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Now" charset="1" panose="00000500000000000000"/>
      <p:regular r:id="rId12"/>
    </p:embeddedFont>
    <p:embeddedFont>
      <p:font typeface="Now Bold" charset="1" panose="00000800000000000000"/>
      <p:regular r:id="rId13"/>
    </p:embeddedFont>
    <p:embeddedFont>
      <p:font typeface="Now Thin" charset="1" panose="00000300000000000000"/>
      <p:regular r:id="rId14"/>
    </p:embeddedFont>
    <p:embeddedFont>
      <p:font typeface="Now Light" charset="1" panose="00000400000000000000"/>
      <p:regular r:id="rId15"/>
    </p:embeddedFont>
    <p:embeddedFont>
      <p:font typeface="Now Medium" charset="1" panose="00000600000000000000"/>
      <p:regular r:id="rId16"/>
    </p:embeddedFont>
    <p:embeddedFont>
      <p:font typeface="Now Heavy" charset="1" panose="00000A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434812" y="5133975"/>
            <a:ext cx="19535305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5400000">
            <a:off x="14767324" y="3969941"/>
            <a:ext cx="4694235" cy="2347118"/>
          </a:xfrm>
          <a:custGeom>
            <a:avLst/>
            <a:gdLst/>
            <a:ahLst/>
            <a:cxnLst/>
            <a:rect r="r" b="b" t="t" l="l"/>
            <a:pathLst>
              <a:path h="2347118" w="4694235">
                <a:moveTo>
                  <a:pt x="0" y="0"/>
                </a:moveTo>
                <a:lnTo>
                  <a:pt x="4694235" y="0"/>
                </a:lnTo>
                <a:lnTo>
                  <a:pt x="4694235" y="2347118"/>
                </a:lnTo>
                <a:lnTo>
                  <a:pt x="0" y="2347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944371"/>
            <a:ext cx="10386586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000000"/>
                </a:solidFill>
                <a:latin typeface="Now"/>
              </a:rPr>
              <a:t>BANCO DE DADOS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928347"/>
            <a:ext cx="10386586" cy="1301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D83A3A"/>
                </a:solidFill>
                <a:latin typeface="Now"/>
              </a:rPr>
              <a:t>Alexandre Dantas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D83A3A"/>
                </a:solidFill>
                <a:latin typeface="Now"/>
              </a:rPr>
              <a:t>Bergony Silva</a:t>
            </a: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D83A3A"/>
                </a:solidFill>
                <a:latin typeface="Now"/>
              </a:rPr>
              <a:t>Marlus Silva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95072" y="0"/>
            <a:ext cx="1497856" cy="748928"/>
          </a:xfrm>
          <a:custGeom>
            <a:avLst/>
            <a:gdLst/>
            <a:ahLst/>
            <a:cxnLst/>
            <a:rect r="r" b="b" t="t" l="l"/>
            <a:pathLst>
              <a:path h="748928" w="1497856">
                <a:moveTo>
                  <a:pt x="0" y="0"/>
                </a:moveTo>
                <a:lnTo>
                  <a:pt x="1497856" y="0"/>
                </a:lnTo>
                <a:lnTo>
                  <a:pt x="1497856" y="748928"/>
                </a:lnTo>
                <a:lnTo>
                  <a:pt x="0" y="748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06815" y="3422914"/>
            <a:ext cx="13529056" cy="5492174"/>
          </a:xfrm>
          <a:custGeom>
            <a:avLst/>
            <a:gdLst/>
            <a:ahLst/>
            <a:cxnLst/>
            <a:rect r="r" b="b" t="t" l="l"/>
            <a:pathLst>
              <a:path h="5492174" w="13529056">
                <a:moveTo>
                  <a:pt x="0" y="0"/>
                </a:moveTo>
                <a:lnTo>
                  <a:pt x="13529055" y="0"/>
                </a:lnTo>
                <a:lnTo>
                  <a:pt x="13529055" y="5492174"/>
                </a:lnTo>
                <a:lnTo>
                  <a:pt x="0" y="54921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31852" y="1622982"/>
            <a:ext cx="12824297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000000"/>
                </a:solidFill>
                <a:latin typeface="Now"/>
              </a:rPr>
              <a:t>Connection  Factory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95072" y="0"/>
            <a:ext cx="1497856" cy="748928"/>
          </a:xfrm>
          <a:custGeom>
            <a:avLst/>
            <a:gdLst/>
            <a:ahLst/>
            <a:cxnLst/>
            <a:rect r="r" b="b" t="t" l="l"/>
            <a:pathLst>
              <a:path h="748928" w="1497856">
                <a:moveTo>
                  <a:pt x="0" y="0"/>
                </a:moveTo>
                <a:lnTo>
                  <a:pt x="1497856" y="0"/>
                </a:lnTo>
                <a:lnTo>
                  <a:pt x="1497856" y="748928"/>
                </a:lnTo>
                <a:lnTo>
                  <a:pt x="0" y="748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80273" y="3590194"/>
            <a:ext cx="11183033" cy="5247085"/>
          </a:xfrm>
          <a:custGeom>
            <a:avLst/>
            <a:gdLst/>
            <a:ahLst/>
            <a:cxnLst/>
            <a:rect r="r" b="b" t="t" l="l"/>
            <a:pathLst>
              <a:path h="5247085" w="11183033">
                <a:moveTo>
                  <a:pt x="0" y="0"/>
                </a:moveTo>
                <a:lnTo>
                  <a:pt x="11183033" y="0"/>
                </a:lnTo>
                <a:lnTo>
                  <a:pt x="11183033" y="5247085"/>
                </a:lnTo>
                <a:lnTo>
                  <a:pt x="0" y="52470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31852" y="1622982"/>
            <a:ext cx="12824297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000000"/>
                </a:solidFill>
                <a:latin typeface="Now"/>
              </a:rPr>
              <a:t>Model Jogador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95072" y="0"/>
            <a:ext cx="1497856" cy="748928"/>
          </a:xfrm>
          <a:custGeom>
            <a:avLst/>
            <a:gdLst/>
            <a:ahLst/>
            <a:cxnLst/>
            <a:rect r="r" b="b" t="t" l="l"/>
            <a:pathLst>
              <a:path h="748928" w="1497856">
                <a:moveTo>
                  <a:pt x="0" y="0"/>
                </a:moveTo>
                <a:lnTo>
                  <a:pt x="1497856" y="0"/>
                </a:lnTo>
                <a:lnTo>
                  <a:pt x="1497856" y="748928"/>
                </a:lnTo>
                <a:lnTo>
                  <a:pt x="0" y="748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31541" y="3203857"/>
            <a:ext cx="10624917" cy="6675220"/>
          </a:xfrm>
          <a:custGeom>
            <a:avLst/>
            <a:gdLst/>
            <a:ahLst/>
            <a:cxnLst/>
            <a:rect r="r" b="b" t="t" l="l"/>
            <a:pathLst>
              <a:path h="6675220" w="10624917">
                <a:moveTo>
                  <a:pt x="0" y="0"/>
                </a:moveTo>
                <a:lnTo>
                  <a:pt x="10624918" y="0"/>
                </a:lnTo>
                <a:lnTo>
                  <a:pt x="10624918" y="6675220"/>
                </a:lnTo>
                <a:lnTo>
                  <a:pt x="0" y="66752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31852" y="1622982"/>
            <a:ext cx="12824297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000000"/>
                </a:solidFill>
                <a:latin typeface="Now"/>
              </a:rPr>
              <a:t>Consulta Média de Gols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95072" y="0"/>
            <a:ext cx="1497856" cy="748928"/>
          </a:xfrm>
          <a:custGeom>
            <a:avLst/>
            <a:gdLst/>
            <a:ahLst/>
            <a:cxnLst/>
            <a:rect r="r" b="b" t="t" l="l"/>
            <a:pathLst>
              <a:path h="748928" w="1497856">
                <a:moveTo>
                  <a:pt x="0" y="0"/>
                </a:moveTo>
                <a:lnTo>
                  <a:pt x="1497856" y="0"/>
                </a:lnTo>
                <a:lnTo>
                  <a:pt x="1497856" y="748928"/>
                </a:lnTo>
                <a:lnTo>
                  <a:pt x="0" y="748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4737" y="3950516"/>
            <a:ext cx="15894563" cy="3925266"/>
          </a:xfrm>
          <a:custGeom>
            <a:avLst/>
            <a:gdLst/>
            <a:ahLst/>
            <a:cxnLst/>
            <a:rect r="r" b="b" t="t" l="l"/>
            <a:pathLst>
              <a:path h="3925266" w="15894563">
                <a:moveTo>
                  <a:pt x="0" y="0"/>
                </a:moveTo>
                <a:lnTo>
                  <a:pt x="15894563" y="0"/>
                </a:lnTo>
                <a:lnTo>
                  <a:pt x="15894563" y="3925266"/>
                </a:lnTo>
                <a:lnTo>
                  <a:pt x="0" y="39252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31852" y="1622982"/>
            <a:ext cx="12824297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000000"/>
                </a:solidFill>
                <a:latin typeface="Now"/>
              </a:rPr>
              <a:t>Consulta Classificação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95072" y="0"/>
            <a:ext cx="1497856" cy="748928"/>
          </a:xfrm>
          <a:custGeom>
            <a:avLst/>
            <a:gdLst/>
            <a:ahLst/>
            <a:cxnLst/>
            <a:rect r="r" b="b" t="t" l="l"/>
            <a:pathLst>
              <a:path h="748928" w="1497856">
                <a:moveTo>
                  <a:pt x="0" y="0"/>
                </a:moveTo>
                <a:lnTo>
                  <a:pt x="1497856" y="0"/>
                </a:lnTo>
                <a:lnTo>
                  <a:pt x="1497856" y="748928"/>
                </a:lnTo>
                <a:lnTo>
                  <a:pt x="0" y="748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96633" y="3717847"/>
            <a:ext cx="11622552" cy="4907869"/>
          </a:xfrm>
          <a:custGeom>
            <a:avLst/>
            <a:gdLst/>
            <a:ahLst/>
            <a:cxnLst/>
            <a:rect r="r" b="b" t="t" l="l"/>
            <a:pathLst>
              <a:path h="4907869" w="11622552">
                <a:moveTo>
                  <a:pt x="0" y="0"/>
                </a:moveTo>
                <a:lnTo>
                  <a:pt x="11622552" y="0"/>
                </a:lnTo>
                <a:lnTo>
                  <a:pt x="11622552" y="4907869"/>
                </a:lnTo>
                <a:lnTo>
                  <a:pt x="0" y="49078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31852" y="1622982"/>
            <a:ext cx="12824297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000000"/>
                </a:solidFill>
                <a:latin typeface="Now"/>
              </a:rPr>
              <a:t>Cadastro Jogador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95072" y="0"/>
            <a:ext cx="1497856" cy="748928"/>
          </a:xfrm>
          <a:custGeom>
            <a:avLst/>
            <a:gdLst/>
            <a:ahLst/>
            <a:cxnLst/>
            <a:rect r="r" b="b" t="t" l="l"/>
            <a:pathLst>
              <a:path h="748928" w="1497856">
                <a:moveTo>
                  <a:pt x="0" y="0"/>
                </a:moveTo>
                <a:lnTo>
                  <a:pt x="1497856" y="0"/>
                </a:lnTo>
                <a:lnTo>
                  <a:pt x="1497856" y="748928"/>
                </a:lnTo>
                <a:lnTo>
                  <a:pt x="0" y="748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31852" y="3234928"/>
            <a:ext cx="12507863" cy="6023372"/>
          </a:xfrm>
          <a:custGeom>
            <a:avLst/>
            <a:gdLst/>
            <a:ahLst/>
            <a:cxnLst/>
            <a:rect r="r" b="b" t="t" l="l"/>
            <a:pathLst>
              <a:path h="6023372" w="12507863">
                <a:moveTo>
                  <a:pt x="0" y="0"/>
                </a:moveTo>
                <a:lnTo>
                  <a:pt x="12507862" y="0"/>
                </a:lnTo>
                <a:lnTo>
                  <a:pt x="12507862" y="6023372"/>
                </a:lnTo>
                <a:lnTo>
                  <a:pt x="0" y="60233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31852" y="1622982"/>
            <a:ext cx="12824297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000000"/>
                </a:solidFill>
                <a:latin typeface="Now"/>
              </a:rPr>
              <a:t>Atualização Jogador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591862" y="3969941"/>
            <a:ext cx="4694235" cy="2347118"/>
          </a:xfrm>
          <a:custGeom>
            <a:avLst/>
            <a:gdLst/>
            <a:ahLst/>
            <a:cxnLst/>
            <a:rect r="r" b="b" t="t" l="l"/>
            <a:pathLst>
              <a:path h="2347118" w="4694235">
                <a:moveTo>
                  <a:pt x="0" y="0"/>
                </a:moveTo>
                <a:lnTo>
                  <a:pt x="4694235" y="0"/>
                </a:lnTo>
                <a:lnTo>
                  <a:pt x="4694235" y="2347118"/>
                </a:lnTo>
                <a:lnTo>
                  <a:pt x="0" y="2347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18479" y="1427100"/>
            <a:ext cx="4868559" cy="2738564"/>
          </a:xfrm>
          <a:custGeom>
            <a:avLst/>
            <a:gdLst/>
            <a:ahLst/>
            <a:cxnLst/>
            <a:rect r="r" b="b" t="t" l="l"/>
            <a:pathLst>
              <a:path h="2738564" w="4868559">
                <a:moveTo>
                  <a:pt x="0" y="0"/>
                </a:moveTo>
                <a:lnTo>
                  <a:pt x="4868559" y="0"/>
                </a:lnTo>
                <a:lnTo>
                  <a:pt x="4868559" y="2738565"/>
                </a:lnTo>
                <a:lnTo>
                  <a:pt x="0" y="27385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90062" y="2672557"/>
            <a:ext cx="10386586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000000"/>
                </a:solidFill>
                <a:latin typeface="Now"/>
              </a:rPr>
              <a:t>Descrição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90062" y="4840900"/>
            <a:ext cx="10386586" cy="2501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D83A3A"/>
                </a:solidFill>
                <a:latin typeface="Now"/>
              </a:rPr>
              <a:t>O objetivo deste projeto é fazer um sistema com banco de dados</a:t>
            </a: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D83A3A"/>
                </a:solidFill>
                <a:latin typeface="Now"/>
              </a:rPr>
              <a:t>capaz de fazer o gerenciamento de campeonato de times de futebol.</a:t>
            </a: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D83A3A"/>
                </a:solidFill>
                <a:latin typeface="Now"/>
              </a:rPr>
              <a:t>Motivação: Grupo apaixonado por futebol.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434812" y="5133975"/>
            <a:ext cx="19535305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616581" y="-2028885"/>
            <a:ext cx="4057770" cy="405777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83A3A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129797" y="8825964"/>
            <a:ext cx="4057770" cy="405777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83A3A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7411272" y="494215"/>
            <a:ext cx="10433294" cy="9418505"/>
          </a:xfrm>
          <a:custGeom>
            <a:avLst/>
            <a:gdLst/>
            <a:ahLst/>
            <a:cxnLst/>
            <a:rect r="r" b="b" t="t" l="l"/>
            <a:pathLst>
              <a:path h="9418505" w="10433294">
                <a:moveTo>
                  <a:pt x="0" y="0"/>
                </a:moveTo>
                <a:lnTo>
                  <a:pt x="10433294" y="0"/>
                </a:lnTo>
                <a:lnTo>
                  <a:pt x="10433294" y="9418506"/>
                </a:lnTo>
                <a:lnTo>
                  <a:pt x="0" y="9418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944371"/>
            <a:ext cx="7871162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60"/>
              </a:lnSpc>
            </a:pPr>
            <a:r>
              <a:rPr lang="en-US" sz="6400">
                <a:solidFill>
                  <a:srgbClr val="000000"/>
                </a:solidFill>
                <a:latin typeface="Now"/>
              </a:rPr>
              <a:t>EER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7805" y="5414120"/>
            <a:ext cx="8115300" cy="2139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D83A3A"/>
                </a:solidFill>
                <a:latin typeface="Now"/>
              </a:rPr>
              <a:t>2 SEMANAS PARA DESENVOLVIMENTO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D83A3A"/>
                </a:solidFill>
                <a:latin typeface="Now"/>
              </a:rPr>
              <a:t>10 ENTIDADES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D83A3A"/>
                </a:solidFill>
                <a:latin typeface="Now"/>
              </a:rPr>
              <a:t>12 RELACIONAMENTOS</a:t>
            </a:r>
          </a:p>
          <a:p>
            <a:pPr>
              <a:lnSpc>
                <a:spcPts val="3359"/>
              </a:lnSpc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326691" y="5133975"/>
            <a:ext cx="10961309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5400000">
            <a:off x="1430266" y="5285076"/>
            <a:ext cx="11773801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5400000">
            <a:off x="6910920" y="5285076"/>
            <a:ext cx="11773801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279781" y="4118292"/>
            <a:ext cx="5111184" cy="193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34"/>
              </a:lnSpc>
            </a:pPr>
            <a:r>
              <a:rPr lang="en-US" sz="5525">
                <a:solidFill>
                  <a:srgbClr val="000000"/>
                </a:solidFill>
                <a:latin typeface="Now"/>
              </a:rPr>
              <a:t>Modelo Relacional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5400000">
            <a:off x="-422057" y="4721443"/>
            <a:ext cx="1688230" cy="844115"/>
          </a:xfrm>
          <a:custGeom>
            <a:avLst/>
            <a:gdLst/>
            <a:ahLst/>
            <a:cxnLst/>
            <a:rect r="r" b="b" t="t" l="l"/>
            <a:pathLst>
              <a:path h="844115" w="1688230">
                <a:moveTo>
                  <a:pt x="0" y="0"/>
                </a:moveTo>
                <a:lnTo>
                  <a:pt x="1688229" y="0"/>
                </a:lnTo>
                <a:lnTo>
                  <a:pt x="1688229" y="844114"/>
                </a:lnTo>
                <a:lnTo>
                  <a:pt x="0" y="8441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116881" y="2564617"/>
            <a:ext cx="3859052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Now"/>
              </a:rPr>
              <a:t>Criação das entidades dispostas no diagrama ER.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116881" y="1999881"/>
            <a:ext cx="3859052" cy="33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35"/>
              </a:lnSpc>
              <a:spcBef>
                <a:spcPct val="0"/>
              </a:spcBef>
            </a:pPr>
            <a:r>
              <a:rPr lang="en-US" sz="2025">
                <a:solidFill>
                  <a:srgbClr val="D83A3A"/>
                </a:solidFill>
                <a:latin typeface="Now Medium"/>
              </a:rPr>
              <a:t>CRIAÇÃO DAS ENTIDADES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116881" y="1166833"/>
            <a:ext cx="666858" cy="481350"/>
          </a:xfrm>
          <a:custGeom>
            <a:avLst/>
            <a:gdLst/>
            <a:ahLst/>
            <a:cxnLst/>
            <a:rect r="r" b="b" t="t" l="l"/>
            <a:pathLst>
              <a:path h="481350" w="666858">
                <a:moveTo>
                  <a:pt x="0" y="0"/>
                </a:moveTo>
                <a:lnTo>
                  <a:pt x="666858" y="0"/>
                </a:lnTo>
                <a:lnTo>
                  <a:pt x="666858" y="481350"/>
                </a:lnTo>
                <a:lnTo>
                  <a:pt x="0" y="4813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629382" y="1094167"/>
            <a:ext cx="418168" cy="626682"/>
          </a:xfrm>
          <a:custGeom>
            <a:avLst/>
            <a:gdLst/>
            <a:ahLst/>
            <a:cxnLst/>
            <a:rect r="r" b="b" t="t" l="l"/>
            <a:pathLst>
              <a:path h="626682" w="418168">
                <a:moveTo>
                  <a:pt x="0" y="0"/>
                </a:moveTo>
                <a:lnTo>
                  <a:pt x="418168" y="0"/>
                </a:lnTo>
                <a:lnTo>
                  <a:pt x="418168" y="626682"/>
                </a:lnTo>
                <a:lnTo>
                  <a:pt x="0" y="6266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192226" y="5850735"/>
            <a:ext cx="591513" cy="588286"/>
          </a:xfrm>
          <a:custGeom>
            <a:avLst/>
            <a:gdLst/>
            <a:ahLst/>
            <a:cxnLst/>
            <a:rect r="r" b="b" t="t" l="l"/>
            <a:pathLst>
              <a:path h="588286" w="591513">
                <a:moveTo>
                  <a:pt x="0" y="0"/>
                </a:moveTo>
                <a:lnTo>
                  <a:pt x="591513" y="0"/>
                </a:lnTo>
                <a:lnTo>
                  <a:pt x="591513" y="588286"/>
                </a:lnTo>
                <a:lnTo>
                  <a:pt x="0" y="5882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629382" y="5801923"/>
            <a:ext cx="418168" cy="637098"/>
          </a:xfrm>
          <a:custGeom>
            <a:avLst/>
            <a:gdLst/>
            <a:ahLst/>
            <a:cxnLst/>
            <a:rect r="r" b="b" t="t" l="l"/>
            <a:pathLst>
              <a:path h="637098" w="418168">
                <a:moveTo>
                  <a:pt x="0" y="0"/>
                </a:moveTo>
                <a:lnTo>
                  <a:pt x="418168" y="0"/>
                </a:lnTo>
                <a:lnTo>
                  <a:pt x="418168" y="637098"/>
                </a:lnTo>
                <a:lnTo>
                  <a:pt x="0" y="6370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3527775" y="2564617"/>
            <a:ext cx="3859052" cy="1480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Now"/>
              </a:rPr>
              <a:t>Criação das relações onde existem herança: Pessoa, Jogador, Treinador e Organizador.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527775" y="1999881"/>
            <a:ext cx="3859052" cy="33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35"/>
              </a:lnSpc>
              <a:spcBef>
                <a:spcPct val="0"/>
              </a:spcBef>
            </a:pPr>
            <a:r>
              <a:rPr lang="en-US" sz="2025">
                <a:solidFill>
                  <a:srgbClr val="D83A3A"/>
                </a:solidFill>
                <a:latin typeface="Now Medium"/>
              </a:rPr>
              <a:t>CRIAR RELAÇÕES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153323" y="7362044"/>
            <a:ext cx="3859052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Now"/>
              </a:rPr>
              <a:t>Neste ponto, criação dos relacionamentos 1:N.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153323" y="6797308"/>
            <a:ext cx="3859052" cy="33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35"/>
              </a:lnSpc>
              <a:spcBef>
                <a:spcPct val="0"/>
              </a:spcBef>
            </a:pPr>
            <a:r>
              <a:rPr lang="en-US" sz="2025">
                <a:solidFill>
                  <a:srgbClr val="D83A3A"/>
                </a:solidFill>
                <a:latin typeface="Now Medium"/>
              </a:rPr>
              <a:t>CRIAR RELACIONAMENTOS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610434" y="7362044"/>
            <a:ext cx="3859052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Now"/>
              </a:rPr>
              <a:t>Adição dos relacionamentos: N:M (criação de novas entidades)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610434" y="6797308"/>
            <a:ext cx="3859052" cy="33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35"/>
              </a:lnSpc>
              <a:spcBef>
                <a:spcPct val="0"/>
              </a:spcBef>
            </a:pPr>
            <a:r>
              <a:rPr lang="en-US" sz="2025">
                <a:solidFill>
                  <a:srgbClr val="D83A3A"/>
                </a:solidFill>
                <a:latin typeface="Now Medium"/>
              </a:rPr>
              <a:t>RELACIONAMENTOS FINAIS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6489" y="1028700"/>
            <a:ext cx="16494562" cy="7051110"/>
          </a:xfrm>
          <a:custGeom>
            <a:avLst/>
            <a:gdLst/>
            <a:ahLst/>
            <a:cxnLst/>
            <a:rect r="r" b="b" t="t" l="l"/>
            <a:pathLst>
              <a:path h="7051110" w="16494562">
                <a:moveTo>
                  <a:pt x="0" y="0"/>
                </a:moveTo>
                <a:lnTo>
                  <a:pt x="16494562" y="0"/>
                </a:lnTo>
                <a:lnTo>
                  <a:pt x="16494562" y="7051110"/>
                </a:lnTo>
                <a:lnTo>
                  <a:pt x="0" y="70511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79570" y="8374872"/>
            <a:ext cx="6526881" cy="883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8"/>
              </a:lnSpc>
            </a:pPr>
            <a:r>
              <a:rPr lang="en-US" sz="2555">
                <a:solidFill>
                  <a:srgbClr val="FF3131"/>
                </a:solidFill>
                <a:latin typeface="Open Sans Extra Bold"/>
              </a:rPr>
              <a:t>16 Tabelas</a:t>
            </a:r>
          </a:p>
          <a:p>
            <a:pPr algn="ctr">
              <a:lnSpc>
                <a:spcPts val="3578"/>
              </a:lnSpc>
              <a:spcBef>
                <a:spcPct val="0"/>
              </a:spcBef>
            </a:pPr>
            <a:r>
              <a:rPr lang="en-US" sz="2555">
                <a:solidFill>
                  <a:srgbClr val="FF3131"/>
                </a:solidFill>
                <a:latin typeface="Open Sans Extra Bold"/>
              </a:rPr>
              <a:t>2 semanas para desenvolvimento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545142" y="4598358"/>
            <a:ext cx="2180566" cy="1090283"/>
          </a:xfrm>
          <a:custGeom>
            <a:avLst/>
            <a:gdLst/>
            <a:ahLst/>
            <a:cxnLst/>
            <a:rect r="r" b="b" t="t" l="l"/>
            <a:pathLst>
              <a:path h="1090283" w="2180566">
                <a:moveTo>
                  <a:pt x="0" y="0"/>
                </a:moveTo>
                <a:lnTo>
                  <a:pt x="2180567" y="0"/>
                </a:lnTo>
                <a:lnTo>
                  <a:pt x="2180567" y="1090284"/>
                </a:lnTo>
                <a:lnTo>
                  <a:pt x="0" y="10902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93804" y="4744126"/>
            <a:ext cx="10270477" cy="4272225"/>
          </a:xfrm>
          <a:custGeom>
            <a:avLst/>
            <a:gdLst/>
            <a:ahLst/>
            <a:cxnLst/>
            <a:rect r="r" b="b" t="t" l="l"/>
            <a:pathLst>
              <a:path h="4272225" w="10270477">
                <a:moveTo>
                  <a:pt x="0" y="0"/>
                </a:moveTo>
                <a:lnTo>
                  <a:pt x="10270477" y="0"/>
                </a:lnTo>
                <a:lnTo>
                  <a:pt x="10270477" y="4272225"/>
                </a:lnTo>
                <a:lnTo>
                  <a:pt x="0" y="42722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62331" y="3886876"/>
            <a:ext cx="613147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000000"/>
                </a:solidFill>
                <a:latin typeface="Now"/>
              </a:rPr>
              <a:t>Normalização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62331" y="6034364"/>
            <a:ext cx="6131473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D83A3A"/>
                </a:solidFill>
                <a:latin typeface="Now"/>
              </a:rPr>
              <a:t>Processo de Normalização do Banco de Dados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85549" y="1897779"/>
            <a:ext cx="10178732" cy="862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Now"/>
              </a:rPr>
              <a:t>Ajuste na tabela Estadio - Criação da tabela Endereco_Estadio.</a:t>
            </a:r>
          </a:p>
          <a:p>
            <a:pPr algn="ctr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Now"/>
              </a:rPr>
              <a:t>Ajuste na tabela Partida - Criação da tabela Status_Partida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95072" y="0"/>
            <a:ext cx="1497856" cy="748928"/>
          </a:xfrm>
          <a:custGeom>
            <a:avLst/>
            <a:gdLst/>
            <a:ahLst/>
            <a:cxnLst/>
            <a:rect r="r" b="b" t="t" l="l"/>
            <a:pathLst>
              <a:path h="748928" w="1497856">
                <a:moveTo>
                  <a:pt x="0" y="0"/>
                </a:moveTo>
                <a:lnTo>
                  <a:pt x="1497856" y="0"/>
                </a:lnTo>
                <a:lnTo>
                  <a:pt x="1497856" y="748928"/>
                </a:lnTo>
                <a:lnTo>
                  <a:pt x="0" y="748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89836" y="4206991"/>
            <a:ext cx="10308328" cy="5051309"/>
          </a:xfrm>
          <a:custGeom>
            <a:avLst/>
            <a:gdLst/>
            <a:ahLst/>
            <a:cxnLst/>
            <a:rect r="r" b="b" t="t" l="l"/>
            <a:pathLst>
              <a:path h="5051309" w="10308328">
                <a:moveTo>
                  <a:pt x="0" y="0"/>
                </a:moveTo>
                <a:lnTo>
                  <a:pt x="10308328" y="0"/>
                </a:lnTo>
                <a:lnTo>
                  <a:pt x="10308328" y="5051309"/>
                </a:lnTo>
                <a:lnTo>
                  <a:pt x="0" y="50513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31852" y="3146836"/>
            <a:ext cx="1282429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Now"/>
              </a:rPr>
              <a:t>Tecnologias utilizadas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31852" y="1622982"/>
            <a:ext cx="12824297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000000"/>
                </a:solidFill>
                <a:latin typeface="Now"/>
              </a:rPr>
              <a:t>Implementação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434812" y="5133975"/>
            <a:ext cx="19535305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616581" y="-2028885"/>
            <a:ext cx="4057770" cy="405777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83A3A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129797" y="8825964"/>
            <a:ext cx="4057770" cy="405777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83A3A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8909387" y="631555"/>
            <a:ext cx="5928303" cy="9004840"/>
          </a:xfrm>
          <a:custGeom>
            <a:avLst/>
            <a:gdLst/>
            <a:ahLst/>
            <a:cxnLst/>
            <a:rect r="r" b="b" t="t" l="l"/>
            <a:pathLst>
              <a:path h="9004840" w="5928303">
                <a:moveTo>
                  <a:pt x="0" y="0"/>
                </a:moveTo>
                <a:lnTo>
                  <a:pt x="5928304" y="0"/>
                </a:lnTo>
                <a:lnTo>
                  <a:pt x="5928304" y="9004840"/>
                </a:lnTo>
                <a:lnTo>
                  <a:pt x="0" y="9004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104108"/>
            <a:ext cx="7871162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60"/>
              </a:lnSpc>
            </a:pPr>
            <a:r>
              <a:rPr lang="en-US" sz="6400">
                <a:solidFill>
                  <a:srgbClr val="000000"/>
                </a:solidFill>
                <a:latin typeface="Now"/>
              </a:rPr>
              <a:t>Estrutura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7805" y="5195045"/>
            <a:ext cx="8115300" cy="2577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D83A3A"/>
                </a:solidFill>
                <a:latin typeface="Now"/>
              </a:rPr>
              <a:t>21 CLASSES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D83A3A"/>
                </a:solidFill>
                <a:latin typeface="Now"/>
              </a:rPr>
              <a:t>JAVA 17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D83A3A"/>
                </a:solidFill>
                <a:latin typeface="Now"/>
              </a:rPr>
              <a:t>JAVA JDBC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D83A3A"/>
                </a:solidFill>
                <a:latin typeface="Now"/>
              </a:rPr>
              <a:t>MYSQL 8.0.33</a:t>
            </a:r>
          </a:p>
          <a:p>
            <a:pPr>
              <a:lnSpc>
                <a:spcPts val="3359"/>
              </a:lnSpc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95072" y="0"/>
            <a:ext cx="1497856" cy="748928"/>
          </a:xfrm>
          <a:custGeom>
            <a:avLst/>
            <a:gdLst/>
            <a:ahLst/>
            <a:cxnLst/>
            <a:rect r="r" b="b" t="t" l="l"/>
            <a:pathLst>
              <a:path h="748928" w="1497856">
                <a:moveTo>
                  <a:pt x="0" y="0"/>
                </a:moveTo>
                <a:lnTo>
                  <a:pt x="1497856" y="0"/>
                </a:lnTo>
                <a:lnTo>
                  <a:pt x="1497856" y="748928"/>
                </a:lnTo>
                <a:lnTo>
                  <a:pt x="0" y="748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96173" y="3152254"/>
            <a:ext cx="10027391" cy="6312377"/>
          </a:xfrm>
          <a:custGeom>
            <a:avLst/>
            <a:gdLst/>
            <a:ahLst/>
            <a:cxnLst/>
            <a:rect r="r" b="b" t="t" l="l"/>
            <a:pathLst>
              <a:path h="6312377" w="10027391">
                <a:moveTo>
                  <a:pt x="0" y="0"/>
                </a:moveTo>
                <a:lnTo>
                  <a:pt x="10027392" y="0"/>
                </a:lnTo>
                <a:lnTo>
                  <a:pt x="10027392" y="6312376"/>
                </a:lnTo>
                <a:lnTo>
                  <a:pt x="0" y="63123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31852" y="1622982"/>
            <a:ext cx="12824297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000000"/>
                </a:solidFill>
                <a:latin typeface="Now"/>
              </a:rPr>
              <a:t>Execução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DAFoRhOB27s</dc:identifier>
  <dcterms:modified xsi:type="dcterms:W3CDTF">2011-08-01T06:04:30Z</dcterms:modified>
  <cp:revision>1</cp:revision>
  <dc:title>Banco de Dados - Projeto</dc:title>
</cp:coreProperties>
</file>