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1D25-A700-F244-A391-8F3830D9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C753A-6153-354B-A7D1-C09A43ABF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FE22-2E94-0248-9195-C069772A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116B-1530-134A-86B7-4FEB27D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AF1F-34BD-3F4E-BA7B-672D653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C46F-6132-E34A-AF77-98876FA5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2347-526B-EC47-AE67-6F024D23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9176-33D2-724F-B2CD-2E95510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959B-AA18-8447-955E-89F80C93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FEB0-F636-EE40-B27E-766D1128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9414F-1853-9F49-8B9C-E32E14CBA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6C707-6F22-DD46-ADFF-F269AC7D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C4A8-6AD8-CA49-ABD7-A632AFE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3344-D8C4-5744-8029-BF0BEC39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7EAC-033F-514B-ABE8-048B1D57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11E-E8B6-EB44-9368-D6D45434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E81E-A27C-EF49-B494-C0622DC4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8ADA-01B4-F54A-BD53-BC3805B2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C44-B416-6943-BC7D-AE1CC959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D7A4-2C8E-AA47-95DC-EF0147C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85A-EBBA-9A4E-B418-B648EC92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9F04-64CF-C34A-993A-F643DDAC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BE9-AEEF-2348-8070-81F77D79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631B-BF82-704B-B5BB-2E8C529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2CC8-4C78-4042-B0EE-F0BB898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A14B-B83C-E147-A3FB-115A9E6E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D1A0-6B10-5548-AF71-BE7AEFACD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4410-1D50-2844-A47A-8AB4BC32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3A221-BB61-A249-AB9B-630E9376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66F4-65FA-E248-9666-D7D337EC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BEC2-E7DA-4A49-AB8F-BADE91B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5EDB-77F9-E946-8F4E-CF20AEC6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08A73-3F3B-7C40-B10D-75650BB3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4A0-193F-A647-9651-374C770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01D10-D184-4147-9D29-B4243EB2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C7453-B966-5F48-A12D-81342CD39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5BD31-E169-D949-9033-1555DA9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0782C-F4FD-6A48-8C5D-A63E8E2F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41B39-DC86-F048-B885-BE2678F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F7BF-F837-B848-BFBC-4E01BFC5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D782C-3E2C-4B4A-B867-2077FFF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0395E-4781-7F47-BD30-D83619DA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D1A5-6EBD-9C44-9F63-93A4A0AC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CC65E-BE86-D347-965C-9BF4F531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CFD6B-A011-FE47-9D8D-4485E806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3889-627D-E449-BC5C-B0A5DEE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3421-8FE3-6241-A66E-90809111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C7B1-5AD6-F440-BA4E-53A3B32F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D5E5F-BA36-E145-9C72-A44C2EA2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BD2FF-4C39-A441-AE3E-FFBE43A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52B17-A443-4444-AEF4-C7A73846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703BF-CDCA-014B-9C1D-9B4D459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AB9C-9D9C-574D-963A-7841B140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6F0B-66CF-FB4D-8415-0D504FFB5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DA5D8-AB92-9947-A326-A014D29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7C43-CCDD-A644-94CF-8E30AD5A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9120-E2D0-884B-8F32-EB77A91B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BDAE6-4BF8-A645-9E16-B058FC6A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8DC04-FB1A-9749-BAC6-31D37112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61DB-A088-CC4B-9A86-1DEE5E67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CA1B-918B-6148-8CFF-2FE0AC639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4F3A-6F48-FC43-8674-87D40870FB2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0648-DB00-5141-A3B6-E1445B8E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EED4-82AA-B844-923C-0A2B92E8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84E-A759-4748-9922-D0489889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3661-BFA3-6143-AEF3-B6079085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Figshare</a:t>
            </a:r>
            <a:r>
              <a:rPr lang="en-US" dirty="0"/>
              <a:t> – Binary Elm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2CB37-BF8E-DB45-9AE9-E45BB745A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Pushing Mendeley datasets- is it feasible?</a:t>
            </a:r>
          </a:p>
        </p:txBody>
      </p:sp>
    </p:spTree>
    <p:extLst>
      <p:ext uri="{BB962C8B-B14F-4D97-AF65-F5344CB8AC3E}">
        <p14:creationId xmlns:p14="http://schemas.microsoft.com/office/powerpoint/2010/main" val="38343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CE6B-0242-DA45-8DF3-FA778877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5646-5914-AF4A-B5A0-E479504D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 Categories (e.g. Ecology/Physics)- Open Standards?</a:t>
            </a:r>
          </a:p>
          <a:p>
            <a:r>
              <a:rPr lang="en-US" dirty="0"/>
              <a:t>Authors -&gt; IDs have different systems. They use </a:t>
            </a:r>
            <a:r>
              <a:rPr lang="en-US" dirty="0" err="1"/>
              <a:t>Orcid</a:t>
            </a:r>
            <a:r>
              <a:rPr lang="en-US" dirty="0"/>
              <a:t> IDs</a:t>
            </a:r>
          </a:p>
          <a:p>
            <a:r>
              <a:rPr lang="en-US" dirty="0"/>
              <a:t>Articles use integer IDs, hard to map replicate </a:t>
            </a:r>
          </a:p>
          <a:p>
            <a:r>
              <a:rPr lang="en-US" dirty="0"/>
              <a:t>Loss of information </a:t>
            </a:r>
            <a:r>
              <a:rPr lang="en-US"/>
              <a:t>from Mendeley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Figshare – Binary Elm Tree</vt:lpstr>
      <vt:lpstr>Mapping Challenges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Figshare – Binary Elm Tree</dc:title>
  <dc:creator>Steele, Edmund (ELS-LON)</dc:creator>
  <cp:lastModifiedBy>Steele, Edmund (ELS-LON)</cp:lastModifiedBy>
  <cp:revision>4</cp:revision>
  <dcterms:created xsi:type="dcterms:W3CDTF">2019-01-22T14:51:15Z</dcterms:created>
  <dcterms:modified xsi:type="dcterms:W3CDTF">2019-01-22T14:57:27Z</dcterms:modified>
</cp:coreProperties>
</file>