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24" y="2036297"/>
            <a:ext cx="9374659" cy="77355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064" y="3175000"/>
            <a:ext cx="8767335" cy="1676400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Super Mario Bros." panose="020B0603050302020204" pitchFamily="34" charset="0"/>
                <a:cs typeface="Arial" panose="020B0604020202020204" pitchFamily="34" charset="0"/>
              </a:rPr>
              <a:t>Integrantes</a:t>
            </a:r>
            <a:r>
              <a:rPr lang="en-US" sz="2400" b="1" dirty="0" smtClean="0">
                <a:solidFill>
                  <a:schemeClr val="tx1"/>
                </a:solidFill>
                <a:latin typeface="Super Mario Bros." panose="020B06030503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PE" sz="2400" b="1" dirty="0">
                <a:solidFill>
                  <a:schemeClr val="tx1"/>
                </a:solidFill>
                <a:latin typeface="Super Mario Bros." panose="020B0603050302020204" pitchFamily="34" charset="0"/>
                <a:cs typeface="Arial" panose="020B0604020202020204" pitchFamily="34" charset="0"/>
              </a:rPr>
              <a:t>augusto segura</a:t>
            </a:r>
          </a:p>
          <a:p>
            <a:r>
              <a:rPr lang="es-PE" sz="2400" b="1" dirty="0">
                <a:solidFill>
                  <a:schemeClr val="tx1"/>
                </a:solidFill>
                <a:latin typeface="Super Mario Bros." panose="020B0603050302020204" pitchFamily="34" charset="0"/>
                <a:cs typeface="Arial" panose="020B0604020202020204" pitchFamily="34" charset="0"/>
              </a:rPr>
              <a:t>juan </a:t>
            </a:r>
            <a:r>
              <a:rPr lang="es-PE" sz="2400" b="1" dirty="0" err="1">
                <a:solidFill>
                  <a:schemeClr val="tx1"/>
                </a:solidFill>
                <a:latin typeface="Super Mario Bros." panose="020B0603050302020204" pitchFamily="34" charset="0"/>
                <a:cs typeface="Arial" panose="020B0604020202020204" pitchFamily="34" charset="0"/>
              </a:rPr>
              <a:t>benate</a:t>
            </a:r>
            <a:endParaRPr lang="es-PE" sz="2400" b="1" dirty="0">
              <a:solidFill>
                <a:schemeClr val="tx1"/>
              </a:solidFill>
              <a:latin typeface="Super Mario Bros." panose="020B0603050302020204" pitchFamily="34" charset="0"/>
              <a:cs typeface="Arial" panose="020B0604020202020204" pitchFamily="34" charset="0"/>
            </a:endParaRPr>
          </a:p>
          <a:p>
            <a:r>
              <a:rPr lang="es-PE" sz="2400" b="1" dirty="0" err="1">
                <a:solidFill>
                  <a:schemeClr val="tx1"/>
                </a:solidFill>
                <a:latin typeface="Super Mario Bros." panose="020B0603050302020204" pitchFamily="34" charset="0"/>
                <a:cs typeface="Arial" panose="020B0604020202020204" pitchFamily="34" charset="0"/>
              </a:rPr>
              <a:t>renato</a:t>
            </a:r>
            <a:r>
              <a:rPr lang="es-PE" sz="2400" b="1" dirty="0">
                <a:solidFill>
                  <a:schemeClr val="tx1"/>
                </a:solidFill>
                <a:latin typeface="Super Mario Bros." panose="020B0603050302020204" pitchFamily="34" charset="0"/>
                <a:cs typeface="Arial" panose="020B0604020202020204" pitchFamily="34" charset="0"/>
              </a:rPr>
              <a:t> </a:t>
            </a:r>
            <a:r>
              <a:rPr lang="es-PE" sz="2400" b="1" dirty="0" err="1">
                <a:solidFill>
                  <a:schemeClr val="tx1"/>
                </a:solidFill>
                <a:latin typeface="Super Mario Bros." panose="020B0603050302020204" pitchFamily="34" charset="0"/>
                <a:cs typeface="Arial" panose="020B0604020202020204" pitchFamily="34" charset="0"/>
              </a:rPr>
              <a:t>arteaga</a:t>
            </a:r>
            <a:endParaRPr lang="es-PE" sz="2400" b="1" dirty="0">
              <a:solidFill>
                <a:schemeClr val="tx1"/>
              </a:solidFill>
              <a:latin typeface="Super Mario Bros." panose="020B0603050302020204" pitchFamily="34" charset="0"/>
              <a:cs typeface="Arial" panose="020B0604020202020204" pitchFamily="34" charset="0"/>
            </a:endParaRPr>
          </a:p>
          <a:p>
            <a:r>
              <a:rPr lang="es-PE" sz="2400" b="1" dirty="0" err="1">
                <a:solidFill>
                  <a:schemeClr val="tx1"/>
                </a:solidFill>
                <a:latin typeface="Super Mario Bros." panose="020B0603050302020204" pitchFamily="34" charset="0"/>
                <a:cs typeface="Arial" panose="020B0604020202020204" pitchFamily="34" charset="0"/>
              </a:rPr>
              <a:t>gustavo</a:t>
            </a:r>
            <a:r>
              <a:rPr lang="es-PE" sz="2400" b="1" dirty="0">
                <a:solidFill>
                  <a:schemeClr val="tx1"/>
                </a:solidFill>
                <a:latin typeface="Super Mario Bros." panose="020B0603050302020204" pitchFamily="34" charset="0"/>
                <a:cs typeface="Arial" panose="020B0604020202020204" pitchFamily="34" charset="0"/>
              </a:rPr>
              <a:t> reyes</a:t>
            </a:r>
          </a:p>
        </p:txBody>
      </p:sp>
    </p:spTree>
    <p:extLst>
      <p:ext uri="{BB962C8B-B14F-4D97-AF65-F5344CB8AC3E}">
        <p14:creationId xmlns:p14="http://schemas.microsoft.com/office/powerpoint/2010/main" val="407278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1900" b="1" i="1" dirty="0" smtClean="0">
                <a:cs typeface="Arial" panose="020B0604020202020204" pitchFamily="34" charset="0"/>
              </a:rPr>
              <a:t>“</a:t>
            </a:r>
            <a:r>
              <a:rPr lang="es-PE" sz="1900" b="1" i="1" dirty="0" err="1" smtClean="0">
                <a:cs typeface="Arial" panose="020B0604020202020204" pitchFamily="34" charset="0"/>
              </a:rPr>
              <a:t>Super</a:t>
            </a:r>
            <a:r>
              <a:rPr lang="es-PE" sz="1900" b="1" i="1" dirty="0" smtClean="0">
                <a:cs typeface="Arial" panose="020B0604020202020204" pitchFamily="34" charset="0"/>
              </a:rPr>
              <a:t> </a:t>
            </a:r>
            <a:r>
              <a:rPr lang="es-PE" sz="1900" b="1" i="1" dirty="0">
                <a:cs typeface="Arial" panose="020B0604020202020204" pitchFamily="34" charset="0"/>
              </a:rPr>
              <a:t>Lima </a:t>
            </a:r>
            <a:r>
              <a:rPr lang="es-PE" sz="1900" b="1" i="1" dirty="0" err="1">
                <a:cs typeface="Arial" panose="020B0604020202020204" pitchFamily="34" charset="0"/>
              </a:rPr>
              <a:t>World</a:t>
            </a:r>
            <a:r>
              <a:rPr lang="es-PE" sz="1900" b="1" i="1" dirty="0">
                <a:cs typeface="Arial" panose="020B0604020202020204" pitchFamily="34" charset="0"/>
              </a:rPr>
              <a:t> es un juego de plataforma para PC que usa el </a:t>
            </a:r>
            <a:r>
              <a:rPr lang="es-PE" sz="1900" b="1" i="1" dirty="0" err="1">
                <a:cs typeface="Arial" panose="020B0604020202020204" pitchFamily="34" charset="0"/>
              </a:rPr>
              <a:t>framework</a:t>
            </a:r>
            <a:r>
              <a:rPr lang="es-PE" sz="1900" b="1" i="1" dirty="0">
                <a:cs typeface="Arial" panose="020B0604020202020204" pitchFamily="34" charset="0"/>
              </a:rPr>
              <a:t> </a:t>
            </a:r>
            <a:r>
              <a:rPr lang="es-PE" sz="1900" b="1" i="1" dirty="0" err="1">
                <a:cs typeface="Arial" panose="020B0604020202020204" pitchFamily="34" charset="0"/>
              </a:rPr>
              <a:t>pygame</a:t>
            </a:r>
            <a:r>
              <a:rPr lang="es-PE" sz="1900" b="1" i="1" dirty="0">
                <a:cs typeface="Arial" panose="020B0604020202020204" pitchFamily="34" charset="0"/>
              </a:rPr>
              <a:t>, y llevará al jugador(a) a la aventura “Carlo </a:t>
            </a:r>
            <a:r>
              <a:rPr lang="es-PE" sz="1900" b="1" i="1" dirty="0" err="1">
                <a:cs typeface="Arial" panose="020B0604020202020204" pitchFamily="34" charset="0"/>
              </a:rPr>
              <a:t>Bro</a:t>
            </a:r>
            <a:r>
              <a:rPr lang="es-PE" sz="1900" b="1" i="1" dirty="0">
                <a:cs typeface="Arial" panose="020B0604020202020204" pitchFamily="34" charset="0"/>
              </a:rPr>
              <a:t>” por los exóticos distritos limeños para poder encontrarse con su novia</a:t>
            </a:r>
            <a:r>
              <a:rPr lang="es-PE" sz="1900" b="1" i="1" dirty="0" smtClean="0">
                <a:cs typeface="Arial" panose="020B0604020202020204" pitchFamily="34" charset="0"/>
              </a:rPr>
              <a:t>.”</a:t>
            </a:r>
            <a:endParaRPr lang="es-PE" sz="1900" b="1" i="1" dirty="0">
              <a:cs typeface="Arial" panose="020B0604020202020204" pitchFamily="34" charset="0"/>
            </a:endParaRPr>
          </a:p>
          <a:p>
            <a:endParaRPr lang="es-P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0" y="1163087"/>
            <a:ext cx="9374659" cy="7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sz="2200" b="1" dirty="0" smtClean="0"/>
              <a:t>Descripción:</a:t>
            </a:r>
            <a:endParaRPr lang="es-PE" sz="2200" dirty="0"/>
          </a:p>
          <a:p>
            <a:r>
              <a:rPr lang="es-PE" dirty="0"/>
              <a:t>Son 5 niveles que serán diferenciados por 5 distritos diferentes de Lima: La Molina, Surco Nuevo, Barranco, La Victoria y el Callao. Con el personaje principal, “Carlo </a:t>
            </a:r>
            <a:r>
              <a:rPr lang="es-PE" dirty="0" err="1"/>
              <a:t>Bro</a:t>
            </a:r>
            <a:r>
              <a:rPr lang="es-PE" dirty="0"/>
              <a:t>”,</a:t>
            </a:r>
          </a:p>
          <a:p>
            <a:r>
              <a:rPr lang="es-PE" dirty="0"/>
              <a:t>Empezarás desde el distrito más tranquilo (La Molina) hasta el más peligroso (Callao). Durante el recorrido tendrás que evitar varios obstáculos para llegar a tiempo a tu objetivo.</a:t>
            </a:r>
          </a:p>
          <a:p>
            <a:r>
              <a:rPr lang="es-PE" dirty="0"/>
              <a:t>Empezaras con 20 soles, cada vez que recibas un golpe serán 4 soles menos, y si te roban tus soles se reducirán por la mitad. Para obtener más soles, podrás encontrar cajeros en el recorrido, así como dinero en el suelo.</a:t>
            </a:r>
          </a:p>
          <a:p>
            <a:endParaRPr lang="es-P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0" y="1163087"/>
            <a:ext cx="9374659" cy="7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6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PE" b="1" dirty="0"/>
              <a:t>Características </a:t>
            </a:r>
            <a:r>
              <a:rPr lang="es-PE" b="1" dirty="0" smtClean="0"/>
              <a:t>principales:</a:t>
            </a:r>
            <a:endParaRPr lang="es-PE" b="1" dirty="0"/>
          </a:p>
          <a:p>
            <a:r>
              <a:rPr lang="es-PE" sz="1900" b="1" dirty="0"/>
              <a:t>Temática:</a:t>
            </a:r>
            <a:r>
              <a:rPr lang="es-PE" sz="1900" dirty="0"/>
              <a:t> El juego tendrá una temática peruana con los distritos limeños y el dinero que será en soles.</a:t>
            </a:r>
          </a:p>
          <a:p>
            <a:pPr marL="0" indent="0">
              <a:buNone/>
            </a:pPr>
            <a:r>
              <a:rPr lang="es-PE" sz="1900" dirty="0"/>
              <a:t> </a:t>
            </a:r>
          </a:p>
          <a:p>
            <a:r>
              <a:rPr lang="es-PE" sz="1900" b="1" dirty="0"/>
              <a:t>Personalización:</a:t>
            </a:r>
            <a:r>
              <a:rPr lang="es-PE" sz="1900" dirty="0"/>
              <a:t> Podrás cambiar ciertos aspectos del juego de acuerdo a tu preferencia, como personaje principal, escenario, etc.</a:t>
            </a:r>
          </a:p>
          <a:p>
            <a:endParaRPr lang="es-P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0" y="1163087"/>
            <a:ext cx="9374659" cy="7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9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 smtClean="0"/>
              <a:t>Género:</a:t>
            </a:r>
          </a:p>
          <a:p>
            <a:pPr marL="0" indent="0">
              <a:buNone/>
            </a:pPr>
            <a:r>
              <a:rPr lang="es-PE" sz="1900" dirty="0" smtClean="0"/>
              <a:t>Este </a:t>
            </a:r>
            <a:r>
              <a:rPr lang="es-PE" sz="1900" dirty="0"/>
              <a:t>juego se ubica en el género de plataformas y estará ambientado en 5 distritos de Lima como niveles</a:t>
            </a:r>
            <a:r>
              <a:rPr lang="es-PE" sz="1900" dirty="0" smtClean="0"/>
              <a:t>.</a:t>
            </a:r>
            <a:endParaRPr lang="es-PE" sz="1900" dirty="0"/>
          </a:p>
          <a:p>
            <a:pPr marL="0" indent="0">
              <a:buNone/>
            </a:pPr>
            <a:r>
              <a:rPr lang="es-PE" b="1" dirty="0" smtClean="0"/>
              <a:t>Plataforma:</a:t>
            </a:r>
          </a:p>
          <a:p>
            <a:pPr marL="0" indent="0">
              <a:buNone/>
            </a:pPr>
            <a:r>
              <a:rPr lang="es-PE" sz="1900" dirty="0" err="1"/>
              <a:t>Super</a:t>
            </a:r>
            <a:r>
              <a:rPr lang="es-PE" sz="1900" dirty="0"/>
              <a:t> Lima </a:t>
            </a:r>
            <a:r>
              <a:rPr lang="es-PE" sz="1900" dirty="0" err="1"/>
              <a:t>World</a:t>
            </a:r>
            <a:r>
              <a:rPr lang="es-PE" sz="1900" dirty="0"/>
              <a:t> únicamente podrá ser jugado en PC. </a:t>
            </a:r>
          </a:p>
          <a:p>
            <a:pPr marL="0" indent="0">
              <a:buNone/>
            </a:pPr>
            <a:endParaRPr lang="es-PE" b="1" dirty="0" smtClean="0"/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0" y="1163087"/>
            <a:ext cx="9374659" cy="7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577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</TotalTime>
  <Words>226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Super Mario Bros.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Reyes</dc:creator>
  <cp:lastModifiedBy>Gustavo Reyes</cp:lastModifiedBy>
  <cp:revision>1</cp:revision>
  <dcterms:created xsi:type="dcterms:W3CDTF">2018-04-12T19:10:06Z</dcterms:created>
  <dcterms:modified xsi:type="dcterms:W3CDTF">2018-04-12T19:17:51Z</dcterms:modified>
</cp:coreProperties>
</file>