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3" r:id="rId7"/>
    <p:sldId id="274" r:id="rId8"/>
    <p:sldId id="259" r:id="rId9"/>
    <p:sldId id="272" r:id="rId10"/>
    <p:sldId id="275" r:id="rId11"/>
    <p:sldId id="262" r:id="rId12"/>
    <p:sldId id="27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>
      <p:cViewPr varScale="1">
        <p:scale>
          <a:sx n="61" d="100"/>
          <a:sy n="61" d="100"/>
        </p:scale>
        <p:origin x="72" y="18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IMU 9DoF LSM9DS1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INERTIAL MEASUREMENT UNIT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9DoF = 3 axes/sensor (3 sensors)</a:t>
                </a:r>
              </a:p>
              <a:p>
                <a:r>
                  <a:rPr lang="en-US" dirty="0"/>
                  <a:t>±2/±4/±8/±16 g linear acceleration range</a:t>
                </a:r>
              </a:p>
              <a:p>
                <a:r>
                  <a:rPr lang="en-US" dirty="0"/>
                  <a:t>±4/±8/±12/±16 gauss magnetic range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gauss = 1 tesla</a:t>
                </a:r>
              </a:p>
              <a:p>
                <a:r>
                  <a:rPr lang="en-US" dirty="0"/>
                  <a:t>±245/±500/±2000 °/sec angular rate full scale</a:t>
                </a:r>
              </a:p>
              <a:p>
                <a:r>
                  <a:rPr lang="en-US" dirty="0"/>
                  <a:t>-40 Temperature sensor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ratings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Supply voltage: -0.3 v to 4.8 v</a:t>
                </a:r>
              </a:p>
              <a:p>
                <a:r>
                  <a:rPr lang="en-US" dirty="0"/>
                  <a:t>Accelerometer: 3000 g for 0.5 </a:t>
                </a:r>
                <a:r>
                  <a:rPr lang="en-US" dirty="0" err="1"/>
                  <a:t>ms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1000 gauss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gauss = 1 tesla</a:t>
                </a:r>
              </a:p>
              <a:p>
                <a:r>
                  <a:rPr lang="en-US" dirty="0"/>
                  <a:t>Sensitive to electrostatic discharge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3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Accelerometer</a:t>
                </a:r>
              </a:p>
              <a:p>
                <a:pPr lvl="1"/>
                <a:r>
                  <a:rPr lang="en-US" dirty="0"/>
                  <a:t>Linear acceleration zero-g level offset accuracy: +-90 m</a:t>
                </a:r>
                <a:r>
                  <a:rPr lang="en-US" i="1" dirty="0"/>
                  <a:t>g</a:t>
                </a:r>
              </a:p>
              <a:p>
                <a:r>
                  <a:rPr lang="en-US" dirty="0"/>
                  <a:t>Gyroscope:</a:t>
                </a:r>
              </a:p>
              <a:p>
                <a:pPr lvl="1"/>
                <a:r>
                  <a:rPr lang="en-US" dirty="0"/>
                  <a:t>Angular rate typical zero-rate level: +-30 </a:t>
                </a:r>
                <a:r>
                  <a:rPr lang="en-US" dirty="0" err="1"/>
                  <a:t>dps</a:t>
                </a:r>
                <a:endParaRPr lang="en-US" dirty="0"/>
              </a:p>
              <a:p>
                <a:r>
                  <a:rPr lang="en-US" dirty="0"/>
                  <a:t>1000 gauss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gauss = 1 tesla</a:t>
                </a:r>
              </a:p>
              <a:p>
                <a:r>
                  <a:rPr lang="en-US" dirty="0"/>
                  <a:t>Sensitive to electrostatic discharge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0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8D8E5-47ED-469B-8159-7E7E68FCB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28" t="37424" r="15940" b="27969"/>
          <a:stretch/>
        </p:blipFill>
        <p:spPr>
          <a:xfrm>
            <a:off x="1701375" y="152401"/>
            <a:ext cx="8736437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IMU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/ I2C serial interfaces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Supply voltage : 1.9 V to 3.6 V</a:t>
            </a:r>
          </a:p>
          <a:p>
            <a:r>
              <a:rPr lang="en-US" dirty="0"/>
              <a:t>16-bit data output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F5055C-E7BD-4A53-885D-D6769DDEA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" t="28485" r="67492" b="32130"/>
          <a:stretch/>
        </p:blipFill>
        <p:spPr>
          <a:xfrm>
            <a:off x="1446212" y="152400"/>
            <a:ext cx="8991600" cy="65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6200000">
            <a:off x="230744" y="1659530"/>
            <a:ext cx="3197699" cy="614363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Retrieving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77B7B9-12A4-4567-8142-6B8072E544A7}"/>
              </a:ext>
            </a:extLst>
          </p:cNvPr>
          <p:cNvSpPr/>
          <p:nvPr/>
        </p:nvSpPr>
        <p:spPr>
          <a:xfrm>
            <a:off x="2741612" y="381000"/>
            <a:ext cx="9140825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calcGyro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 -- Convert from RAW signed 16-bit value to degrees per second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This function reads in a signed 16-bit value and returns the scaled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DPS. This function relies on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gScale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gRes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being correct.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Input: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//- gyro = A signed 16-bit raw reading from the gyroscope.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calcGyro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gyro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calcAccel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 -- Convert from RAW signed 16-bit value to gravity (g's).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This function reads in a signed 16-bit value and returns the scaled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g's. This function relies on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aScale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aRes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being correct.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Input: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//- accel = A signed 16-bit raw reading from the accelerometer.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calcAccel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accel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calcMag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 -- Convert from RAW signed 16-bit value to Gauss 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This function reads in a signed 16-bit value and returns the scaled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. This function relies on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mScale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mRes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being correct.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Input: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//- mag = A signed 16-bit raw reading from the magnetometer.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calcMag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Possibilities: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Rewriting the libraries in C</a:t>
            </a:r>
          </a:p>
          <a:p>
            <a:r>
              <a:rPr lang="en-US" dirty="0"/>
              <a:t>Using </a:t>
            </a:r>
            <a:r>
              <a:rPr lang="en-US" dirty="0" err="1"/>
              <a:t>Matlab’s</a:t>
            </a:r>
            <a:r>
              <a:rPr lang="en-US" dirty="0"/>
              <a:t> I2C functions to retrieve data</a:t>
            </a:r>
          </a:p>
          <a:p>
            <a:r>
              <a:rPr lang="en-US" dirty="0"/>
              <a:t>Learn step-by-step, sensor by sensor is best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152</TotalTime>
  <Words>365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Tech 16x9</vt:lpstr>
      <vt:lpstr>IMU 9DoF LSM9DS1</vt:lpstr>
      <vt:lpstr>Specs</vt:lpstr>
      <vt:lpstr>Max ratings</vt:lpstr>
      <vt:lpstr>Accuracy</vt:lpstr>
      <vt:lpstr>Add a Slide Title - 1</vt:lpstr>
      <vt:lpstr>Connecting the IMU</vt:lpstr>
      <vt:lpstr>PowerPoint Presentation</vt:lpstr>
      <vt:lpstr>Retrieving values</vt:lpstr>
      <vt:lpstr>Possibilities: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 9DoF</dc:title>
  <dc:creator>Soares-Da-Silva, Alexandre</dc:creator>
  <cp:lastModifiedBy>Soares-Da-Silva, Alexandre</cp:lastModifiedBy>
  <cp:revision>8</cp:revision>
  <dcterms:created xsi:type="dcterms:W3CDTF">2017-07-05T17:30:42Z</dcterms:created>
  <dcterms:modified xsi:type="dcterms:W3CDTF">2017-07-05T20:02:55Z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