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95" r:id="rId9"/>
    <p:sldId id="296" r:id="rId10"/>
    <p:sldId id="297" r:id="rId11"/>
    <p:sldId id="298" r:id="rId12"/>
    <p:sldId id="299" r:id="rId13"/>
    <p:sldId id="305" r:id="rId14"/>
    <p:sldId id="304" r:id="rId15"/>
    <p:sldId id="303" r:id="rId16"/>
    <p:sldId id="302" r:id="rId17"/>
    <p:sldId id="301" r:id="rId18"/>
    <p:sldId id="300" r:id="rId19"/>
    <p:sldId id="262" r:id="rId20"/>
    <p:sldId id="263" r:id="rId21"/>
    <p:sldId id="266" r:id="rId22"/>
    <p:sldId id="286" r:id="rId23"/>
    <p:sldId id="287" r:id="rId24"/>
    <p:sldId id="288" r:id="rId25"/>
    <p:sldId id="289" r:id="rId26"/>
    <p:sldId id="292" r:id="rId27"/>
    <p:sldId id="291" r:id="rId28"/>
    <p:sldId id="29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E953F-873E-4AB9-8843-98BD81A05F21}" v="24" dt="2023-10-05T19:22:41.897"/>
    <p1510:client id="{BC4368F7-246C-4B71-A7B2-3E6648E0BEFC}" v="39" dt="2023-07-22T21:50:11.706"/>
    <p1510:client id="{DBD80C91-56E2-4532-BF82-55EC0797763F}" v="45" dt="2023-10-05T19:06:2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arta Cabral" userId="4b19b496ef23c909" providerId="Windows Live" clId="Web-{DBD80C91-56E2-4532-BF82-55EC0797763F}"/>
    <pc:docChg chg="addSld delSld modSld sldOrd">
      <pc:chgData name="Sidarta Cabral" userId="4b19b496ef23c909" providerId="Windows Live" clId="Web-{DBD80C91-56E2-4532-BF82-55EC0797763F}" dt="2023-10-05T19:06:27.309" v="33" actId="20577"/>
      <pc:docMkLst>
        <pc:docMk/>
      </pc:docMkLst>
      <pc:sldChg chg="ord">
        <pc:chgData name="Sidarta Cabral" userId="4b19b496ef23c909" providerId="Windows Live" clId="Web-{DBD80C91-56E2-4532-BF82-55EC0797763F}" dt="2023-10-05T19:04:20.102" v="8"/>
        <pc:sldMkLst>
          <pc:docMk/>
          <pc:sldMk cId="3538826558" sldId="259"/>
        </pc:sldMkLst>
      </pc:sldChg>
      <pc:sldChg chg="del">
        <pc:chgData name="Sidarta Cabral" userId="4b19b496ef23c909" providerId="Windows Live" clId="Web-{DBD80C91-56E2-4532-BF82-55EC0797763F}" dt="2023-10-05T19:04:01.196" v="6"/>
        <pc:sldMkLst>
          <pc:docMk/>
          <pc:sldMk cId="836755304" sldId="260"/>
        </pc:sldMkLst>
      </pc:sldChg>
      <pc:sldChg chg="del">
        <pc:chgData name="Sidarta Cabral" userId="4b19b496ef23c909" providerId="Windows Live" clId="Web-{DBD80C91-56E2-4532-BF82-55EC0797763F}" dt="2023-10-05T19:04:23.181" v="9"/>
        <pc:sldMkLst>
          <pc:docMk/>
          <pc:sldMk cId="3629131502" sldId="261"/>
        </pc:sldMkLst>
      </pc:sldChg>
      <pc:sldChg chg="del">
        <pc:chgData name="Sidarta Cabral" userId="4b19b496ef23c909" providerId="Windows Live" clId="Web-{DBD80C91-56E2-4532-BF82-55EC0797763F}" dt="2023-10-05T19:05:38.558" v="20"/>
        <pc:sldMkLst>
          <pc:docMk/>
          <pc:sldMk cId="2512558201" sldId="264"/>
        </pc:sldMkLst>
      </pc:sldChg>
      <pc:sldChg chg="del ord">
        <pc:chgData name="Sidarta Cabral" userId="4b19b496ef23c909" providerId="Windows Live" clId="Web-{DBD80C91-56E2-4532-BF82-55EC0797763F}" dt="2023-10-05T19:04:51.994" v="14"/>
        <pc:sldMkLst>
          <pc:docMk/>
          <pc:sldMk cId="4148143099" sldId="280"/>
        </pc:sldMkLst>
      </pc:sldChg>
      <pc:sldChg chg="del">
        <pc:chgData name="Sidarta Cabral" userId="4b19b496ef23c909" providerId="Windows Live" clId="Web-{DBD80C91-56E2-4532-BF82-55EC0797763F}" dt="2023-10-05T19:05:38.558" v="17"/>
        <pc:sldMkLst>
          <pc:docMk/>
          <pc:sldMk cId="1938851526" sldId="281"/>
        </pc:sldMkLst>
      </pc:sldChg>
      <pc:sldChg chg="del">
        <pc:chgData name="Sidarta Cabral" userId="4b19b496ef23c909" providerId="Windows Live" clId="Web-{DBD80C91-56E2-4532-BF82-55EC0797763F}" dt="2023-10-05T19:05:38.558" v="19"/>
        <pc:sldMkLst>
          <pc:docMk/>
          <pc:sldMk cId="7211434" sldId="282"/>
        </pc:sldMkLst>
      </pc:sldChg>
      <pc:sldChg chg="del">
        <pc:chgData name="Sidarta Cabral" userId="4b19b496ef23c909" providerId="Windows Live" clId="Web-{DBD80C91-56E2-4532-BF82-55EC0797763F}" dt="2023-10-05T19:05:38.558" v="18"/>
        <pc:sldMkLst>
          <pc:docMk/>
          <pc:sldMk cId="4089199479" sldId="283"/>
        </pc:sldMkLst>
      </pc:sldChg>
      <pc:sldChg chg="del">
        <pc:chgData name="Sidarta Cabral" userId="4b19b496ef23c909" providerId="Windows Live" clId="Web-{DBD80C91-56E2-4532-BF82-55EC0797763F}" dt="2023-10-05T19:05:38.558" v="16"/>
        <pc:sldMkLst>
          <pc:docMk/>
          <pc:sldMk cId="375349855" sldId="284"/>
        </pc:sldMkLst>
      </pc:sldChg>
      <pc:sldChg chg="del">
        <pc:chgData name="Sidarta Cabral" userId="4b19b496ef23c909" providerId="Windows Live" clId="Web-{DBD80C91-56E2-4532-BF82-55EC0797763F}" dt="2023-10-05T19:05:38.558" v="15"/>
        <pc:sldMkLst>
          <pc:docMk/>
          <pc:sldMk cId="2911502851" sldId="285"/>
        </pc:sldMkLst>
      </pc:sldChg>
      <pc:sldChg chg="modSp ord">
        <pc:chgData name="Sidarta Cabral" userId="4b19b496ef23c909" providerId="Windows Live" clId="Web-{DBD80C91-56E2-4532-BF82-55EC0797763F}" dt="2023-10-05T19:04:27.775" v="10" actId="20577"/>
        <pc:sldMkLst>
          <pc:docMk/>
          <pc:sldMk cId="2888285300" sldId="295"/>
        </pc:sldMkLst>
        <pc:spChg chg="mod">
          <ac:chgData name="Sidarta Cabral" userId="4b19b496ef23c909" providerId="Windows Live" clId="Web-{DBD80C91-56E2-4532-BF82-55EC0797763F}" dt="2023-10-05T19:04:27.775" v="10" actId="20577"/>
          <ac:spMkLst>
            <pc:docMk/>
            <pc:sldMk cId="2888285300" sldId="295"/>
            <ac:spMk id="2" creationId="{EB3848BA-79F9-6E77-F74E-A128E89B41EC}"/>
          </ac:spMkLst>
        </pc:spChg>
      </pc:sldChg>
      <pc:sldChg chg="modSp ord">
        <pc:chgData name="Sidarta Cabral" userId="4b19b496ef23c909" providerId="Windows Live" clId="Web-{DBD80C91-56E2-4532-BF82-55EC0797763F}" dt="2023-10-05T19:04:31.493" v="11" actId="20577"/>
        <pc:sldMkLst>
          <pc:docMk/>
          <pc:sldMk cId="2852315999" sldId="296"/>
        </pc:sldMkLst>
        <pc:spChg chg="mod">
          <ac:chgData name="Sidarta Cabral" userId="4b19b496ef23c909" providerId="Windows Live" clId="Web-{DBD80C91-56E2-4532-BF82-55EC0797763F}" dt="2023-10-05T19:04:31.493" v="11" actId="20577"/>
          <ac:spMkLst>
            <pc:docMk/>
            <pc:sldMk cId="2852315999" sldId="296"/>
            <ac:spMk id="2" creationId="{EB3848BA-79F9-6E77-F74E-A128E89B41EC}"/>
          </ac:spMkLst>
        </pc:spChg>
      </pc:sldChg>
      <pc:sldChg chg="modSp ord">
        <pc:chgData name="Sidarta Cabral" userId="4b19b496ef23c909" providerId="Windows Live" clId="Web-{DBD80C91-56E2-4532-BF82-55EC0797763F}" dt="2023-10-05T19:04:37.197" v="12" actId="20577"/>
        <pc:sldMkLst>
          <pc:docMk/>
          <pc:sldMk cId="22078725" sldId="297"/>
        </pc:sldMkLst>
        <pc:spChg chg="mod">
          <ac:chgData name="Sidarta Cabral" userId="4b19b496ef23c909" providerId="Windows Live" clId="Web-{DBD80C91-56E2-4532-BF82-55EC0797763F}" dt="2023-10-05T19:04:37.197" v="12" actId="20577"/>
          <ac:spMkLst>
            <pc:docMk/>
            <pc:sldMk cId="22078725" sldId="297"/>
            <ac:spMk id="2" creationId="{EB3848BA-79F9-6E77-F74E-A128E89B41EC}"/>
          </ac:spMkLst>
        </pc:spChg>
      </pc:sldChg>
      <pc:sldChg chg="modSp ord">
        <pc:chgData name="Sidarta Cabral" userId="4b19b496ef23c909" providerId="Windows Live" clId="Web-{DBD80C91-56E2-4532-BF82-55EC0797763F}" dt="2023-10-05T19:04:41.697" v="13" actId="20577"/>
        <pc:sldMkLst>
          <pc:docMk/>
          <pc:sldMk cId="3883253063" sldId="298"/>
        </pc:sldMkLst>
        <pc:spChg chg="mod">
          <ac:chgData name="Sidarta Cabral" userId="4b19b496ef23c909" providerId="Windows Live" clId="Web-{DBD80C91-56E2-4532-BF82-55EC0797763F}" dt="2023-10-05T19:04:41.697" v="13" actId="20577"/>
          <ac:spMkLst>
            <pc:docMk/>
            <pc:sldMk cId="3883253063" sldId="298"/>
            <ac:spMk id="2" creationId="{EB3848BA-79F9-6E77-F74E-A128E89B41EC}"/>
          </ac:spMkLst>
        </pc:spChg>
      </pc:sldChg>
      <pc:sldChg chg="modSp ord">
        <pc:chgData name="Sidarta Cabral" userId="4b19b496ef23c909" providerId="Windows Live" clId="Web-{DBD80C91-56E2-4532-BF82-55EC0797763F}" dt="2023-10-05T19:05:51.168" v="21" actId="20577"/>
        <pc:sldMkLst>
          <pc:docMk/>
          <pc:sldMk cId="748140552" sldId="299"/>
        </pc:sldMkLst>
        <pc:spChg chg="mod">
          <ac:chgData name="Sidarta Cabral" userId="4b19b496ef23c909" providerId="Windows Live" clId="Web-{DBD80C91-56E2-4532-BF82-55EC0797763F}" dt="2023-10-05T19:05:51.168" v="21" actId="20577"/>
          <ac:spMkLst>
            <pc:docMk/>
            <pc:sldMk cId="748140552" sldId="299"/>
            <ac:spMk id="2" creationId="{EB3848BA-79F9-6E77-F74E-A128E89B41EC}"/>
          </ac:spMkLst>
        </pc:spChg>
      </pc:sldChg>
      <pc:sldChg chg="modSp add">
        <pc:chgData name="Sidarta Cabral" userId="4b19b496ef23c909" providerId="Windows Live" clId="Web-{DBD80C91-56E2-4532-BF82-55EC0797763F}" dt="2023-10-05T19:06:27.309" v="33" actId="20577"/>
        <pc:sldMkLst>
          <pc:docMk/>
          <pc:sldMk cId="1618197617" sldId="300"/>
        </pc:sldMkLst>
        <pc:spChg chg="mod">
          <ac:chgData name="Sidarta Cabral" userId="4b19b496ef23c909" providerId="Windows Live" clId="Web-{DBD80C91-56E2-4532-BF82-55EC0797763F}" dt="2023-10-05T19:06:27.309" v="33" actId="20577"/>
          <ac:spMkLst>
            <pc:docMk/>
            <pc:sldMk cId="1618197617" sldId="300"/>
            <ac:spMk id="2" creationId="{EB3848BA-79F9-6E77-F74E-A128E89B41EC}"/>
          </ac:spMkLst>
        </pc:spChg>
      </pc:sldChg>
      <pc:sldChg chg="modSp add">
        <pc:chgData name="Sidarta Cabral" userId="4b19b496ef23c909" providerId="Windows Live" clId="Web-{DBD80C91-56E2-4532-BF82-55EC0797763F}" dt="2023-10-05T19:06:23.481" v="32" actId="20577"/>
        <pc:sldMkLst>
          <pc:docMk/>
          <pc:sldMk cId="2447465072" sldId="301"/>
        </pc:sldMkLst>
        <pc:spChg chg="mod">
          <ac:chgData name="Sidarta Cabral" userId="4b19b496ef23c909" providerId="Windows Live" clId="Web-{DBD80C91-56E2-4532-BF82-55EC0797763F}" dt="2023-10-05T19:06:23.481" v="32" actId="20577"/>
          <ac:spMkLst>
            <pc:docMk/>
            <pc:sldMk cId="2447465072" sldId="301"/>
            <ac:spMk id="2" creationId="{EB3848BA-79F9-6E77-F74E-A128E89B41EC}"/>
          </ac:spMkLst>
        </pc:spChg>
      </pc:sldChg>
      <pc:sldChg chg="modSp add">
        <pc:chgData name="Sidarta Cabral" userId="4b19b496ef23c909" providerId="Windows Live" clId="Web-{DBD80C91-56E2-4532-BF82-55EC0797763F}" dt="2023-10-05T19:06:18.731" v="31" actId="20577"/>
        <pc:sldMkLst>
          <pc:docMk/>
          <pc:sldMk cId="1588451712" sldId="302"/>
        </pc:sldMkLst>
        <pc:spChg chg="mod">
          <ac:chgData name="Sidarta Cabral" userId="4b19b496ef23c909" providerId="Windows Live" clId="Web-{DBD80C91-56E2-4532-BF82-55EC0797763F}" dt="2023-10-05T19:06:18.731" v="31" actId="20577"/>
          <ac:spMkLst>
            <pc:docMk/>
            <pc:sldMk cId="1588451712" sldId="302"/>
            <ac:spMk id="2" creationId="{EB3848BA-79F9-6E77-F74E-A128E89B41EC}"/>
          </ac:spMkLst>
        </pc:spChg>
      </pc:sldChg>
      <pc:sldChg chg="modSp add">
        <pc:chgData name="Sidarta Cabral" userId="4b19b496ef23c909" providerId="Windows Live" clId="Web-{DBD80C91-56E2-4532-BF82-55EC0797763F}" dt="2023-10-05T19:06:13.465" v="30" actId="20577"/>
        <pc:sldMkLst>
          <pc:docMk/>
          <pc:sldMk cId="2378585048" sldId="303"/>
        </pc:sldMkLst>
        <pc:spChg chg="mod">
          <ac:chgData name="Sidarta Cabral" userId="4b19b496ef23c909" providerId="Windows Live" clId="Web-{DBD80C91-56E2-4532-BF82-55EC0797763F}" dt="2023-10-05T19:06:13.465" v="30" actId="20577"/>
          <ac:spMkLst>
            <pc:docMk/>
            <pc:sldMk cId="2378585048" sldId="303"/>
            <ac:spMk id="2" creationId="{EB3848BA-79F9-6E77-F74E-A128E89B41EC}"/>
          </ac:spMkLst>
        </pc:spChg>
      </pc:sldChg>
      <pc:sldChg chg="modSp add">
        <pc:chgData name="Sidarta Cabral" userId="4b19b496ef23c909" providerId="Windows Live" clId="Web-{DBD80C91-56E2-4532-BF82-55EC0797763F}" dt="2023-10-05T19:06:08.371" v="29" actId="20577"/>
        <pc:sldMkLst>
          <pc:docMk/>
          <pc:sldMk cId="423710629" sldId="304"/>
        </pc:sldMkLst>
        <pc:spChg chg="mod">
          <ac:chgData name="Sidarta Cabral" userId="4b19b496ef23c909" providerId="Windows Live" clId="Web-{DBD80C91-56E2-4532-BF82-55EC0797763F}" dt="2023-10-05T19:06:08.371" v="29" actId="20577"/>
          <ac:spMkLst>
            <pc:docMk/>
            <pc:sldMk cId="423710629" sldId="304"/>
            <ac:spMk id="2" creationId="{EB3848BA-79F9-6E77-F74E-A128E89B41EC}"/>
          </ac:spMkLst>
        </pc:spChg>
      </pc:sldChg>
      <pc:sldChg chg="modSp add">
        <pc:chgData name="Sidarta Cabral" userId="4b19b496ef23c909" providerId="Windows Live" clId="Web-{DBD80C91-56E2-4532-BF82-55EC0797763F}" dt="2023-10-05T19:06:03.684" v="28" actId="20577"/>
        <pc:sldMkLst>
          <pc:docMk/>
          <pc:sldMk cId="2150043931" sldId="305"/>
        </pc:sldMkLst>
        <pc:spChg chg="mod">
          <ac:chgData name="Sidarta Cabral" userId="4b19b496ef23c909" providerId="Windows Live" clId="Web-{DBD80C91-56E2-4532-BF82-55EC0797763F}" dt="2023-10-05T19:06:03.684" v="28" actId="20577"/>
          <ac:spMkLst>
            <pc:docMk/>
            <pc:sldMk cId="2150043931" sldId="305"/>
            <ac:spMk id="2" creationId="{EB3848BA-79F9-6E77-F74E-A128E89B41EC}"/>
          </ac:spMkLst>
        </pc:spChg>
      </pc:sldChg>
    </pc:docChg>
  </pc:docChgLst>
  <pc:docChgLst>
    <pc:chgData name="Sidarta Cabral" userId="4b19b496ef23c909" providerId="Windows Live" clId="Web-{0B3E953F-873E-4AB9-8843-98BD81A05F21}"/>
    <pc:docChg chg="addSld delSld modSld">
      <pc:chgData name="Sidarta Cabral" userId="4b19b496ef23c909" providerId="Windows Live" clId="Web-{0B3E953F-873E-4AB9-8843-98BD81A05F21}" dt="2023-10-05T19:22:41.897" v="16"/>
      <pc:docMkLst>
        <pc:docMk/>
      </pc:docMkLst>
      <pc:sldChg chg="modSp">
        <pc:chgData name="Sidarta Cabral" userId="4b19b496ef23c909" providerId="Windows Live" clId="Web-{0B3E953F-873E-4AB9-8843-98BD81A05F21}" dt="2023-10-05T19:20:23.065" v="0" actId="20577"/>
        <pc:sldMkLst>
          <pc:docMk/>
          <pc:sldMk cId="1375601524" sldId="266"/>
        </pc:sldMkLst>
        <pc:spChg chg="mod">
          <ac:chgData name="Sidarta Cabral" userId="4b19b496ef23c909" providerId="Windows Live" clId="Web-{0B3E953F-873E-4AB9-8843-98BD81A05F21}" dt="2023-10-05T19:20:23.065" v="0" actId="20577"/>
          <ac:spMkLst>
            <pc:docMk/>
            <pc:sldMk cId="1375601524" sldId="266"/>
            <ac:spMk id="2" creationId="{EB3848BA-79F9-6E77-F74E-A128E89B41EC}"/>
          </ac:spMkLst>
        </pc:spChg>
      </pc:sldChg>
      <pc:sldChg chg="modSp">
        <pc:chgData name="Sidarta Cabral" userId="4b19b496ef23c909" providerId="Windows Live" clId="Web-{0B3E953F-873E-4AB9-8843-98BD81A05F21}" dt="2023-10-05T19:20:31.065" v="3" actId="20577"/>
        <pc:sldMkLst>
          <pc:docMk/>
          <pc:sldMk cId="160604266" sldId="286"/>
        </pc:sldMkLst>
        <pc:spChg chg="mod">
          <ac:chgData name="Sidarta Cabral" userId="4b19b496ef23c909" providerId="Windows Live" clId="Web-{0B3E953F-873E-4AB9-8843-98BD81A05F21}" dt="2023-10-05T19:20:31.065" v="3" actId="20577"/>
          <ac:spMkLst>
            <pc:docMk/>
            <pc:sldMk cId="160604266" sldId="286"/>
            <ac:spMk id="2" creationId="{EB3848BA-79F9-6E77-F74E-A128E89B41EC}"/>
          </ac:spMkLst>
        </pc:spChg>
      </pc:sldChg>
      <pc:sldChg chg="modSp">
        <pc:chgData name="Sidarta Cabral" userId="4b19b496ef23c909" providerId="Windows Live" clId="Web-{0B3E953F-873E-4AB9-8843-98BD81A05F21}" dt="2023-10-05T19:20:36.159" v="4" actId="20577"/>
        <pc:sldMkLst>
          <pc:docMk/>
          <pc:sldMk cId="962721388" sldId="287"/>
        </pc:sldMkLst>
        <pc:spChg chg="mod">
          <ac:chgData name="Sidarta Cabral" userId="4b19b496ef23c909" providerId="Windows Live" clId="Web-{0B3E953F-873E-4AB9-8843-98BD81A05F21}" dt="2023-10-05T19:20:36.159" v="4" actId="20577"/>
          <ac:spMkLst>
            <pc:docMk/>
            <pc:sldMk cId="962721388" sldId="287"/>
            <ac:spMk id="2" creationId="{EB3848BA-79F9-6E77-F74E-A128E89B41EC}"/>
          </ac:spMkLst>
        </pc:spChg>
      </pc:sldChg>
      <pc:sldChg chg="modSp">
        <pc:chgData name="Sidarta Cabral" userId="4b19b496ef23c909" providerId="Windows Live" clId="Web-{0B3E953F-873E-4AB9-8843-98BD81A05F21}" dt="2023-10-05T19:20:43.534" v="5" actId="20577"/>
        <pc:sldMkLst>
          <pc:docMk/>
          <pc:sldMk cId="3197886100" sldId="288"/>
        </pc:sldMkLst>
        <pc:spChg chg="mod">
          <ac:chgData name="Sidarta Cabral" userId="4b19b496ef23c909" providerId="Windows Live" clId="Web-{0B3E953F-873E-4AB9-8843-98BD81A05F21}" dt="2023-10-05T19:20:43.534" v="5" actId="20577"/>
          <ac:spMkLst>
            <pc:docMk/>
            <pc:sldMk cId="3197886100" sldId="288"/>
            <ac:spMk id="2" creationId="{EB3848BA-79F9-6E77-F74E-A128E89B41EC}"/>
          </ac:spMkLst>
        </pc:spChg>
      </pc:sldChg>
      <pc:sldChg chg="modSp">
        <pc:chgData name="Sidarta Cabral" userId="4b19b496ef23c909" providerId="Windows Live" clId="Web-{0B3E953F-873E-4AB9-8843-98BD81A05F21}" dt="2023-10-05T19:20:48.738" v="6" actId="20577"/>
        <pc:sldMkLst>
          <pc:docMk/>
          <pc:sldMk cId="1145477384" sldId="289"/>
        </pc:sldMkLst>
        <pc:spChg chg="mod">
          <ac:chgData name="Sidarta Cabral" userId="4b19b496ef23c909" providerId="Windows Live" clId="Web-{0B3E953F-873E-4AB9-8843-98BD81A05F21}" dt="2023-10-05T19:20:48.738" v="6" actId="20577"/>
          <ac:spMkLst>
            <pc:docMk/>
            <pc:sldMk cId="1145477384" sldId="289"/>
            <ac:spMk id="2" creationId="{EB3848BA-79F9-6E77-F74E-A128E89B41EC}"/>
          </ac:spMkLst>
        </pc:spChg>
      </pc:sldChg>
      <pc:sldChg chg="modSp add del">
        <pc:chgData name="Sidarta Cabral" userId="4b19b496ef23c909" providerId="Windows Live" clId="Web-{0B3E953F-873E-4AB9-8843-98BD81A05F21}" dt="2023-10-05T19:21:51.005" v="10"/>
        <pc:sldMkLst>
          <pc:docMk/>
          <pc:sldMk cId="936444004" sldId="290"/>
        </pc:sldMkLst>
        <pc:spChg chg="mod">
          <ac:chgData name="Sidarta Cabral" userId="4b19b496ef23c909" providerId="Windows Live" clId="Web-{0B3E953F-873E-4AB9-8843-98BD81A05F21}" dt="2023-10-05T19:20:54.331" v="7" actId="20577"/>
          <ac:spMkLst>
            <pc:docMk/>
            <pc:sldMk cId="936444004" sldId="290"/>
            <ac:spMk id="2" creationId="{EB3848BA-79F9-6E77-F74E-A128E89B41EC}"/>
          </ac:spMkLst>
        </pc:spChg>
      </pc:sldChg>
      <pc:sldChg chg="modSp">
        <pc:chgData name="Sidarta Cabral" userId="4b19b496ef23c909" providerId="Windows Live" clId="Web-{0B3E953F-873E-4AB9-8843-98BD81A05F21}" dt="2023-10-05T19:22:09.583" v="12" actId="20577"/>
        <pc:sldMkLst>
          <pc:docMk/>
          <pc:sldMk cId="296823530" sldId="291"/>
        </pc:sldMkLst>
        <pc:spChg chg="mod">
          <ac:chgData name="Sidarta Cabral" userId="4b19b496ef23c909" providerId="Windows Live" clId="Web-{0B3E953F-873E-4AB9-8843-98BD81A05F21}" dt="2023-10-05T19:22:09.583" v="12" actId="20577"/>
          <ac:spMkLst>
            <pc:docMk/>
            <pc:sldMk cId="296823530" sldId="291"/>
            <ac:spMk id="2" creationId="{EB3848BA-79F9-6E77-F74E-A128E89B41EC}"/>
          </ac:spMkLst>
        </pc:spChg>
      </pc:sldChg>
      <pc:sldChg chg="modSp">
        <pc:chgData name="Sidarta Cabral" userId="4b19b496ef23c909" providerId="Windows Live" clId="Web-{0B3E953F-873E-4AB9-8843-98BD81A05F21}" dt="2023-10-05T19:22:01.146" v="11" actId="20577"/>
        <pc:sldMkLst>
          <pc:docMk/>
          <pc:sldMk cId="2084363430" sldId="292"/>
        </pc:sldMkLst>
        <pc:spChg chg="mod">
          <ac:chgData name="Sidarta Cabral" userId="4b19b496ef23c909" providerId="Windows Live" clId="Web-{0B3E953F-873E-4AB9-8843-98BD81A05F21}" dt="2023-10-05T19:22:01.146" v="11" actId="20577"/>
          <ac:spMkLst>
            <pc:docMk/>
            <pc:sldMk cId="2084363430" sldId="292"/>
            <ac:spMk id="2" creationId="{EB3848BA-79F9-6E77-F74E-A128E89B41EC}"/>
          </ac:spMkLst>
        </pc:spChg>
      </pc:sldChg>
      <pc:sldChg chg="modSp">
        <pc:chgData name="Sidarta Cabral" userId="4b19b496ef23c909" providerId="Windows Live" clId="Web-{0B3E953F-873E-4AB9-8843-98BD81A05F21}" dt="2023-10-05T19:22:15.021" v="13" actId="20577"/>
        <pc:sldMkLst>
          <pc:docMk/>
          <pc:sldMk cId="4125494418" sldId="293"/>
        </pc:sldMkLst>
        <pc:spChg chg="mod">
          <ac:chgData name="Sidarta Cabral" userId="4b19b496ef23c909" providerId="Windows Live" clId="Web-{0B3E953F-873E-4AB9-8843-98BD81A05F21}" dt="2023-10-05T19:22:15.021" v="13" actId="20577"/>
          <ac:spMkLst>
            <pc:docMk/>
            <pc:sldMk cId="4125494418" sldId="293"/>
            <ac:spMk id="2" creationId="{EB3848BA-79F9-6E77-F74E-A128E89B41EC}"/>
          </ac:spMkLst>
        </pc:spChg>
      </pc:sldChg>
      <pc:sldChg chg="modSp del">
        <pc:chgData name="Sidarta Cabral" userId="4b19b496ef23c909" providerId="Windows Live" clId="Web-{0B3E953F-873E-4AB9-8843-98BD81A05F21}" dt="2023-10-05T19:22:41.897" v="16"/>
        <pc:sldMkLst>
          <pc:docMk/>
          <pc:sldMk cId="1314877987" sldId="294"/>
        </pc:sldMkLst>
        <pc:spChg chg="mod">
          <ac:chgData name="Sidarta Cabral" userId="4b19b496ef23c909" providerId="Windows Live" clId="Web-{0B3E953F-873E-4AB9-8843-98BD81A05F21}" dt="2023-10-05T19:22:40.834" v="15" actId="20577"/>
          <ac:spMkLst>
            <pc:docMk/>
            <pc:sldMk cId="1314877987" sldId="294"/>
            <ac:spMk id="2" creationId="{EB3848BA-79F9-6E77-F74E-A128E89B41EC}"/>
          </ac:spMkLst>
        </pc:spChg>
      </pc:sldChg>
    </pc:docChg>
  </pc:docChgLst>
  <pc:docChgLst>
    <pc:chgData name="Bruno Leitao" userId="12598be7-9a79-44b4-9ef3-f63e3510aebe" providerId="ADAL" clId="{BC4368F7-246C-4B71-A7B2-3E6648E0BEFC}"/>
    <pc:docChg chg="undo custSel addSld delSld modSld sldOrd">
      <pc:chgData name="Bruno Leitao" userId="12598be7-9a79-44b4-9ef3-f63e3510aebe" providerId="ADAL" clId="{BC4368F7-246C-4B71-A7B2-3E6648E0BEFC}" dt="2023-07-22T21:53:53.144" v="742" actId="20577"/>
      <pc:docMkLst>
        <pc:docMk/>
      </pc:docMkLst>
      <pc:sldChg chg="modSp mod">
        <pc:chgData name="Bruno Leitao" userId="12598be7-9a79-44b4-9ef3-f63e3510aebe" providerId="ADAL" clId="{BC4368F7-246C-4B71-A7B2-3E6648E0BEFC}" dt="2023-07-22T21:00:33.880" v="22" actId="20577"/>
        <pc:sldMkLst>
          <pc:docMk/>
          <pc:sldMk cId="4052282983" sldId="256"/>
        </pc:sldMkLst>
        <pc:spChg chg="mod">
          <ac:chgData name="Bruno Leitao" userId="12598be7-9a79-44b4-9ef3-f63e3510aebe" providerId="ADAL" clId="{BC4368F7-246C-4B71-A7B2-3E6648E0BEFC}" dt="2023-07-22T21:00:33.880" v="22" actId="20577"/>
          <ac:spMkLst>
            <pc:docMk/>
            <pc:sldMk cId="4052282983" sldId="256"/>
            <ac:spMk id="2" creationId="{85D0BC60-E3EF-FF49-FE8F-4AEA5B7097C7}"/>
          </ac:spMkLst>
        </pc:spChg>
      </pc:sldChg>
      <pc:sldChg chg="modSp mod">
        <pc:chgData name="Bruno Leitao" userId="12598be7-9a79-44b4-9ef3-f63e3510aebe" providerId="ADAL" clId="{BC4368F7-246C-4B71-A7B2-3E6648E0BEFC}" dt="2023-07-22T21:03:05.619" v="55" actId="20577"/>
        <pc:sldMkLst>
          <pc:docMk/>
          <pc:sldMk cId="3065660107" sldId="257"/>
        </pc:sldMkLst>
        <pc:spChg chg="mod">
          <ac:chgData name="Bruno Leitao" userId="12598be7-9a79-44b4-9ef3-f63e3510aebe" providerId="ADAL" clId="{BC4368F7-246C-4B71-A7B2-3E6648E0BEFC}" dt="2023-07-22T21:03:05.619" v="55" actId="20577"/>
          <ac:spMkLst>
            <pc:docMk/>
            <pc:sldMk cId="3065660107" sldId="257"/>
            <ac:spMk id="2" creationId="{7936C90E-536E-890F-3359-43501BA86D85}"/>
          </ac:spMkLst>
        </pc:spChg>
        <pc:spChg chg="mod">
          <ac:chgData name="Bruno Leitao" userId="12598be7-9a79-44b4-9ef3-f63e3510aebe" providerId="ADAL" clId="{BC4368F7-246C-4B71-A7B2-3E6648E0BEFC}" dt="2023-07-22T21:01:15.318" v="24" actId="20577"/>
          <ac:spMkLst>
            <pc:docMk/>
            <pc:sldMk cId="3065660107" sldId="257"/>
            <ac:spMk id="3" creationId="{030FA058-3F25-3DA1-8584-553C672EAA96}"/>
          </ac:spMkLst>
        </pc:spChg>
      </pc:sldChg>
      <pc:sldChg chg="modSp mod">
        <pc:chgData name="Bruno Leitao" userId="12598be7-9a79-44b4-9ef3-f63e3510aebe" providerId="ADAL" clId="{BC4368F7-246C-4B71-A7B2-3E6648E0BEFC}" dt="2023-07-22T21:26:54.745" v="479" actId="27636"/>
        <pc:sldMkLst>
          <pc:docMk/>
          <pc:sldMk cId="884215081" sldId="258"/>
        </pc:sldMkLst>
        <pc:spChg chg="mod">
          <ac:chgData name="Bruno Leitao" userId="12598be7-9a79-44b4-9ef3-f63e3510aebe" providerId="ADAL" clId="{BC4368F7-246C-4B71-A7B2-3E6648E0BEFC}" dt="2023-07-22T21:03:16.593" v="57"/>
          <ac:spMkLst>
            <pc:docMk/>
            <pc:sldMk cId="884215081" sldId="258"/>
            <ac:spMk id="2" creationId="{DD938E60-F837-B719-9A62-09ED01412503}"/>
          </ac:spMkLst>
        </pc:spChg>
        <pc:spChg chg="mod">
          <ac:chgData name="Bruno Leitao" userId="12598be7-9a79-44b4-9ef3-f63e3510aebe" providerId="ADAL" clId="{BC4368F7-246C-4B71-A7B2-3E6648E0BEFC}" dt="2023-07-22T21:26:54.745" v="479" actId="27636"/>
          <ac:spMkLst>
            <pc:docMk/>
            <pc:sldMk cId="884215081" sldId="258"/>
            <ac:spMk id="3" creationId="{3EA28936-875A-6349-C12F-351585E20CBD}"/>
          </ac:spMkLst>
        </pc:spChg>
      </pc:sldChg>
      <pc:sldChg chg="modSp mod">
        <pc:chgData name="Bruno Leitao" userId="12598be7-9a79-44b4-9ef3-f63e3510aebe" providerId="ADAL" clId="{BC4368F7-246C-4B71-A7B2-3E6648E0BEFC}" dt="2023-07-22T21:03:23.875" v="58"/>
        <pc:sldMkLst>
          <pc:docMk/>
          <pc:sldMk cId="3538826558" sldId="259"/>
        </pc:sldMkLst>
        <pc:spChg chg="mod">
          <ac:chgData name="Bruno Leitao" userId="12598be7-9a79-44b4-9ef3-f63e3510aebe" providerId="ADAL" clId="{BC4368F7-246C-4B71-A7B2-3E6648E0BEFC}" dt="2023-07-22T21:03:23.875" v="58"/>
          <ac:spMkLst>
            <pc:docMk/>
            <pc:sldMk cId="3538826558" sldId="259"/>
            <ac:spMk id="2" creationId="{DD938E60-F837-B719-9A62-09ED01412503}"/>
          </ac:spMkLst>
        </pc:spChg>
      </pc:sldChg>
      <pc:sldChg chg="modSp mod">
        <pc:chgData name="Bruno Leitao" userId="12598be7-9a79-44b4-9ef3-f63e3510aebe" providerId="ADAL" clId="{BC4368F7-246C-4B71-A7B2-3E6648E0BEFC}" dt="2023-07-22T21:03:13.039" v="56"/>
        <pc:sldMkLst>
          <pc:docMk/>
          <pc:sldMk cId="836755304" sldId="260"/>
        </pc:sldMkLst>
        <pc:spChg chg="mod">
          <ac:chgData name="Bruno Leitao" userId="12598be7-9a79-44b4-9ef3-f63e3510aebe" providerId="ADAL" clId="{BC4368F7-246C-4B71-A7B2-3E6648E0BEFC}" dt="2023-07-22T21:03:13.039" v="56"/>
          <ac:spMkLst>
            <pc:docMk/>
            <pc:sldMk cId="836755304" sldId="260"/>
            <ac:spMk id="2" creationId="{7936C90E-536E-890F-3359-43501BA86D85}"/>
          </ac:spMkLst>
        </pc:spChg>
        <pc:spChg chg="mod">
          <ac:chgData name="Bruno Leitao" userId="12598be7-9a79-44b4-9ef3-f63e3510aebe" providerId="ADAL" clId="{BC4368F7-246C-4B71-A7B2-3E6648E0BEFC}" dt="2023-07-22T21:01:43.332" v="26" actId="5793"/>
          <ac:spMkLst>
            <pc:docMk/>
            <pc:sldMk cId="836755304" sldId="260"/>
            <ac:spMk id="3" creationId="{030FA058-3F25-3DA1-8584-553C672EAA96}"/>
          </ac:spMkLst>
        </pc:spChg>
      </pc:sldChg>
      <pc:sldChg chg="modSp mod">
        <pc:chgData name="Bruno Leitao" userId="12598be7-9a79-44b4-9ef3-f63e3510aebe" providerId="ADAL" clId="{BC4368F7-246C-4B71-A7B2-3E6648E0BEFC}" dt="2023-07-22T21:04:06.808" v="59"/>
        <pc:sldMkLst>
          <pc:docMk/>
          <pc:sldMk cId="3629131502" sldId="261"/>
        </pc:sldMkLst>
        <pc:spChg chg="mod">
          <ac:chgData name="Bruno Leitao" userId="12598be7-9a79-44b4-9ef3-f63e3510aebe" providerId="ADAL" clId="{BC4368F7-246C-4B71-A7B2-3E6648E0BEFC}" dt="2023-07-22T21:04:06.808" v="59"/>
          <ac:spMkLst>
            <pc:docMk/>
            <pc:sldMk cId="3629131502" sldId="261"/>
            <ac:spMk id="2" creationId="{DD938E60-F837-B719-9A62-09ED01412503}"/>
          </ac:spMkLst>
        </pc:spChg>
      </pc:sldChg>
      <pc:sldChg chg="modSp mod">
        <pc:chgData name="Bruno Leitao" userId="12598be7-9a79-44b4-9ef3-f63e3510aebe" providerId="ADAL" clId="{BC4368F7-246C-4B71-A7B2-3E6648E0BEFC}" dt="2023-07-22T21:06:51.158" v="121" actId="20577"/>
        <pc:sldMkLst>
          <pc:docMk/>
          <pc:sldMk cId="3154782516" sldId="262"/>
        </pc:sldMkLst>
        <pc:spChg chg="mod">
          <ac:chgData name="Bruno Leitao" userId="12598be7-9a79-44b4-9ef3-f63e3510aebe" providerId="ADAL" clId="{BC4368F7-246C-4B71-A7B2-3E6648E0BEFC}" dt="2023-07-22T21:04:22.940" v="60"/>
          <ac:spMkLst>
            <pc:docMk/>
            <pc:sldMk cId="3154782516" sldId="262"/>
            <ac:spMk id="2" creationId="{DD938E60-F837-B719-9A62-09ED01412503}"/>
          </ac:spMkLst>
        </pc:spChg>
        <pc:spChg chg="mod">
          <ac:chgData name="Bruno Leitao" userId="12598be7-9a79-44b4-9ef3-f63e3510aebe" providerId="ADAL" clId="{BC4368F7-246C-4B71-A7B2-3E6648E0BEFC}" dt="2023-07-22T21:06:51.158" v="121" actId="20577"/>
          <ac:spMkLst>
            <pc:docMk/>
            <pc:sldMk cId="3154782516" sldId="262"/>
            <ac:spMk id="3" creationId="{3EA28936-875A-6349-C12F-351585E20CBD}"/>
          </ac:spMkLst>
        </pc:spChg>
      </pc:sldChg>
      <pc:sldChg chg="modSp mod">
        <pc:chgData name="Bruno Leitao" userId="12598be7-9a79-44b4-9ef3-f63e3510aebe" providerId="ADAL" clId="{BC4368F7-246C-4B71-A7B2-3E6648E0BEFC}" dt="2023-07-22T21:07:40.477" v="179" actId="20577"/>
        <pc:sldMkLst>
          <pc:docMk/>
          <pc:sldMk cId="1996179125" sldId="263"/>
        </pc:sldMkLst>
        <pc:spChg chg="mod">
          <ac:chgData name="Bruno Leitao" userId="12598be7-9a79-44b4-9ef3-f63e3510aebe" providerId="ADAL" clId="{BC4368F7-246C-4B71-A7B2-3E6648E0BEFC}" dt="2023-07-22T21:07:20.111" v="152"/>
          <ac:spMkLst>
            <pc:docMk/>
            <pc:sldMk cId="1996179125" sldId="263"/>
            <ac:spMk id="2" creationId="{DD938E60-F837-B719-9A62-09ED01412503}"/>
          </ac:spMkLst>
        </pc:spChg>
        <pc:spChg chg="mod">
          <ac:chgData name="Bruno Leitao" userId="12598be7-9a79-44b4-9ef3-f63e3510aebe" providerId="ADAL" clId="{BC4368F7-246C-4B71-A7B2-3E6648E0BEFC}" dt="2023-07-22T21:07:40.477" v="179" actId="20577"/>
          <ac:spMkLst>
            <pc:docMk/>
            <pc:sldMk cId="1996179125" sldId="263"/>
            <ac:spMk id="3" creationId="{3EA28936-875A-6349-C12F-351585E20CBD}"/>
          </ac:spMkLst>
        </pc:spChg>
      </pc:sldChg>
      <pc:sldChg chg="addSp delSp modSp mod">
        <pc:chgData name="Bruno Leitao" userId="12598be7-9a79-44b4-9ef3-f63e3510aebe" providerId="ADAL" clId="{BC4368F7-246C-4B71-A7B2-3E6648E0BEFC}" dt="2023-07-22T21:10:50.678" v="263" actId="1076"/>
        <pc:sldMkLst>
          <pc:docMk/>
          <pc:sldMk cId="2512558201" sldId="264"/>
        </pc:sldMkLst>
        <pc:spChg chg="mod">
          <ac:chgData name="Bruno Leitao" userId="12598be7-9a79-44b4-9ef3-f63e3510aebe" providerId="ADAL" clId="{BC4368F7-246C-4B71-A7B2-3E6648E0BEFC}" dt="2023-07-22T21:08:12.660" v="181" actId="255"/>
          <ac:spMkLst>
            <pc:docMk/>
            <pc:sldMk cId="2512558201" sldId="264"/>
            <ac:spMk id="2" creationId="{EB3848BA-79F9-6E77-F74E-A128E89B41EC}"/>
          </ac:spMkLst>
        </pc:spChg>
        <pc:spChg chg="mod">
          <ac:chgData name="Bruno Leitao" userId="12598be7-9a79-44b4-9ef3-f63e3510aebe" providerId="ADAL" clId="{BC4368F7-246C-4B71-A7B2-3E6648E0BEFC}" dt="2023-07-22T21:10:26.624" v="260" actId="14100"/>
          <ac:spMkLst>
            <pc:docMk/>
            <pc:sldMk cId="2512558201" sldId="264"/>
            <ac:spMk id="3" creationId="{29C05C77-D2DE-B5ED-32AD-A46CA6AC2AF6}"/>
          </ac:spMkLst>
        </pc:spChg>
        <pc:picChg chg="del">
          <ac:chgData name="Bruno Leitao" userId="12598be7-9a79-44b4-9ef3-f63e3510aebe" providerId="ADAL" clId="{BC4368F7-246C-4B71-A7B2-3E6648E0BEFC}" dt="2023-07-22T21:08:55.697" v="185" actId="478"/>
          <ac:picMkLst>
            <pc:docMk/>
            <pc:sldMk cId="2512558201" sldId="264"/>
            <ac:picMk id="5124" creationId="{A7AADB9F-056A-64D4-0FF0-0E0114691C3A}"/>
          </ac:picMkLst>
        </pc:picChg>
        <pc:picChg chg="add mod">
          <ac:chgData name="Bruno Leitao" userId="12598be7-9a79-44b4-9ef3-f63e3510aebe" providerId="ADAL" clId="{BC4368F7-246C-4B71-A7B2-3E6648E0BEFC}" dt="2023-07-22T21:10:50.678" v="263" actId="1076"/>
          <ac:picMkLst>
            <pc:docMk/>
            <pc:sldMk cId="2512558201" sldId="264"/>
            <ac:picMk id="5126" creationId="{478128B2-2BD0-4DF7-4058-2222EE90FA6D}"/>
          </ac:picMkLst>
        </pc:picChg>
      </pc:sldChg>
      <pc:sldChg chg="del">
        <pc:chgData name="Bruno Leitao" userId="12598be7-9a79-44b4-9ef3-f63e3510aebe" providerId="ADAL" clId="{BC4368F7-246C-4B71-A7B2-3E6648E0BEFC}" dt="2023-07-22T21:19:07.876" v="363" actId="2696"/>
        <pc:sldMkLst>
          <pc:docMk/>
          <pc:sldMk cId="835379582" sldId="265"/>
        </pc:sldMkLst>
      </pc:sldChg>
      <pc:sldChg chg="delSp modSp mod">
        <pc:chgData name="Bruno Leitao" userId="12598be7-9a79-44b4-9ef3-f63e3510aebe" providerId="ADAL" clId="{BC4368F7-246C-4B71-A7B2-3E6648E0BEFC}" dt="2023-07-22T21:21:14.587" v="395" actId="12"/>
        <pc:sldMkLst>
          <pc:docMk/>
          <pc:sldMk cId="1375601524" sldId="266"/>
        </pc:sldMkLst>
        <pc:spChg chg="mod">
          <ac:chgData name="Bruno Leitao" userId="12598be7-9a79-44b4-9ef3-f63e3510aebe" providerId="ADAL" clId="{BC4368F7-246C-4B71-A7B2-3E6648E0BEFC}" dt="2023-07-22T21:19:31.717" v="365" actId="108"/>
          <ac:spMkLst>
            <pc:docMk/>
            <pc:sldMk cId="1375601524" sldId="266"/>
            <ac:spMk id="2" creationId="{EB3848BA-79F9-6E77-F74E-A128E89B41EC}"/>
          </ac:spMkLst>
        </pc:spChg>
        <pc:spChg chg="mod">
          <ac:chgData name="Bruno Leitao" userId="12598be7-9a79-44b4-9ef3-f63e3510aebe" providerId="ADAL" clId="{BC4368F7-246C-4B71-A7B2-3E6648E0BEFC}" dt="2023-07-22T21:21:14.587" v="395" actId="12"/>
          <ac:spMkLst>
            <pc:docMk/>
            <pc:sldMk cId="1375601524" sldId="266"/>
            <ac:spMk id="3" creationId="{29C05C77-D2DE-B5ED-32AD-A46CA6AC2AF6}"/>
          </ac:spMkLst>
        </pc:spChg>
        <pc:picChg chg="del">
          <ac:chgData name="Bruno Leitao" userId="12598be7-9a79-44b4-9ef3-f63e3510aebe" providerId="ADAL" clId="{BC4368F7-246C-4B71-A7B2-3E6648E0BEFC}" dt="2023-07-22T21:20:21.664" v="384" actId="478"/>
          <ac:picMkLst>
            <pc:docMk/>
            <pc:sldMk cId="1375601524" sldId="266"/>
            <ac:picMk id="6146" creationId="{220B6A5D-7CC2-1B3A-5124-2B77E2D48D73}"/>
          </ac:picMkLst>
        </pc:picChg>
      </pc:sldChg>
      <pc:sldChg chg="modSp del mod">
        <pc:chgData name="Bruno Leitao" userId="12598be7-9a79-44b4-9ef3-f63e3510aebe" providerId="ADAL" clId="{BC4368F7-246C-4B71-A7B2-3E6648E0BEFC}" dt="2023-07-22T21:23:28.958" v="438" actId="47"/>
        <pc:sldMkLst>
          <pc:docMk/>
          <pc:sldMk cId="738992944" sldId="267"/>
        </pc:sldMkLst>
        <pc:spChg chg="mod">
          <ac:chgData name="Bruno Leitao" userId="12598be7-9a79-44b4-9ef3-f63e3510aebe" providerId="ADAL" clId="{BC4368F7-246C-4B71-A7B2-3E6648E0BEFC}" dt="2023-07-22T21:22:00.717" v="437" actId="255"/>
          <ac:spMkLst>
            <pc:docMk/>
            <pc:sldMk cId="738992944" sldId="267"/>
            <ac:spMk id="2" creationId="{EB3848BA-79F9-6E77-F74E-A128E89B41EC}"/>
          </ac:spMkLst>
        </pc:spChg>
      </pc:sldChg>
      <pc:sldChg chg="del">
        <pc:chgData name="Bruno Leitao" userId="12598be7-9a79-44b4-9ef3-f63e3510aebe" providerId="ADAL" clId="{BC4368F7-246C-4B71-A7B2-3E6648E0BEFC}" dt="2023-07-22T21:23:28.958" v="438" actId="47"/>
        <pc:sldMkLst>
          <pc:docMk/>
          <pc:sldMk cId="3247673141" sldId="268"/>
        </pc:sldMkLst>
      </pc:sldChg>
      <pc:sldChg chg="del">
        <pc:chgData name="Bruno Leitao" userId="12598be7-9a79-44b4-9ef3-f63e3510aebe" providerId="ADAL" clId="{BC4368F7-246C-4B71-A7B2-3E6648E0BEFC}" dt="2023-07-22T21:23:28.958" v="438" actId="47"/>
        <pc:sldMkLst>
          <pc:docMk/>
          <pc:sldMk cId="159691247" sldId="269"/>
        </pc:sldMkLst>
      </pc:sldChg>
      <pc:sldChg chg="del">
        <pc:chgData name="Bruno Leitao" userId="12598be7-9a79-44b4-9ef3-f63e3510aebe" providerId="ADAL" clId="{BC4368F7-246C-4B71-A7B2-3E6648E0BEFC}" dt="2023-07-22T21:23:28.958" v="438" actId="47"/>
        <pc:sldMkLst>
          <pc:docMk/>
          <pc:sldMk cId="582990893" sldId="270"/>
        </pc:sldMkLst>
      </pc:sldChg>
      <pc:sldChg chg="del">
        <pc:chgData name="Bruno Leitao" userId="12598be7-9a79-44b4-9ef3-f63e3510aebe" providerId="ADAL" clId="{BC4368F7-246C-4B71-A7B2-3E6648E0BEFC}" dt="2023-07-22T21:23:28.958" v="438" actId="47"/>
        <pc:sldMkLst>
          <pc:docMk/>
          <pc:sldMk cId="2811113260" sldId="271"/>
        </pc:sldMkLst>
      </pc:sldChg>
      <pc:sldChg chg="del">
        <pc:chgData name="Bruno Leitao" userId="12598be7-9a79-44b4-9ef3-f63e3510aebe" providerId="ADAL" clId="{BC4368F7-246C-4B71-A7B2-3E6648E0BEFC}" dt="2023-07-22T21:23:28.958" v="438" actId="47"/>
        <pc:sldMkLst>
          <pc:docMk/>
          <pc:sldMk cId="2066521089" sldId="272"/>
        </pc:sldMkLst>
      </pc:sldChg>
      <pc:sldChg chg="del">
        <pc:chgData name="Bruno Leitao" userId="12598be7-9a79-44b4-9ef3-f63e3510aebe" providerId="ADAL" clId="{BC4368F7-246C-4B71-A7B2-3E6648E0BEFC}" dt="2023-07-22T21:23:28.958" v="438" actId="47"/>
        <pc:sldMkLst>
          <pc:docMk/>
          <pc:sldMk cId="4198450358" sldId="273"/>
        </pc:sldMkLst>
      </pc:sldChg>
      <pc:sldChg chg="del">
        <pc:chgData name="Bruno Leitao" userId="12598be7-9a79-44b4-9ef3-f63e3510aebe" providerId="ADAL" clId="{BC4368F7-246C-4B71-A7B2-3E6648E0BEFC}" dt="2023-07-22T21:23:28.958" v="438" actId="47"/>
        <pc:sldMkLst>
          <pc:docMk/>
          <pc:sldMk cId="730857042" sldId="274"/>
        </pc:sldMkLst>
      </pc:sldChg>
      <pc:sldChg chg="del">
        <pc:chgData name="Bruno Leitao" userId="12598be7-9a79-44b4-9ef3-f63e3510aebe" providerId="ADAL" clId="{BC4368F7-246C-4B71-A7B2-3E6648E0BEFC}" dt="2023-07-22T21:23:28.958" v="438" actId="47"/>
        <pc:sldMkLst>
          <pc:docMk/>
          <pc:sldMk cId="3623622439" sldId="275"/>
        </pc:sldMkLst>
      </pc:sldChg>
      <pc:sldChg chg="del">
        <pc:chgData name="Bruno Leitao" userId="12598be7-9a79-44b4-9ef3-f63e3510aebe" providerId="ADAL" clId="{BC4368F7-246C-4B71-A7B2-3E6648E0BEFC}" dt="2023-07-22T21:23:28.958" v="438" actId="47"/>
        <pc:sldMkLst>
          <pc:docMk/>
          <pc:sldMk cId="1642796107" sldId="276"/>
        </pc:sldMkLst>
      </pc:sldChg>
      <pc:sldChg chg="del">
        <pc:chgData name="Bruno Leitao" userId="12598be7-9a79-44b4-9ef3-f63e3510aebe" providerId="ADAL" clId="{BC4368F7-246C-4B71-A7B2-3E6648E0BEFC}" dt="2023-07-22T21:23:28.958" v="438" actId="47"/>
        <pc:sldMkLst>
          <pc:docMk/>
          <pc:sldMk cId="3645464894" sldId="277"/>
        </pc:sldMkLst>
      </pc:sldChg>
      <pc:sldChg chg="del">
        <pc:chgData name="Bruno Leitao" userId="12598be7-9a79-44b4-9ef3-f63e3510aebe" providerId="ADAL" clId="{BC4368F7-246C-4B71-A7B2-3E6648E0BEFC}" dt="2023-07-22T21:23:28.958" v="438" actId="47"/>
        <pc:sldMkLst>
          <pc:docMk/>
          <pc:sldMk cId="989539724" sldId="278"/>
        </pc:sldMkLst>
      </pc:sldChg>
      <pc:sldChg chg="del">
        <pc:chgData name="Bruno Leitao" userId="12598be7-9a79-44b4-9ef3-f63e3510aebe" providerId="ADAL" clId="{BC4368F7-246C-4B71-A7B2-3E6648E0BEFC}" dt="2023-07-22T21:23:28.958" v="438" actId="47"/>
        <pc:sldMkLst>
          <pc:docMk/>
          <pc:sldMk cId="1109453458" sldId="279"/>
        </pc:sldMkLst>
      </pc:sldChg>
      <pc:sldChg chg="modSp mod">
        <pc:chgData name="Bruno Leitao" userId="12598be7-9a79-44b4-9ef3-f63e3510aebe" providerId="ADAL" clId="{BC4368F7-246C-4B71-A7B2-3E6648E0BEFC}" dt="2023-07-22T21:23:47.948" v="467" actId="20577"/>
        <pc:sldMkLst>
          <pc:docMk/>
          <pc:sldMk cId="4148143099" sldId="280"/>
        </pc:sldMkLst>
        <pc:spChg chg="mod">
          <ac:chgData name="Bruno Leitao" userId="12598be7-9a79-44b4-9ef3-f63e3510aebe" providerId="ADAL" clId="{BC4368F7-246C-4B71-A7B2-3E6648E0BEFC}" dt="2023-07-22T21:23:47.948" v="467" actId="20577"/>
          <ac:spMkLst>
            <pc:docMk/>
            <pc:sldMk cId="4148143099" sldId="280"/>
            <ac:spMk id="2" creationId="{EB3848BA-79F9-6E77-F74E-A128E89B41EC}"/>
          </ac:spMkLst>
        </pc:spChg>
      </pc:sldChg>
      <pc:sldChg chg="modSp add mod">
        <pc:chgData name="Bruno Leitao" userId="12598be7-9a79-44b4-9ef3-f63e3510aebe" providerId="ADAL" clId="{BC4368F7-246C-4B71-A7B2-3E6648E0BEFC}" dt="2023-07-22T21:16:32.298" v="281" actId="5793"/>
        <pc:sldMkLst>
          <pc:docMk/>
          <pc:sldMk cId="1938851526" sldId="281"/>
        </pc:sldMkLst>
        <pc:spChg chg="mod">
          <ac:chgData name="Bruno Leitao" userId="12598be7-9a79-44b4-9ef3-f63e3510aebe" providerId="ADAL" clId="{BC4368F7-246C-4B71-A7B2-3E6648E0BEFC}" dt="2023-07-22T21:16:32.298" v="281" actId="5793"/>
          <ac:spMkLst>
            <pc:docMk/>
            <pc:sldMk cId="1938851526" sldId="281"/>
            <ac:spMk id="3" creationId="{29C05C77-D2DE-B5ED-32AD-A46CA6AC2AF6}"/>
          </ac:spMkLst>
        </pc:spChg>
      </pc:sldChg>
      <pc:sldChg chg="addSp modSp add mod">
        <pc:chgData name="Bruno Leitao" userId="12598be7-9a79-44b4-9ef3-f63e3510aebe" providerId="ADAL" clId="{BC4368F7-246C-4B71-A7B2-3E6648E0BEFC}" dt="2023-07-22T21:16:19.397" v="280" actId="20577"/>
        <pc:sldMkLst>
          <pc:docMk/>
          <pc:sldMk cId="7211434" sldId="282"/>
        </pc:sldMkLst>
        <pc:spChg chg="mod">
          <ac:chgData name="Bruno Leitao" userId="12598be7-9a79-44b4-9ef3-f63e3510aebe" providerId="ADAL" clId="{BC4368F7-246C-4B71-A7B2-3E6648E0BEFC}" dt="2023-07-22T21:16:19.397" v="280" actId="20577"/>
          <ac:spMkLst>
            <pc:docMk/>
            <pc:sldMk cId="7211434" sldId="282"/>
            <ac:spMk id="3" creationId="{29C05C77-D2DE-B5ED-32AD-A46CA6AC2AF6}"/>
          </ac:spMkLst>
        </pc:spChg>
        <pc:picChg chg="add mod">
          <ac:chgData name="Bruno Leitao" userId="12598be7-9a79-44b4-9ef3-f63e3510aebe" providerId="ADAL" clId="{BC4368F7-246C-4B71-A7B2-3E6648E0BEFC}" dt="2023-07-22T21:12:36.259" v="272" actId="1076"/>
          <ac:picMkLst>
            <pc:docMk/>
            <pc:sldMk cId="7211434" sldId="282"/>
            <ac:picMk id="14338" creationId="{B9DEED60-BC10-EA33-1BA9-A4285CE972FB}"/>
          </ac:picMkLst>
        </pc:picChg>
      </pc:sldChg>
      <pc:sldChg chg="add">
        <pc:chgData name="Bruno Leitao" userId="12598be7-9a79-44b4-9ef3-f63e3510aebe" providerId="ADAL" clId="{BC4368F7-246C-4B71-A7B2-3E6648E0BEFC}" dt="2023-07-22T21:10:56.574" v="264" actId="2890"/>
        <pc:sldMkLst>
          <pc:docMk/>
          <pc:sldMk cId="4089199479" sldId="283"/>
        </pc:sldMkLst>
      </pc:sldChg>
      <pc:sldChg chg="modSp add mod">
        <pc:chgData name="Bruno Leitao" userId="12598be7-9a79-44b4-9ef3-f63e3510aebe" providerId="ADAL" clId="{BC4368F7-246C-4B71-A7B2-3E6648E0BEFC}" dt="2023-07-22T21:18:28.298" v="325" actId="27636"/>
        <pc:sldMkLst>
          <pc:docMk/>
          <pc:sldMk cId="375349855" sldId="284"/>
        </pc:sldMkLst>
        <pc:spChg chg="mod">
          <ac:chgData name="Bruno Leitao" userId="12598be7-9a79-44b4-9ef3-f63e3510aebe" providerId="ADAL" clId="{BC4368F7-246C-4B71-A7B2-3E6648E0BEFC}" dt="2023-07-22T21:18:28.298" v="325" actId="27636"/>
          <ac:spMkLst>
            <pc:docMk/>
            <pc:sldMk cId="375349855" sldId="284"/>
            <ac:spMk id="3" creationId="{29C05C77-D2DE-B5ED-32AD-A46CA6AC2AF6}"/>
          </ac:spMkLst>
        </pc:spChg>
      </pc:sldChg>
      <pc:sldChg chg="modSp add mod">
        <pc:chgData name="Bruno Leitao" userId="12598be7-9a79-44b4-9ef3-f63e3510aebe" providerId="ADAL" clId="{BC4368F7-246C-4B71-A7B2-3E6648E0BEFC}" dt="2023-07-22T21:19:00.871" v="362" actId="20577"/>
        <pc:sldMkLst>
          <pc:docMk/>
          <pc:sldMk cId="2911502851" sldId="285"/>
        </pc:sldMkLst>
        <pc:spChg chg="mod">
          <ac:chgData name="Bruno Leitao" userId="12598be7-9a79-44b4-9ef3-f63e3510aebe" providerId="ADAL" clId="{BC4368F7-246C-4B71-A7B2-3E6648E0BEFC}" dt="2023-07-22T21:19:00.871" v="362" actId="20577"/>
          <ac:spMkLst>
            <pc:docMk/>
            <pc:sldMk cId="2911502851" sldId="285"/>
            <ac:spMk id="3" creationId="{29C05C77-D2DE-B5ED-32AD-A46CA6AC2AF6}"/>
          </ac:spMkLst>
        </pc:spChg>
      </pc:sldChg>
      <pc:sldChg chg="modSp add mod">
        <pc:chgData name="Bruno Leitao" userId="12598be7-9a79-44b4-9ef3-f63e3510aebe" providerId="ADAL" clId="{BC4368F7-246C-4B71-A7B2-3E6648E0BEFC}" dt="2023-07-22T21:21:48.083" v="436" actId="20577"/>
        <pc:sldMkLst>
          <pc:docMk/>
          <pc:sldMk cId="160604266" sldId="286"/>
        </pc:sldMkLst>
        <pc:spChg chg="mod">
          <ac:chgData name="Bruno Leitao" userId="12598be7-9a79-44b4-9ef3-f63e3510aebe" providerId="ADAL" clId="{BC4368F7-246C-4B71-A7B2-3E6648E0BEFC}" dt="2023-07-22T21:21:48.083" v="436" actId="20577"/>
          <ac:spMkLst>
            <pc:docMk/>
            <pc:sldMk cId="160604266" sldId="286"/>
            <ac:spMk id="3" creationId="{29C05C77-D2DE-B5ED-32AD-A46CA6AC2AF6}"/>
          </ac:spMkLst>
        </pc:spChg>
      </pc:sldChg>
      <pc:sldChg chg="addSp modSp add mod">
        <pc:chgData name="Bruno Leitao" userId="12598be7-9a79-44b4-9ef3-f63e3510aebe" providerId="ADAL" clId="{BC4368F7-246C-4B71-A7B2-3E6648E0BEFC}" dt="2023-07-22T21:35:27.309" v="491" actId="1076"/>
        <pc:sldMkLst>
          <pc:docMk/>
          <pc:sldMk cId="962721388" sldId="287"/>
        </pc:sldMkLst>
        <pc:spChg chg="mod">
          <ac:chgData name="Bruno Leitao" userId="12598be7-9a79-44b4-9ef3-f63e3510aebe" providerId="ADAL" clId="{BC4368F7-246C-4B71-A7B2-3E6648E0BEFC}" dt="2023-07-22T21:34:39.273" v="484" actId="108"/>
          <ac:spMkLst>
            <pc:docMk/>
            <pc:sldMk cId="962721388" sldId="287"/>
            <ac:spMk id="2" creationId="{EB3848BA-79F9-6E77-F74E-A128E89B41EC}"/>
          </ac:spMkLst>
        </pc:spChg>
        <pc:spChg chg="mod">
          <ac:chgData name="Bruno Leitao" userId="12598be7-9a79-44b4-9ef3-f63e3510aebe" providerId="ADAL" clId="{BC4368F7-246C-4B71-A7B2-3E6648E0BEFC}" dt="2023-07-22T21:35:01.913" v="488" actId="403"/>
          <ac:spMkLst>
            <pc:docMk/>
            <pc:sldMk cId="962721388" sldId="287"/>
            <ac:spMk id="3" creationId="{29C05C77-D2DE-B5ED-32AD-A46CA6AC2AF6}"/>
          </ac:spMkLst>
        </pc:spChg>
        <pc:picChg chg="add mod">
          <ac:chgData name="Bruno Leitao" userId="12598be7-9a79-44b4-9ef3-f63e3510aebe" providerId="ADAL" clId="{BC4368F7-246C-4B71-A7B2-3E6648E0BEFC}" dt="2023-07-22T21:35:27.309" v="491" actId="1076"/>
          <ac:picMkLst>
            <pc:docMk/>
            <pc:sldMk cId="962721388" sldId="287"/>
            <ac:picMk id="15362" creationId="{2DB80CF1-110A-8948-5F52-4FD5836A4D5B}"/>
          </ac:picMkLst>
        </pc:picChg>
      </pc:sldChg>
      <pc:sldChg chg="addSp delSp modSp add mod">
        <pc:chgData name="Bruno Leitao" userId="12598be7-9a79-44b4-9ef3-f63e3510aebe" providerId="ADAL" clId="{BC4368F7-246C-4B71-A7B2-3E6648E0BEFC}" dt="2023-07-22T21:37:07.608" v="509" actId="1076"/>
        <pc:sldMkLst>
          <pc:docMk/>
          <pc:sldMk cId="3197886100" sldId="288"/>
        </pc:sldMkLst>
        <pc:spChg chg="mod">
          <ac:chgData name="Bruno Leitao" userId="12598be7-9a79-44b4-9ef3-f63e3510aebe" providerId="ADAL" clId="{BC4368F7-246C-4B71-A7B2-3E6648E0BEFC}" dt="2023-07-22T21:36:45.179" v="506" actId="12"/>
          <ac:spMkLst>
            <pc:docMk/>
            <pc:sldMk cId="3197886100" sldId="288"/>
            <ac:spMk id="3" creationId="{29C05C77-D2DE-B5ED-32AD-A46CA6AC2AF6}"/>
          </ac:spMkLst>
        </pc:spChg>
        <pc:picChg chg="del">
          <ac:chgData name="Bruno Leitao" userId="12598be7-9a79-44b4-9ef3-f63e3510aebe" providerId="ADAL" clId="{BC4368F7-246C-4B71-A7B2-3E6648E0BEFC}" dt="2023-07-22T21:35:52.821" v="493" actId="478"/>
          <ac:picMkLst>
            <pc:docMk/>
            <pc:sldMk cId="3197886100" sldId="288"/>
            <ac:picMk id="15362" creationId="{2DB80CF1-110A-8948-5F52-4FD5836A4D5B}"/>
          </ac:picMkLst>
        </pc:picChg>
        <pc:picChg chg="add mod">
          <ac:chgData name="Bruno Leitao" userId="12598be7-9a79-44b4-9ef3-f63e3510aebe" providerId="ADAL" clId="{BC4368F7-246C-4B71-A7B2-3E6648E0BEFC}" dt="2023-07-22T21:37:07.608" v="509" actId="1076"/>
          <ac:picMkLst>
            <pc:docMk/>
            <pc:sldMk cId="3197886100" sldId="288"/>
            <ac:picMk id="16386" creationId="{A373C5DE-0C2B-07FA-FB1E-3A17BB17404A}"/>
          </ac:picMkLst>
        </pc:picChg>
      </pc:sldChg>
      <pc:sldChg chg="delSp modSp add mod">
        <pc:chgData name="Bruno Leitao" userId="12598be7-9a79-44b4-9ef3-f63e3510aebe" providerId="ADAL" clId="{BC4368F7-246C-4B71-A7B2-3E6648E0BEFC}" dt="2023-07-22T21:39:39.883" v="532" actId="20577"/>
        <pc:sldMkLst>
          <pc:docMk/>
          <pc:sldMk cId="1145477384" sldId="289"/>
        </pc:sldMkLst>
        <pc:spChg chg="mod">
          <ac:chgData name="Bruno Leitao" userId="12598be7-9a79-44b4-9ef3-f63e3510aebe" providerId="ADAL" clId="{BC4368F7-246C-4B71-A7B2-3E6648E0BEFC}" dt="2023-07-22T21:39:39.883" v="532" actId="20577"/>
          <ac:spMkLst>
            <pc:docMk/>
            <pc:sldMk cId="1145477384" sldId="289"/>
            <ac:spMk id="3" creationId="{29C05C77-D2DE-B5ED-32AD-A46CA6AC2AF6}"/>
          </ac:spMkLst>
        </pc:spChg>
        <pc:picChg chg="del">
          <ac:chgData name="Bruno Leitao" userId="12598be7-9a79-44b4-9ef3-f63e3510aebe" providerId="ADAL" clId="{BC4368F7-246C-4B71-A7B2-3E6648E0BEFC}" dt="2023-07-22T21:37:12.781" v="511" actId="478"/>
          <ac:picMkLst>
            <pc:docMk/>
            <pc:sldMk cId="1145477384" sldId="289"/>
            <ac:picMk id="16386" creationId="{A373C5DE-0C2B-07FA-FB1E-3A17BB17404A}"/>
          </ac:picMkLst>
        </pc:picChg>
      </pc:sldChg>
      <pc:sldChg chg="addSp modSp add mod">
        <pc:chgData name="Bruno Leitao" userId="12598be7-9a79-44b4-9ef3-f63e3510aebe" providerId="ADAL" clId="{BC4368F7-246C-4B71-A7B2-3E6648E0BEFC}" dt="2023-07-22T21:53:36.751" v="734" actId="20577"/>
        <pc:sldMkLst>
          <pc:docMk/>
          <pc:sldMk cId="936444004" sldId="290"/>
        </pc:sldMkLst>
        <pc:spChg chg="mod">
          <ac:chgData name="Bruno Leitao" userId="12598be7-9a79-44b4-9ef3-f63e3510aebe" providerId="ADAL" clId="{BC4368F7-246C-4B71-A7B2-3E6648E0BEFC}" dt="2023-07-22T21:53:36.751" v="734" actId="20577"/>
          <ac:spMkLst>
            <pc:docMk/>
            <pc:sldMk cId="936444004" sldId="290"/>
            <ac:spMk id="2" creationId="{EB3848BA-79F9-6E77-F74E-A128E89B41EC}"/>
          </ac:spMkLst>
        </pc:spChg>
        <pc:spChg chg="mod">
          <ac:chgData name="Bruno Leitao" userId="12598be7-9a79-44b4-9ef3-f63e3510aebe" providerId="ADAL" clId="{BC4368F7-246C-4B71-A7B2-3E6648E0BEFC}" dt="2023-07-22T21:41:13.306" v="594" actId="403"/>
          <ac:spMkLst>
            <pc:docMk/>
            <pc:sldMk cId="936444004" sldId="290"/>
            <ac:spMk id="3" creationId="{29C05C77-D2DE-B5ED-32AD-A46CA6AC2AF6}"/>
          </ac:spMkLst>
        </pc:spChg>
        <pc:picChg chg="add mod">
          <ac:chgData name="Bruno Leitao" userId="12598be7-9a79-44b4-9ef3-f63e3510aebe" providerId="ADAL" clId="{BC4368F7-246C-4B71-A7B2-3E6648E0BEFC}" dt="2023-07-22T21:44:42.784" v="625" actId="14100"/>
          <ac:picMkLst>
            <pc:docMk/>
            <pc:sldMk cId="936444004" sldId="290"/>
            <ac:picMk id="19458" creationId="{A6F07859-B717-75B1-7457-6855B1593218}"/>
          </ac:picMkLst>
        </pc:picChg>
      </pc:sldChg>
      <pc:sldChg chg="addSp delSp modSp add mod">
        <pc:chgData name="Bruno Leitao" userId="12598be7-9a79-44b4-9ef3-f63e3510aebe" providerId="ADAL" clId="{BC4368F7-246C-4B71-A7B2-3E6648E0BEFC}" dt="2023-07-22T21:53:44.690" v="738" actId="20577"/>
        <pc:sldMkLst>
          <pc:docMk/>
          <pc:sldMk cId="296823530" sldId="291"/>
        </pc:sldMkLst>
        <pc:spChg chg="mod">
          <ac:chgData name="Bruno Leitao" userId="12598be7-9a79-44b4-9ef3-f63e3510aebe" providerId="ADAL" clId="{BC4368F7-246C-4B71-A7B2-3E6648E0BEFC}" dt="2023-07-22T21:53:44.690" v="738" actId="20577"/>
          <ac:spMkLst>
            <pc:docMk/>
            <pc:sldMk cId="296823530" sldId="291"/>
            <ac:spMk id="2" creationId="{EB3848BA-79F9-6E77-F74E-A128E89B41EC}"/>
          </ac:spMkLst>
        </pc:spChg>
        <pc:spChg chg="del">
          <ac:chgData name="Bruno Leitao" userId="12598be7-9a79-44b4-9ef3-f63e3510aebe" providerId="ADAL" clId="{BC4368F7-246C-4B71-A7B2-3E6648E0BEFC}" dt="2023-07-22T21:40:55.388" v="588" actId="478"/>
          <ac:spMkLst>
            <pc:docMk/>
            <pc:sldMk cId="296823530" sldId="291"/>
            <ac:spMk id="3" creationId="{29C05C77-D2DE-B5ED-32AD-A46CA6AC2AF6}"/>
          </ac:spMkLst>
        </pc:spChg>
        <pc:spChg chg="add del mod">
          <ac:chgData name="Bruno Leitao" userId="12598be7-9a79-44b4-9ef3-f63e3510aebe" providerId="ADAL" clId="{BC4368F7-246C-4B71-A7B2-3E6648E0BEFC}" dt="2023-07-22T21:40:56.777" v="589" actId="478"/>
          <ac:spMkLst>
            <pc:docMk/>
            <pc:sldMk cId="296823530" sldId="291"/>
            <ac:spMk id="5" creationId="{1CF4B5FC-9863-4DA5-25F9-2B33ACFCA54B}"/>
          </ac:spMkLst>
        </pc:spChg>
        <pc:picChg chg="add mod">
          <ac:chgData name="Bruno Leitao" userId="12598be7-9a79-44b4-9ef3-f63e3510aebe" providerId="ADAL" clId="{BC4368F7-246C-4B71-A7B2-3E6648E0BEFC}" dt="2023-07-22T21:44:47.979" v="626" actId="1076"/>
          <ac:picMkLst>
            <pc:docMk/>
            <pc:sldMk cId="296823530" sldId="291"/>
            <ac:picMk id="17410" creationId="{7EAF430F-ADEF-D202-5C1F-D70469D776A5}"/>
          </ac:picMkLst>
        </pc:picChg>
      </pc:sldChg>
      <pc:sldChg chg="addSp modSp add mod">
        <pc:chgData name="Bruno Leitao" userId="12598be7-9a79-44b4-9ef3-f63e3510aebe" providerId="ADAL" clId="{BC4368F7-246C-4B71-A7B2-3E6648E0BEFC}" dt="2023-07-22T21:53:40.555" v="736" actId="20577"/>
        <pc:sldMkLst>
          <pc:docMk/>
          <pc:sldMk cId="2084363430" sldId="292"/>
        </pc:sldMkLst>
        <pc:spChg chg="mod">
          <ac:chgData name="Bruno Leitao" userId="12598be7-9a79-44b4-9ef3-f63e3510aebe" providerId="ADAL" clId="{BC4368F7-246C-4B71-A7B2-3E6648E0BEFC}" dt="2023-07-22T21:53:40.555" v="736" actId="20577"/>
          <ac:spMkLst>
            <pc:docMk/>
            <pc:sldMk cId="2084363430" sldId="292"/>
            <ac:spMk id="2" creationId="{EB3848BA-79F9-6E77-F74E-A128E89B41EC}"/>
          </ac:spMkLst>
        </pc:spChg>
        <pc:spChg chg="mod">
          <ac:chgData name="Bruno Leitao" userId="12598be7-9a79-44b4-9ef3-f63e3510aebe" providerId="ADAL" clId="{BC4368F7-246C-4B71-A7B2-3E6648E0BEFC}" dt="2023-07-22T21:44:06.133" v="622" actId="404"/>
          <ac:spMkLst>
            <pc:docMk/>
            <pc:sldMk cId="2084363430" sldId="292"/>
            <ac:spMk id="3" creationId="{29C05C77-D2DE-B5ED-32AD-A46CA6AC2AF6}"/>
          </ac:spMkLst>
        </pc:spChg>
        <pc:picChg chg="add mod">
          <ac:chgData name="Bruno Leitao" userId="12598be7-9a79-44b4-9ef3-f63e3510aebe" providerId="ADAL" clId="{BC4368F7-246C-4B71-A7B2-3E6648E0BEFC}" dt="2023-07-22T21:42:00.061" v="598" actId="1076"/>
          <ac:picMkLst>
            <pc:docMk/>
            <pc:sldMk cId="2084363430" sldId="292"/>
            <ac:picMk id="18434" creationId="{B810A769-7050-9DCC-C97D-F6B41A4299FB}"/>
          </ac:picMkLst>
        </pc:picChg>
      </pc:sldChg>
      <pc:sldChg chg="addSp delSp modSp add mod">
        <pc:chgData name="Bruno Leitao" userId="12598be7-9a79-44b4-9ef3-f63e3510aebe" providerId="ADAL" clId="{BC4368F7-246C-4B71-A7B2-3E6648E0BEFC}" dt="2023-07-22T21:53:49.021" v="740" actId="20577"/>
        <pc:sldMkLst>
          <pc:docMk/>
          <pc:sldMk cId="4125494418" sldId="293"/>
        </pc:sldMkLst>
        <pc:spChg chg="mod">
          <ac:chgData name="Bruno Leitao" userId="12598be7-9a79-44b4-9ef3-f63e3510aebe" providerId="ADAL" clId="{BC4368F7-246C-4B71-A7B2-3E6648E0BEFC}" dt="2023-07-22T21:53:49.021" v="740" actId="20577"/>
          <ac:spMkLst>
            <pc:docMk/>
            <pc:sldMk cId="4125494418" sldId="293"/>
            <ac:spMk id="2" creationId="{EB3848BA-79F9-6E77-F74E-A128E89B41EC}"/>
          </ac:spMkLst>
        </pc:spChg>
        <pc:spChg chg="add mod">
          <ac:chgData name="Bruno Leitao" userId="12598be7-9a79-44b4-9ef3-f63e3510aebe" providerId="ADAL" clId="{BC4368F7-246C-4B71-A7B2-3E6648E0BEFC}" dt="2023-07-22T21:46:29.695" v="648" actId="27636"/>
          <ac:spMkLst>
            <pc:docMk/>
            <pc:sldMk cId="4125494418" sldId="293"/>
            <ac:spMk id="3" creationId="{98D02832-09BB-0A03-1194-FAE275F4836F}"/>
          </ac:spMkLst>
        </pc:spChg>
        <pc:picChg chg="del">
          <ac:chgData name="Bruno Leitao" userId="12598be7-9a79-44b4-9ef3-f63e3510aebe" providerId="ADAL" clId="{BC4368F7-246C-4B71-A7B2-3E6648E0BEFC}" dt="2023-07-22T21:44:57.531" v="628" actId="478"/>
          <ac:picMkLst>
            <pc:docMk/>
            <pc:sldMk cId="4125494418" sldId="293"/>
            <ac:picMk id="17410" creationId="{7EAF430F-ADEF-D202-5C1F-D70469D776A5}"/>
          </ac:picMkLst>
        </pc:picChg>
      </pc:sldChg>
      <pc:sldChg chg="addSp delSp modSp add mod">
        <pc:chgData name="Bruno Leitao" userId="12598be7-9a79-44b4-9ef3-f63e3510aebe" providerId="ADAL" clId="{BC4368F7-246C-4B71-A7B2-3E6648E0BEFC}" dt="2023-07-22T21:53:53.144" v="742" actId="20577"/>
        <pc:sldMkLst>
          <pc:docMk/>
          <pc:sldMk cId="1314877987" sldId="294"/>
        </pc:sldMkLst>
        <pc:spChg chg="mod">
          <ac:chgData name="Bruno Leitao" userId="12598be7-9a79-44b4-9ef3-f63e3510aebe" providerId="ADAL" clId="{BC4368F7-246C-4B71-A7B2-3E6648E0BEFC}" dt="2023-07-22T21:53:53.144" v="742" actId="20577"/>
          <ac:spMkLst>
            <pc:docMk/>
            <pc:sldMk cId="1314877987" sldId="294"/>
            <ac:spMk id="2" creationId="{EB3848BA-79F9-6E77-F74E-A128E89B41EC}"/>
          </ac:spMkLst>
        </pc:spChg>
        <pc:spChg chg="del mod">
          <ac:chgData name="Bruno Leitao" userId="12598be7-9a79-44b4-9ef3-f63e3510aebe" providerId="ADAL" clId="{BC4368F7-246C-4B71-A7B2-3E6648E0BEFC}" dt="2023-07-22T21:47:07.107" v="652" actId="478"/>
          <ac:spMkLst>
            <pc:docMk/>
            <pc:sldMk cId="1314877987" sldId="294"/>
            <ac:spMk id="3" creationId="{98D02832-09BB-0A03-1194-FAE275F4836F}"/>
          </ac:spMkLst>
        </pc:spChg>
        <pc:picChg chg="add mod">
          <ac:chgData name="Bruno Leitao" userId="12598be7-9a79-44b4-9ef3-f63e3510aebe" providerId="ADAL" clId="{BC4368F7-246C-4B71-A7B2-3E6648E0BEFC}" dt="2023-07-22T21:47:55.426" v="664" actId="1076"/>
          <ac:picMkLst>
            <pc:docMk/>
            <pc:sldMk cId="1314877987" sldId="294"/>
            <ac:picMk id="5" creationId="{899A473B-E439-931E-83DD-E44C2969C1BC}"/>
          </ac:picMkLst>
        </pc:picChg>
        <pc:picChg chg="add del mod">
          <ac:chgData name="Bruno Leitao" userId="12598be7-9a79-44b4-9ef3-f63e3510aebe" providerId="ADAL" clId="{BC4368F7-246C-4B71-A7B2-3E6648E0BEFC}" dt="2023-07-22T21:47:47.456" v="660" actId="478"/>
          <ac:picMkLst>
            <pc:docMk/>
            <pc:sldMk cId="1314877987" sldId="294"/>
            <ac:picMk id="20482" creationId="{5DCBAA72-F638-7D99-6589-7E3A3E22079F}"/>
          </ac:picMkLst>
        </pc:picChg>
      </pc:sldChg>
      <pc:sldChg chg="addSp modSp add mod ord">
        <pc:chgData name="Bruno Leitao" userId="12598be7-9a79-44b4-9ef3-f63e3510aebe" providerId="ADAL" clId="{BC4368F7-246C-4B71-A7B2-3E6648E0BEFC}" dt="2023-07-22T21:50:07.249" v="683" actId="1076"/>
        <pc:sldMkLst>
          <pc:docMk/>
          <pc:sldMk cId="2888285300" sldId="295"/>
        </pc:sldMkLst>
        <pc:spChg chg="mod">
          <ac:chgData name="Bruno Leitao" userId="12598be7-9a79-44b4-9ef3-f63e3510aebe" providerId="ADAL" clId="{BC4368F7-246C-4B71-A7B2-3E6648E0BEFC}" dt="2023-07-22T21:48:50.825" v="675" actId="20577"/>
          <ac:spMkLst>
            <pc:docMk/>
            <pc:sldMk cId="2888285300" sldId="295"/>
            <ac:spMk id="2" creationId="{EB3848BA-79F9-6E77-F74E-A128E89B41EC}"/>
          </ac:spMkLst>
        </pc:spChg>
        <pc:spChg chg="mod">
          <ac:chgData name="Bruno Leitao" userId="12598be7-9a79-44b4-9ef3-f63e3510aebe" providerId="ADAL" clId="{BC4368F7-246C-4B71-A7B2-3E6648E0BEFC}" dt="2023-07-22T21:49:31.657" v="680" actId="14100"/>
          <ac:spMkLst>
            <pc:docMk/>
            <pc:sldMk cId="2888285300" sldId="295"/>
            <ac:spMk id="3" creationId="{98D02832-09BB-0A03-1194-FAE275F4836F}"/>
          </ac:spMkLst>
        </pc:spChg>
        <pc:picChg chg="add mod">
          <ac:chgData name="Bruno Leitao" userId="12598be7-9a79-44b4-9ef3-f63e3510aebe" providerId="ADAL" clId="{BC4368F7-246C-4B71-A7B2-3E6648E0BEFC}" dt="2023-07-22T21:50:07.249" v="683" actId="1076"/>
          <ac:picMkLst>
            <pc:docMk/>
            <pc:sldMk cId="2888285300" sldId="295"/>
            <ac:picMk id="22530" creationId="{300EA2FE-5FD4-D895-E695-0C75D456060D}"/>
          </ac:picMkLst>
        </pc:picChg>
      </pc:sldChg>
      <pc:sldChg chg="delSp modSp add mod">
        <pc:chgData name="Bruno Leitao" userId="12598be7-9a79-44b4-9ef3-f63e3510aebe" providerId="ADAL" clId="{BC4368F7-246C-4B71-A7B2-3E6648E0BEFC}" dt="2023-07-22T21:52:18.711" v="706" actId="12"/>
        <pc:sldMkLst>
          <pc:docMk/>
          <pc:sldMk cId="2852315999" sldId="296"/>
        </pc:sldMkLst>
        <pc:spChg chg="mod">
          <ac:chgData name="Bruno Leitao" userId="12598be7-9a79-44b4-9ef3-f63e3510aebe" providerId="ADAL" clId="{BC4368F7-246C-4B71-A7B2-3E6648E0BEFC}" dt="2023-07-22T21:52:18.711" v="706" actId="12"/>
          <ac:spMkLst>
            <pc:docMk/>
            <pc:sldMk cId="2852315999" sldId="296"/>
            <ac:spMk id="3" creationId="{98D02832-09BB-0A03-1194-FAE275F4836F}"/>
          </ac:spMkLst>
        </pc:spChg>
        <pc:picChg chg="del">
          <ac:chgData name="Bruno Leitao" userId="12598be7-9a79-44b4-9ef3-f63e3510aebe" providerId="ADAL" clId="{BC4368F7-246C-4B71-A7B2-3E6648E0BEFC}" dt="2023-07-22T21:50:11.706" v="685" actId="478"/>
          <ac:picMkLst>
            <pc:docMk/>
            <pc:sldMk cId="2852315999" sldId="296"/>
            <ac:picMk id="22530" creationId="{300EA2FE-5FD4-D895-E695-0C75D456060D}"/>
          </ac:picMkLst>
        </pc:picChg>
      </pc:sldChg>
      <pc:sldChg chg="modSp add mod">
        <pc:chgData name="Bruno Leitao" userId="12598be7-9a79-44b4-9ef3-f63e3510aebe" providerId="ADAL" clId="{BC4368F7-246C-4B71-A7B2-3E6648E0BEFC}" dt="2023-07-22T21:52:12.673" v="705" actId="12"/>
        <pc:sldMkLst>
          <pc:docMk/>
          <pc:sldMk cId="22078725" sldId="297"/>
        </pc:sldMkLst>
        <pc:spChg chg="mod">
          <ac:chgData name="Bruno Leitao" userId="12598be7-9a79-44b4-9ef3-f63e3510aebe" providerId="ADAL" clId="{BC4368F7-246C-4B71-A7B2-3E6648E0BEFC}" dt="2023-07-22T21:52:12.673" v="705" actId="12"/>
          <ac:spMkLst>
            <pc:docMk/>
            <pc:sldMk cId="22078725" sldId="297"/>
            <ac:spMk id="3" creationId="{98D02832-09BB-0A03-1194-FAE275F4836F}"/>
          </ac:spMkLst>
        </pc:spChg>
      </pc:sldChg>
      <pc:sldChg chg="modSp add mod">
        <pc:chgData name="Bruno Leitao" userId="12598be7-9a79-44b4-9ef3-f63e3510aebe" providerId="ADAL" clId="{BC4368F7-246C-4B71-A7B2-3E6648E0BEFC}" dt="2023-07-22T21:52:26.496" v="710" actId="20577"/>
        <pc:sldMkLst>
          <pc:docMk/>
          <pc:sldMk cId="3883253063" sldId="298"/>
        </pc:sldMkLst>
        <pc:spChg chg="mod">
          <ac:chgData name="Bruno Leitao" userId="12598be7-9a79-44b4-9ef3-f63e3510aebe" providerId="ADAL" clId="{BC4368F7-246C-4B71-A7B2-3E6648E0BEFC}" dt="2023-07-22T21:52:26.496" v="710" actId="20577"/>
          <ac:spMkLst>
            <pc:docMk/>
            <pc:sldMk cId="3883253063" sldId="298"/>
            <ac:spMk id="3" creationId="{98D02832-09BB-0A03-1194-FAE275F4836F}"/>
          </ac:spMkLst>
        </pc:spChg>
      </pc:sldChg>
      <pc:sldChg chg="modSp add mod">
        <pc:chgData name="Bruno Leitao" userId="12598be7-9a79-44b4-9ef3-f63e3510aebe" providerId="ADAL" clId="{BC4368F7-246C-4B71-A7B2-3E6648E0BEFC}" dt="2023-07-22T21:53:07.617" v="732" actId="20577"/>
        <pc:sldMkLst>
          <pc:docMk/>
          <pc:sldMk cId="748140552" sldId="299"/>
        </pc:sldMkLst>
        <pc:spChg chg="mod">
          <ac:chgData name="Bruno Leitao" userId="12598be7-9a79-44b4-9ef3-f63e3510aebe" providerId="ADAL" clId="{BC4368F7-246C-4B71-A7B2-3E6648E0BEFC}" dt="2023-07-22T21:53:07.617" v="732" actId="20577"/>
          <ac:spMkLst>
            <pc:docMk/>
            <pc:sldMk cId="748140552" sldId="299"/>
            <ac:spMk id="3" creationId="{98D02832-09BB-0A03-1194-FAE275F483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24A27-9F5C-EF79-764B-07476E88A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DF9AF4-0DFB-02A4-E654-D72D92D0A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3DC1B-04CF-7537-2501-6BBEE08F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5F93-FC4C-46D4-A6C6-3E239D3AB429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35343-E636-63BB-9E81-2447CE5F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0C77A9-7BE0-0F9F-BFAD-2563199C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5EE-2700-4C3A-8956-F87E7A6A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40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F7AB6-3345-4A39-2C07-0FF2BF42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05492C-7360-0186-9FE3-1DAC79DAB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E51DAE-C2EA-B9D5-1FAC-2BF5D1A4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5F93-FC4C-46D4-A6C6-3E239D3AB429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CD5E0C-B821-A126-6473-ACA25E0D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71366B-9325-70B6-8EB7-2E0D1EF7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5EE-2700-4C3A-8956-F87E7A6A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53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A11A4A-B6B8-E845-0EE3-E0039D0D7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2D86CF-A17C-4A46-2173-65A707301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BCE79C-D978-BA97-D3C6-2552723C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5F93-FC4C-46D4-A6C6-3E239D3AB429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DC99C2-CBD4-8C26-3F7E-F9870CCF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6624B4-B6F3-E571-A658-3D8017FD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5EE-2700-4C3A-8956-F87E7A6A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74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F46D6-2A9C-2DAE-5321-0051024A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042D7-B44B-8F94-7207-2FA3FC8E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93DAC3-2CC1-D6FE-A375-E5A9469C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5F93-FC4C-46D4-A6C6-3E239D3AB429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08421A-ECFA-C178-035D-2494D723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11B7E0-129F-5AD2-E7D1-E768659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5EE-2700-4C3A-8956-F87E7A6A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94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91551-6CA0-2C97-31FF-E44F0B8B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B5EF2A-5C02-7A30-5FC8-FBD50A2D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2805AA-358A-FF28-693E-66F4534C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5F93-FC4C-46D4-A6C6-3E239D3AB429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1B40D3-C5DB-DEB4-F520-F4387C4D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6DB24-9CB1-3E0F-2A2C-2E59B48B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5EE-2700-4C3A-8956-F87E7A6A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11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26CF2-C454-AB62-EC45-3FD36032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34EDD-566D-181A-8817-201CC37EE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8A7633-D030-C01D-06C3-09906EB6A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FD46A9-C4AA-EF1C-197F-34D6AABE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5F93-FC4C-46D4-A6C6-3E239D3AB429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2ED9C8-4C70-01BA-0855-E9D288E5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B2CFA7-0073-EF31-C501-70C68087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5EE-2700-4C3A-8956-F87E7A6A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51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2AF52-61E1-0B69-2FB7-DD8F2E4F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161317-6F7F-822D-052D-784148718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67D094-A085-47B8-9A4E-BB515649A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C102D0-99C9-83DD-1785-E3BA7C10B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8C1E50-1938-D52A-9CB7-60660699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4FCA97-53D3-55B3-C03F-574C8CC5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5F93-FC4C-46D4-A6C6-3E239D3AB429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61466D-B019-E2BC-5754-A24BA473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A2E1DD-A66E-688E-8848-A6D4A298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5EE-2700-4C3A-8956-F87E7A6A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20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2F73D-09FE-69A9-A527-EE364A4A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A55220-330F-3E51-4342-7E52AA97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5F93-FC4C-46D4-A6C6-3E239D3AB429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0AE857-B0EE-FB5B-AA78-89ECAAE4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6C1B66-BDB1-FCD0-DD02-C9A4882C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5EE-2700-4C3A-8956-F87E7A6A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06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EAF0E6-49AB-266B-4722-FDDB276C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5F93-FC4C-46D4-A6C6-3E239D3AB429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F71838-8302-4E33-81BB-0A4110B7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892C9B-140D-EB86-A9A8-E3DECE75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5EE-2700-4C3A-8956-F87E7A6A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62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D7008-FCFB-B3B4-82C3-C73153E0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735FC-50CF-1F18-D5A7-2DF7FA6D9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CAD452-1C78-C3CE-9718-21F32EDFE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7A838C-D948-3E66-8E94-A3E4F45B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5F93-FC4C-46D4-A6C6-3E239D3AB429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818EF7-C7EA-7EA3-237B-D30844A4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747B55-F5CD-75AE-2516-0E0DA628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5EE-2700-4C3A-8956-F87E7A6A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51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C57C6-C3B7-0A9D-A987-3354088B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C07FF6-24CA-FE78-6DB7-CCC9248B2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2929FB-27A5-7FD7-CED3-655B8778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560FCF-E9F4-01D7-974C-1369D6B9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5F93-FC4C-46D4-A6C6-3E239D3AB429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662F95-700B-9B61-9582-BFFD161B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4476AC-BAD8-5959-9D47-FDBC09D5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5EE-2700-4C3A-8956-F87E7A6A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09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2E1BA9-F65D-A76F-726D-811F6C71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F4B2B0-7A01-FA3C-2B24-6034E7E9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F7B7CB-E377-EB7C-FB6A-619E6E583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5F93-FC4C-46D4-A6C6-3E239D3AB429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122EB4-9D07-5ED9-8465-B356886E9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5BEA7E-D685-6931-928C-93A1B47B2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B15EE-2700-4C3A-8956-F87E7A6A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78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runo@santoriniconsult.com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sxsrf=APwXEdftZaBemp1LTszAQQJkzoVryHpiXQ:1685063672101&amp;q=Austin+Kleon&amp;stick=H4sIAAAAAAAAAONgVuLSz9U3yDIrKSorfsRoyi3w8sc9YSmdSWtOXmNU4-IKzsgvd80rySypFJLgYoOy-KR4uJC08Sxi5XEsLS7JzFPwzknNzwMAem8E0VUAAAA&amp;sa=X&amp;ved=2ahUKEwiCw-Ws55H_AhVaD7kGHZ0jA2YQzIcDKAB6BAgNEA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0BC60-E3EF-FF49-FE8F-4AEA5B709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  <a:t>Programa Comece – da ideia ao negócio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  <a:t>Criatividade e Inovação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Open Sans" panose="020B0606030504020204" pitchFamily="34" charset="0"/>
                <a:ea typeface="Arial Unicode MS"/>
              </a:rPr>
              <a:t>(Instrutoria)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4BB80A-9556-DF24-4BC7-42A222B95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  <a:t>Material desenvolvido por: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  <a:t>Bruno Leitão Rocha</a:t>
            </a:r>
            <a:br>
              <a:rPr lang="pt-BR" sz="1800" b="1" dirty="0"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</a:br>
            <a:r>
              <a:rPr lang="pt-BR" sz="1800" u="none" strike="noStrike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  <a:hlinkClick r:id="rId2"/>
              </a:rPr>
              <a:t>bruno@santoriniconsult.com.br</a:t>
            </a:r>
            <a:br>
              <a:rPr lang="pt-BR" sz="1800" b="1" dirty="0"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  <a:t>85 98147-6918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28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48BA-79F9-6E77-F74E-A128E89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effectLst/>
                <a:latin typeface="Open Sans"/>
                <a:ea typeface="Calibri"/>
                <a:cs typeface="Open Sans"/>
              </a:rPr>
              <a:t>O pensamento criativo: bloqueadores e potencializadores</a:t>
            </a:r>
            <a:endParaRPr lang="pt-BR" sz="2400" b="1" dirty="0">
              <a:latin typeface="Open Sans"/>
              <a:ea typeface="Calibri"/>
              <a:cs typeface="Open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05C77-D2DE-B5ED-32AD-A46CA6AC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995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18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preciso ser criativo para ser um empreendedor de sucesso?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6" name="Picture 6" descr="Dá pra aprender a ser criativo? Confira essas 6 dicas! - Impact Player">
            <a:extLst>
              <a:ext uri="{FF2B5EF4-FFF2-40B4-BE49-F238E27FC236}">
                <a16:creationId xmlns:a16="http://schemas.microsoft.com/office/drawing/2014/main" id="{478128B2-2BD0-4DF7-4058-2222EE90F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876" y="2946790"/>
            <a:ext cx="4312879" cy="323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04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48BA-79F9-6E77-F74E-A128E89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effectLst/>
                <a:latin typeface="Open Sans"/>
                <a:ea typeface="Calibri"/>
                <a:cs typeface="Open Sans"/>
              </a:rPr>
              <a:t>O pensamento criativo: bloqueadores e potencializadores</a:t>
            </a:r>
            <a:endParaRPr lang="pt-BR" sz="2400" b="1" dirty="0">
              <a:latin typeface="Open Sans"/>
              <a:ea typeface="Calibri"/>
              <a:cs typeface="Open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05C77-D2DE-B5ED-32AD-A46CA6AC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7065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potencial criativo de um empreendedor é influenciado por uma combinação de fatores internos e, principalmente por fatores externos. O desenvolvimento de uma mentalidade aberta, um ambiente favorável e o equilíbrio entre desafios e apoio são fundamentais para expandir a criatividade do empreendedor e impulsionar o sucesso de seus negócios.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Andrew Stanton: “falhe cedo e falhe rápido” e “erre o mais rápido que você puder”</a:t>
            </a:r>
          </a:p>
        </p:txBody>
      </p:sp>
      <p:pic>
        <p:nvPicPr>
          <p:cNvPr id="14338" name="Picture 2" descr="Criatividade S.A. – EXPLORE, EXPAND, EXPERIENCE">
            <a:extLst>
              <a:ext uri="{FF2B5EF4-FFF2-40B4-BE49-F238E27FC236}">
                <a16:creationId xmlns:a16="http://schemas.microsoft.com/office/drawing/2014/main" id="{B9DEED60-BC10-EA33-1BA9-A4285CE97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99"/>
          <a:stretch/>
        </p:blipFill>
        <p:spPr bwMode="auto">
          <a:xfrm>
            <a:off x="8961646" y="2739974"/>
            <a:ext cx="2392154" cy="343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1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48BA-79F9-6E77-F74E-A128E89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effectLst/>
                <a:latin typeface="Open Sans"/>
                <a:ea typeface="Calibri"/>
                <a:cs typeface="Open Sans"/>
              </a:rPr>
              <a:t>O pensamento criativo: bloqueadores e potencializadores</a:t>
            </a:r>
            <a:endParaRPr lang="pt-BR" sz="2400" b="1" dirty="0">
              <a:latin typeface="Open Sans"/>
              <a:ea typeface="Calibri"/>
              <a:cs typeface="Open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05C77-D2DE-B5ED-32AD-A46CA6AC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Bloqueadores da Criatividade: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Medo do fracasso: O medo de errar ou de não obter sucesso pode inibir a criatividade, levando as pessoas a se sentirem restritas e relutantes em explorar novas ideias.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Autojulgamento excessivo: A tendência de se criticar severamente pode criar insegurança e autossabotagem, impedindo o desenvolvimento de ideias criativas.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Conformidade social: A pressão para se adequar às expectativas sociais e seguir padrões pré-estabelecidos pode limitar a originalidade e a exploração de novas perspectivas.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Falta de confiança: A falta de confiança em si mesmo e na própria capacidade criativa pode levar à hesitação em expressar ideias e explorar novos caminhos.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Pensamento limitado: A aderência a crenças rígidas e a falta de abertura para diferentes perspectivas podem restringir a geração de novas ideias.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8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48BA-79F9-6E77-F74E-A128E89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effectLst/>
                <a:latin typeface="Open Sans"/>
                <a:ea typeface="Calibri"/>
                <a:cs typeface="Open Sans"/>
              </a:rPr>
              <a:t>O pensamento criativo: bloqueadores e potencializadores</a:t>
            </a:r>
            <a:endParaRPr lang="pt-BR" sz="2400" b="1" dirty="0">
              <a:latin typeface="Open Sans"/>
              <a:ea typeface="Calibri"/>
              <a:cs typeface="Open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05C77-D2DE-B5ED-32AD-A46CA6AC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Potencializadores da Criatividade: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Curiosidade: A busca ativa por novos conhecimentos, experiências e perspectivas pode estimular a mente a fazer conexões inovadoras e gerar ideias criativas.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Pensamento divergente: A capacidade de gerar múltiplas soluções e explorar diferentes possibilidades amplia as opções criativas e permite a descoberta de novas abordagens.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Ambiente estimulante: Um ambiente que promove a liberdade de expressão, o apoio mútuo e a diversidade de ideias cria um espaço propício para o desenvolvimento da criatividade.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Colaboração: A interação com outras pessoas, a troca de ideias e a colaboração em equipe podem gerar sinergia e estimular a criação de soluções inovadoras.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Mentalidade aberta: A disposição para questionar suposições, desafiar o status quo e explorar novas perspectivas amplia o potencial criativo e encoraja a experimentação.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5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48BA-79F9-6E77-F74E-A128E89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effectLst/>
                <a:latin typeface="Open Sans"/>
                <a:ea typeface="Calibri"/>
                <a:cs typeface="Open Sans"/>
              </a:rPr>
              <a:t>O pensamento criativo: bloqueadores e potencializadores</a:t>
            </a:r>
            <a:endParaRPr lang="pt-BR" sz="2400" b="1" dirty="0">
              <a:latin typeface="Open Sans"/>
              <a:ea typeface="Calibri"/>
              <a:cs typeface="Open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05C77-D2DE-B5ED-32AD-A46CA6AC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Efeitos positivos dos Potencializadores da Criatividade: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Inovação e diferenciação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Identificação de oportunidades</a:t>
            </a:r>
            <a:endParaRPr lang="pt-BR" sz="1800" dirty="0">
              <a:latin typeface="Open Sans" panose="020B060603050402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Engajamento do cliente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Resolução de problemas</a:t>
            </a:r>
            <a:endParaRPr lang="pt-BR" sz="1800" dirty="0">
              <a:latin typeface="Open Sans" panose="020B060603050402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Adaptação às mudanças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Atração de talentos</a:t>
            </a:r>
            <a:endParaRPr lang="pt-BR" sz="1800" dirty="0">
              <a:latin typeface="Open Sans" panose="020B060603050402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Satisfação do cliente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Crescimento e expansão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6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48BA-79F9-6E77-F74E-A128E89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effectLst/>
                <a:latin typeface="Open Sans"/>
                <a:ea typeface="Calibri"/>
                <a:cs typeface="Open Sans"/>
              </a:rPr>
              <a:t>O pensamento criativo: bloqueadores e potencializadores</a:t>
            </a:r>
            <a:endParaRPr lang="pt-BR" sz="2400" b="1" dirty="0">
              <a:latin typeface="Open Sans"/>
              <a:ea typeface="Calibri"/>
              <a:cs typeface="Open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05C77-D2DE-B5ED-32AD-A46CA6AC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está o seu potencial criativo?</a:t>
            </a:r>
            <a:endParaRPr lang="pt-BR" sz="1800" dirty="0">
              <a:effectLst/>
              <a:latin typeface="Open Sans" panose="020B060603050402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197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38E60-F837-B719-9A62-09ED0141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  <a:t>Workshop Criatividade e Inovação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28936-875A-6349-C12F-351585E2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0148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BR" sz="20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de produtos e serviços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20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Forme uma dupla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20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Pegue 2 post-</a:t>
            </a:r>
            <a:r>
              <a:rPr lang="pt-BR" sz="2000" b="1" dirty="0" err="1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it’s</a:t>
            </a:r>
            <a:endParaRPr lang="pt-BR" sz="2000" b="1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Discutam sobre as palavras dos post-</a:t>
            </a:r>
            <a:r>
              <a:rPr lang="pt-BR" sz="1800" b="1" dirty="0" err="1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it’s</a:t>
            </a:r>
            <a:r>
              <a:rPr lang="pt-BR" sz="1800" b="1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 e </a:t>
            </a:r>
            <a:r>
              <a:rPr lang="pt-BR" sz="1800" b="1" dirty="0">
                <a:latin typeface="Open Sans" panose="020B0606030504020204" pitchFamily="34" charset="0"/>
                <a:ea typeface="Calibri" panose="020F0502020204030204" pitchFamily="34" charset="0"/>
              </a:rPr>
              <a:t>criem um produto, ou serviço, baseado naquelas duas palavras. </a:t>
            </a:r>
          </a:p>
          <a:p>
            <a:endParaRPr lang="pt-BR" dirty="0"/>
          </a:p>
        </p:txBody>
      </p:sp>
      <p:pic>
        <p:nvPicPr>
          <p:cNvPr id="3074" name="Picture 2" descr="Postit Memo Post It - Imagens grátis no Pixabay - Pixabay">
            <a:extLst>
              <a:ext uri="{FF2B5EF4-FFF2-40B4-BE49-F238E27FC236}">
                <a16:creationId xmlns:a16="http://schemas.microsoft.com/office/drawing/2014/main" id="{7A698189-6A85-B789-88EC-349074DCE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927" y="2772696"/>
            <a:ext cx="4119544" cy="145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8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38E60-F837-B719-9A62-09ED0141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  <a:t>Workshop Criatividade e Inovação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28936-875A-6349-C12F-351585E2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0148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BR" sz="20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de produtos e serviços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Apresentem as duas palavras.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 </a:t>
            </a:r>
            <a:r>
              <a:rPr lang="pt-BR" sz="1800" dirty="0">
                <a:latin typeface="Open Sans" panose="020B0606030504020204" pitchFamily="34" charset="0"/>
                <a:ea typeface="Calibri" panose="020F0502020204030204" pitchFamily="34" charset="0"/>
              </a:rPr>
              <a:t>O</a:t>
            </a: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 nome do produto/ serviço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 </a:t>
            </a:r>
            <a:r>
              <a:rPr lang="pt-BR" sz="1800" dirty="0">
                <a:latin typeface="Open Sans" panose="020B0606030504020204" pitchFamily="34" charset="0"/>
                <a:ea typeface="Calibri" panose="020F0502020204030204" pitchFamily="34" charset="0"/>
              </a:rPr>
              <a:t>O</a:t>
            </a: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 que é o negócio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latin typeface="Open Sans" panose="020B0606030504020204" pitchFamily="34" charset="0"/>
                <a:ea typeface="Calibri" panose="020F0502020204030204" pitchFamily="34" charset="0"/>
              </a:rPr>
              <a:t>Qual é o</a:t>
            </a: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 público-alvo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Por qual preço que será comercializado, </a:t>
            </a:r>
            <a:endParaRPr lang="pt-BR" dirty="0"/>
          </a:p>
        </p:txBody>
      </p:sp>
      <p:pic>
        <p:nvPicPr>
          <p:cNvPr id="4098" name="Picture 2" descr="Caixa de presente surpresa aberta realista | Vetor Premium | Caixa de  presente, Baloes de aniversario, Carro de eva">
            <a:extLst>
              <a:ext uri="{FF2B5EF4-FFF2-40B4-BE49-F238E27FC236}">
                <a16:creationId xmlns:a16="http://schemas.microsoft.com/office/drawing/2014/main" id="{AD571F48-9CEC-A686-BB13-208A4EC2B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510" y="2222089"/>
            <a:ext cx="3192274" cy="382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179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48BA-79F9-6E77-F74E-A128E89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 Desenvolvendo a criatividade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05C77-D2DE-B5ED-32AD-A46CA6AC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3684" cy="4351338"/>
          </a:xfrm>
        </p:spPr>
        <p:txBody>
          <a:bodyPr/>
          <a:lstStyle/>
          <a:p>
            <a:pPr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A criatividade pode ser desenvolvida e estimulada por meio de diversas abordagens e práticas, tais como:</a:t>
            </a:r>
          </a:p>
          <a:p>
            <a:pPr marL="514350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Prática da observação</a:t>
            </a:r>
            <a:endParaRPr lang="pt-BR" sz="1800" dirty="0">
              <a:latin typeface="Open Sans" panose="020B0606030504020204" pitchFamily="34" charset="0"/>
              <a:ea typeface="Calibri" panose="020F0502020204030204" pitchFamily="34" charset="0"/>
            </a:endParaRPr>
          </a:p>
          <a:p>
            <a:pPr marL="514350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Pensamento divergente</a:t>
            </a:r>
          </a:p>
          <a:p>
            <a:pPr marL="514350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Colaboração e networking</a:t>
            </a:r>
            <a:endParaRPr lang="pt-BR" sz="1800" dirty="0">
              <a:latin typeface="Open Sans" panose="020B0606030504020204" pitchFamily="34" charset="0"/>
              <a:ea typeface="Calibri" panose="020F0502020204030204" pitchFamily="34" charset="0"/>
            </a:endParaRPr>
          </a:p>
          <a:p>
            <a:pPr marL="514350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Experimentação e prototipagem</a:t>
            </a:r>
          </a:p>
          <a:p>
            <a:pPr marL="514350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Estímulo à diversidade</a:t>
            </a:r>
            <a:endParaRPr lang="pt-BR" sz="1800" dirty="0">
              <a:latin typeface="Open Sans" panose="020B0606030504020204" pitchFamily="34" charset="0"/>
              <a:ea typeface="Calibri" panose="020F0502020204030204" pitchFamily="34" charset="0"/>
            </a:endParaRPr>
          </a:p>
          <a:p>
            <a:pPr marL="514350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Resolução de problemas invertida</a:t>
            </a:r>
          </a:p>
          <a:p>
            <a:pPr marL="514350" indent="-28575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Estímulo à curiosidade e aprendizado contínuo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601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48BA-79F9-6E77-F74E-A128E89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Desenvolvendo a criatividade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05C77-D2DE-B5ED-32AD-A46CA6AC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3684" cy="4351338"/>
          </a:xfrm>
        </p:spPr>
        <p:txBody>
          <a:bodyPr/>
          <a:lstStyle/>
          <a:p>
            <a:pPr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Plano de ação de estímulo à criatividade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0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6C90E-536E-890F-3359-43501BA8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  <a:t>Workshop Criatividade e Inovação</a:t>
            </a:r>
            <a:endParaRPr lang="pt-BR" sz="5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0FA058-3F25-3DA1-8584-553C672E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18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da solução: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Conhecer ferramentas para desenvolvimento de modelo mental favorável ao empreendedorismo e à inovação;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Analisar as condições para desenvolver a criatividade como base para a inovação;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Propiciar reflexão sobre a própria disposição em correr riscos.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Duração: </a:t>
            </a:r>
            <a:r>
              <a:rPr lang="pt-BR" sz="1800" dirty="0">
                <a:latin typeface="Open Sans" panose="020B0606030504020204" pitchFamily="34" charset="0"/>
              </a:rPr>
              <a:t>4 horas</a:t>
            </a:r>
          </a:p>
          <a:p>
            <a:r>
              <a:rPr lang="pt-BR" sz="1800" b="1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Público-alvo: </a:t>
            </a:r>
            <a:r>
              <a:rPr lang="pt-BR" sz="1800" dirty="0">
                <a:latin typeface="Open Sans" panose="020B0606030504020204" pitchFamily="34" charset="0"/>
              </a:rPr>
              <a:t>empreendedores em potencial e empreendedores por oportunidade</a:t>
            </a:r>
          </a:p>
        </p:txBody>
      </p:sp>
    </p:spTree>
    <p:extLst>
      <p:ext uri="{BB962C8B-B14F-4D97-AF65-F5344CB8AC3E}">
        <p14:creationId xmlns:p14="http://schemas.microsoft.com/office/powerpoint/2010/main" val="3065660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48BA-79F9-6E77-F74E-A128E89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Desafio Criativo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05C77-D2DE-B5ED-32AD-A46CA6AC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3684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sua opinião, toda ideia pode ser considerada uma boa oportunidade de negócio? 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 descr="10 ideias de negócios rentáveis ​​e dicas para realizá-las - Blog da  IEBSchool">
            <a:extLst>
              <a:ext uri="{FF2B5EF4-FFF2-40B4-BE49-F238E27FC236}">
                <a16:creationId xmlns:a16="http://schemas.microsoft.com/office/drawing/2014/main" id="{2DB80CF1-110A-8948-5F52-4FD5836A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140075"/>
            <a:ext cx="48768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721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48BA-79F9-6E77-F74E-A128E89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Desafio Criativo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05C77-D2DE-B5ED-32AD-A46CA6AC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3684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esafios criativos para empreendedores: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Identificar oportunidades não exploradas</a:t>
            </a:r>
            <a:endParaRPr lang="pt-BR" sz="18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Inovar em produtos e serviços</a:t>
            </a:r>
            <a:endParaRPr lang="pt-BR" sz="18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Criar uma marca autêntica</a:t>
            </a:r>
            <a:endParaRPr lang="pt-BR" sz="18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Encontrar formas criativas de financiamento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2" descr="O que é inovação: entenda o conceito a importância nas empresas">
            <a:extLst>
              <a:ext uri="{FF2B5EF4-FFF2-40B4-BE49-F238E27FC236}">
                <a16:creationId xmlns:a16="http://schemas.microsoft.com/office/drawing/2014/main" id="{A373C5DE-0C2B-07FA-FB1E-3A17BB17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978" y="3305994"/>
            <a:ext cx="5343833" cy="300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886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48BA-79F9-6E77-F74E-A128E89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Desafio Criativo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05C77-D2DE-B5ED-32AD-A46CA6AC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3684" cy="4351338"/>
          </a:xfrm>
        </p:spPr>
        <p:txBody>
          <a:bodyPr>
            <a:normAutofit/>
          </a:bodyPr>
          <a:lstStyle/>
          <a:p>
            <a:pPr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o produto do grupo deve ser elaborado: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incremento de novas funcionalidades ao produto.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canal de vendas completamente diferente do que geralmente o produto é encontrado.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Repensar a forma de comunicação para essas novas funcionalidades nesse novo canal de vendas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7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48BA-79F9-6E77-F74E-A128E89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Busca de oportunidade e Iniciativa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05C77-D2DE-B5ED-32AD-A46CA6AC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1968" cy="4351338"/>
          </a:xfrm>
        </p:spPr>
        <p:txBody>
          <a:bodyPr>
            <a:normAutofit/>
          </a:bodyPr>
          <a:lstStyle/>
          <a:p>
            <a:pPr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 atitude mental é um dos maiores pilares do sucesso de qualquer pessoa.</a:t>
            </a:r>
          </a:p>
          <a:p>
            <a:pPr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400" dirty="0">
                <a:solidFill>
                  <a:srgbClr val="333333"/>
                </a:solidFill>
                <a:latin typeface="Verdana" panose="020B0604030504040204" pitchFamily="34" charset="0"/>
              </a:rPr>
              <a:t>Carol S. Dweck</a:t>
            </a:r>
          </a:p>
        </p:txBody>
      </p:sp>
      <p:pic>
        <p:nvPicPr>
          <p:cNvPr id="18434" name="Picture 2" descr="Mindset: A nova psicologia do sucesso | Amazon.com.br">
            <a:extLst>
              <a:ext uri="{FF2B5EF4-FFF2-40B4-BE49-F238E27FC236}">
                <a16:creationId xmlns:a16="http://schemas.microsoft.com/office/drawing/2014/main" id="{B810A769-7050-9DCC-C97D-F6B41A429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940" y="2043778"/>
            <a:ext cx="3096860" cy="44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36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48BA-79F9-6E77-F74E-A128E89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Busca de oportunidade e Iniciativa</a:t>
            </a:r>
          </a:p>
        </p:txBody>
      </p:sp>
      <p:pic>
        <p:nvPicPr>
          <p:cNvPr id="17410" name="Picture 2" descr="O que é Mindset Fixo e Mindset de Crescimento? - Great Group">
            <a:extLst>
              <a:ext uri="{FF2B5EF4-FFF2-40B4-BE49-F238E27FC236}">
                <a16:creationId xmlns:a16="http://schemas.microsoft.com/office/drawing/2014/main" id="{7EAF430F-ADEF-D202-5C1F-D70469D77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25" y="2212258"/>
            <a:ext cx="7723350" cy="367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23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48BA-79F9-6E77-F74E-A128E89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Busca de oportunidade e Iniciativa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02832-09BB-0A03-1194-FAE275F4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31245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por causa dessa inquietação, proporcionada pelo </a:t>
            </a:r>
            <a:r>
              <a:rPr lang="pt-BR" sz="1800" dirty="0" err="1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mindset</a:t>
            </a: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crescimento, que os empreendedores estão sempre em busca de oportunidades. E, portanto, transformar ideias em oportunidades de negócio requer um processo cuidadoso e estruturado. Passos necessários para realizar essa transformação: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Geração de ideias</a:t>
            </a:r>
            <a:endParaRPr lang="pt-BR" sz="18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Avaliação e seleção</a:t>
            </a:r>
            <a:endParaRPr lang="pt-BR" sz="18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Análise de mercado</a:t>
            </a:r>
            <a:endParaRPr lang="pt-BR" sz="18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Desenvolvimento do modelo de negócios</a:t>
            </a:r>
            <a:endParaRPr lang="pt-BR" sz="18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Teste e validação</a:t>
            </a:r>
            <a:endParaRPr lang="pt-BR" sz="18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Implementação e execução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Monitoramento e adaptação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9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38E60-F837-B719-9A62-09ED0141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  <a:t>Workshop Criatividade e Inovação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28936-875A-6349-C12F-351585E2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98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BR" sz="18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Conteúdos trabalhados: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pensamento criativo: bloqueadores e potencializadores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Desenvolvendo a criatividade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  <a:t>Desafio Criativo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  <a:t>Busca de Oportunidades e Iniciativa;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  <a:t>Entendendo o Risco de Empreender e Inovar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BR" sz="18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Bibliografia:</a:t>
            </a: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  <a:t>Criatividade S.A. - Ed </a:t>
            </a:r>
            <a:r>
              <a:rPr lang="pt-BR" sz="1800" dirty="0" err="1"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  <a:t>Catmull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  <a:t>O Caminho do Artista - Julia Cameron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  <a:t>Pense como um Artista - Will </a:t>
            </a:r>
            <a:r>
              <a:rPr lang="pt-BR" sz="1800" dirty="0" err="1"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  <a:t>Gompertz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  <a:t>Uma Nova Mente: Por que os Criativos Vão Dominar o Futuro - Daniel H. Pink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Roube como um Artista - </a:t>
            </a:r>
            <a:r>
              <a:rPr lang="pt-BR" sz="1800" u="none" strike="noStrike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  <a:hlinkClick r:id="rId2"/>
              </a:rPr>
              <a:t>Austin </a:t>
            </a:r>
            <a:r>
              <a:rPr lang="pt-BR" sz="1800" u="none" strike="noStrike" dirty="0" err="1">
                <a:solidFill>
                  <a:srgbClr val="0000FF"/>
                </a:solidFill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  <a:hlinkClick r:id="rId2"/>
              </a:rPr>
              <a:t>Kleon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21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38E60-F837-B719-9A62-09ED0141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Arial Unicode MS"/>
                <a:cs typeface="Times New Roman" panose="02020603050405020304" pitchFamily="18" charset="0"/>
              </a:rPr>
              <a:t>Workshop Criatividade e Inovação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28936-875A-6349-C12F-351585E2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BR" sz="20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Quais as suas expectativas para hoje? 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1026" name="Picture 2" descr="7 expectativas que todo consumidor tem ao entrar em uma loja">
            <a:extLst>
              <a:ext uri="{FF2B5EF4-FFF2-40B4-BE49-F238E27FC236}">
                <a16:creationId xmlns:a16="http://schemas.microsoft.com/office/drawing/2014/main" id="{725105A6-13A6-6467-2E8D-A32E2BDE9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55" y="2436897"/>
            <a:ext cx="3805084" cy="362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2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48BA-79F9-6E77-F74E-A128E89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Entendendo o Risco de Empreender e Inovar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02832-09BB-0A03-1194-FAE275F4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5698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latin typeface="Open Sans" panose="020B0606030504020204" pitchFamily="34" charset="0"/>
                <a:ea typeface="Calibri" panose="020F0502020204030204" pitchFamily="34" charset="0"/>
              </a:rPr>
              <a:t>T</a:t>
            </a: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oda inovação surge de um pensamento criativo e, portanto, os inovadores são criativos e estão sempre buscando novas possibilidades para os seus produtos e serviços.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530" name="Picture 2" descr="Inovação aberta e fechada: veja a importância e como se diferenciam -  Oxigênio Aceleradora">
            <a:extLst>
              <a:ext uri="{FF2B5EF4-FFF2-40B4-BE49-F238E27FC236}">
                <a16:creationId xmlns:a16="http://schemas.microsoft.com/office/drawing/2014/main" id="{300EA2FE-5FD4-D895-E695-0C75D456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975" y="3628103"/>
            <a:ext cx="4818258" cy="27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28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48BA-79F9-6E77-F74E-A128E89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Entendendo o Risco de Empreender e Inovar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02832-09BB-0A03-1194-FAE275F4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5698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entanto, inovar em um novo negócio sempre envolve riscos e desafios. Alguns dos riscos mais comuns são: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Incerteza</a:t>
            </a:r>
            <a:endParaRPr lang="pt-BR" sz="18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Investimento financeiro</a:t>
            </a:r>
            <a:endParaRPr lang="pt-BR" sz="18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Resistência à mudança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1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48BA-79F9-6E77-F74E-A128E89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Entendendo o Risco de Empreender e Inovar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02832-09BB-0A03-1194-FAE275F4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5698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Apesar dos riscos, os benefícios de inovar em um novo negócio podem ser significativos. Alguns dos principais benefícios são: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Diferenciação competitiva</a:t>
            </a:r>
            <a:endParaRPr lang="pt-BR" sz="18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Criação de valor</a:t>
            </a:r>
            <a:endParaRPr lang="pt-BR" sz="1800" dirty="0">
              <a:effectLst/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Oportunidades de crescimento</a:t>
            </a:r>
            <a:endParaRPr lang="pt-BR" sz="1800" dirty="0"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Adaptabilidade e resiliência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48BA-79F9-6E77-F74E-A128E89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Entendendo o Risco de Empreender e Inovar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02832-09BB-0A03-1194-FAE275F4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5698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latin typeface="Open Sans" panose="020B0606030504020204" pitchFamily="34" charset="0"/>
                <a:ea typeface="Calibri" panose="020F0502020204030204" pitchFamily="34" charset="0"/>
              </a:rPr>
              <a:t>O</a:t>
            </a: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 sucesso da inovação depende de uma abordagem estratégica, uma compreensão profunda dos clientes (problemas a serem resolvidos) e do mercado (capacidade de demanda), e a capacidade de implementar efetivamente as ideias inovadoras (operação).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5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48BA-79F9-6E77-F74E-A128E89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Entendendo o Risco de Empreender e Inovar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02832-09BB-0A03-1194-FAE275F4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5698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conhece exemplos de empresas que fracassaram ao inovar e/ou se beneficiaram da inovação?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40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972bdeb-71e7-4f78-a412-0e79ef21ab88" xsi:nil="true"/>
    <lcf76f155ced4ddcb4097134ff3c332f xmlns="7ca9ca12-fede-4166-8f3c-5dcf9a804965">
      <Terms xmlns="http://schemas.microsoft.com/office/infopath/2007/PartnerControls"/>
    </lcf76f155ced4ddcb4097134ff3c332f>
    <Datacriado xmlns="7ca9ca12-fede-4166-8f3c-5dcf9a804965">2024-01-30T20:16:46+00:00</Datacriado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1560BB2DC73441B33CA26D70EAA3DE" ma:contentTypeVersion="15" ma:contentTypeDescription="Crie um novo documento." ma:contentTypeScope="" ma:versionID="46aaeb94c3ec6cc35ff5255a60409c12">
  <xsd:schema xmlns:xsd="http://www.w3.org/2001/XMLSchema" xmlns:xs="http://www.w3.org/2001/XMLSchema" xmlns:p="http://schemas.microsoft.com/office/2006/metadata/properties" xmlns:ns2="7ca9ca12-fede-4166-8f3c-5dcf9a804965" xmlns:ns3="7a586f57-5c4c-4870-90e5-7dcbceac0c59" xmlns:ns4="4972bdeb-71e7-4f78-a412-0e79ef21ab88" targetNamespace="http://schemas.microsoft.com/office/2006/metadata/properties" ma:root="true" ma:fieldsID="99247781523e8e030ee8a8c929d45e5c" ns2:_="" ns3:_="" ns4:_="">
    <xsd:import namespace="7ca9ca12-fede-4166-8f3c-5dcf9a804965"/>
    <xsd:import namespace="7a586f57-5c4c-4870-90e5-7dcbceac0c59"/>
    <xsd:import namespace="4972bdeb-71e7-4f78-a412-0e79ef21ab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Datacriado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a9ca12-fede-4166-8f3c-5dcf9a8049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Marcações de imagem" ma:readOnly="false" ma:fieldId="{5cf76f15-5ced-4ddc-b409-7134ff3c332f}" ma:taxonomyMulti="true" ma:sspId="9cc491fe-547a-4263-97dd-51df7dc18e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Datacriado" ma:index="20" nillable="true" ma:displayName="Data criado" ma:default="[today]" ma:format="DateTime" ma:internalName="Datacriado">
      <xsd:simpleType>
        <xsd:restriction base="dms:DateTim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86f57-5c4c-4870-90e5-7dcbceac0c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2bdeb-71e7-4f78-a412-0e79ef21ab88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c122622-9774-4f52-ba9d-f5d51811d0fd}" ma:internalName="TaxCatchAll" ma:showField="CatchAllData" ma:web="7a586f57-5c4c-4870-90e5-7dcbceac0c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F517E0-2F82-4AE9-8891-810531DE0F2C}">
  <ds:schemaRefs>
    <ds:schemaRef ds:uri="http://schemas.microsoft.com/office/2006/metadata/properties"/>
    <ds:schemaRef ds:uri="http://schemas.microsoft.com/office/infopath/2007/PartnerControls"/>
    <ds:schemaRef ds:uri="54ed6347-2866-4686-b5b1-c7df6d3cd541"/>
    <ds:schemaRef ds:uri="e591e4b8-d87e-46f2-b65d-674af47c8d4e"/>
  </ds:schemaRefs>
</ds:datastoreItem>
</file>

<file path=customXml/itemProps2.xml><?xml version="1.0" encoding="utf-8"?>
<ds:datastoreItem xmlns:ds="http://schemas.openxmlformats.org/officeDocument/2006/customXml" ds:itemID="{37314725-F876-47B4-A47E-179FBFEED9C0}"/>
</file>

<file path=customXml/itemProps3.xml><?xml version="1.0" encoding="utf-8"?>
<ds:datastoreItem xmlns:ds="http://schemas.openxmlformats.org/officeDocument/2006/customXml" ds:itemID="{C6E4D2B7-F445-42D1-AFF5-F1C7B0EA4B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1304</Words>
  <Application>Microsoft Office PowerPoint</Application>
  <PresentationFormat>Widescreen</PresentationFormat>
  <Paragraphs>135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Programa Comece – da ideia ao negócio Criatividade e Inovação (Instrutoria)</vt:lpstr>
      <vt:lpstr>Workshop Criatividade e Inovação</vt:lpstr>
      <vt:lpstr>Workshop Criatividade e Inovação</vt:lpstr>
      <vt:lpstr>Workshop Criatividade e Inovação</vt:lpstr>
      <vt:lpstr>Entendendo o Risco de Empreender e Inovar </vt:lpstr>
      <vt:lpstr>Entendendo o Risco de Empreender e Inovar </vt:lpstr>
      <vt:lpstr>Entendendo o Risco de Empreender e Inovar </vt:lpstr>
      <vt:lpstr>Entendendo o Risco de Empreender e Inovar </vt:lpstr>
      <vt:lpstr>Entendendo o Risco de Empreender e Inovar </vt:lpstr>
      <vt:lpstr>O pensamento criativo: bloqueadores e potencializadores</vt:lpstr>
      <vt:lpstr>O pensamento criativo: bloqueadores e potencializadores</vt:lpstr>
      <vt:lpstr>O pensamento criativo: bloqueadores e potencializadores</vt:lpstr>
      <vt:lpstr>O pensamento criativo: bloqueadores e potencializadores</vt:lpstr>
      <vt:lpstr>O pensamento criativo: bloqueadores e potencializadores</vt:lpstr>
      <vt:lpstr>O pensamento criativo: bloqueadores e potencializadores</vt:lpstr>
      <vt:lpstr>Workshop Criatividade e Inovação</vt:lpstr>
      <vt:lpstr>Workshop Criatividade e Inovação</vt:lpstr>
      <vt:lpstr> Desenvolvendo a criatividade</vt:lpstr>
      <vt:lpstr>Desenvolvendo a criatividade</vt:lpstr>
      <vt:lpstr>Desafio Criativo</vt:lpstr>
      <vt:lpstr>Desafio Criativo</vt:lpstr>
      <vt:lpstr>Desafio Criativo</vt:lpstr>
      <vt:lpstr>Busca de oportunidade e Iniciativa</vt:lpstr>
      <vt:lpstr>Busca de oportunidade e Iniciativa</vt:lpstr>
      <vt:lpstr>Busca de oportunidade e Iniciativa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Comece – da ideia ao negócio Tendências e Oportunidades de Negócios (Instrutoria)</dc:title>
  <dc:creator>Bruno Leitao</dc:creator>
  <cp:lastModifiedBy>Bruno Leitao</cp:lastModifiedBy>
  <cp:revision>30</cp:revision>
  <dcterms:created xsi:type="dcterms:W3CDTF">2023-07-22T19:13:27Z</dcterms:created>
  <dcterms:modified xsi:type="dcterms:W3CDTF">2023-10-05T19:22:42Z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0x010100611560BB2DC73441B33CA26D70EAA3DE</vt:lpwstr>
  </property>
</Properties>
</file>