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4"/>
  </p:sldMasterIdLst>
  <p:notesMasterIdLst>
    <p:notesMasterId r:id="rId7"/>
  </p:notesMasterIdLst>
  <p:sldIdLst>
    <p:sldId id="613" r:id="rId5"/>
    <p:sldId id="614" r:id="rId6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S" id="{95BB8140-B350-D64A-AC47-56040C7655B0}">
          <p14:sldIdLst/>
        </p14:section>
        <p14:section name="SUMÁRIO" id="{9513E31B-E4B8-F64B-A702-EDED425C8281}">
          <p14:sldIdLst>
            <p14:sldId id="613"/>
            <p14:sldId id="6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6" userDrawn="1">
          <p15:clr>
            <a:srgbClr val="A4A3A4"/>
          </p15:clr>
        </p15:guide>
        <p15:guide id="2" pos="1012" userDrawn="1">
          <p15:clr>
            <a:srgbClr val="A4A3A4"/>
          </p15:clr>
        </p15:guide>
        <p15:guide id="3" pos="14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8B7"/>
    <a:srgbClr val="FF2600"/>
    <a:srgbClr val="6B1E4F"/>
    <a:srgbClr val="C0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5636"/>
  </p:normalViewPr>
  <p:slideViewPr>
    <p:cSldViewPr snapToGrid="0" showGuides="1">
      <p:cViewPr varScale="1">
        <p:scale>
          <a:sx n="51" d="100"/>
          <a:sy n="51" d="100"/>
        </p:scale>
        <p:origin x="1472" y="240"/>
      </p:cViewPr>
      <p:guideLst>
        <p:guide orient="horz" pos="646"/>
        <p:guide pos="1012"/>
        <p:guide pos="14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MÔNICA SABINO Adriano" userId="S::monica.sabino@ce.sebrae.com.br::378a907f-d553-466a-a846-b762d29e2bd3" providerId="AD" clId="Web-{8201151B-43B0-8C26-0B11-4F45E73E01DB}"/>
    <pc:docChg chg="mod modMainMaster">
      <pc:chgData name="Ana MÔNICA SABINO Adriano" userId="S::monica.sabino@ce.sebrae.com.br::378a907f-d553-466a-a846-b762d29e2bd3" providerId="AD" clId="Web-{8201151B-43B0-8C26-0B11-4F45E73E01DB}" dt="2024-01-31T13:44:30.761" v="1" actId="33475"/>
      <pc:docMkLst>
        <pc:docMk/>
      </pc:docMkLst>
      <pc:sldMasterChg chg="addSp">
        <pc:chgData name="Ana MÔNICA SABINO Adriano" userId="S::monica.sabino@ce.sebrae.com.br::378a907f-d553-466a-a846-b762d29e2bd3" providerId="AD" clId="Web-{8201151B-43B0-8C26-0B11-4F45E73E01DB}" dt="2024-01-31T13:44:30.761" v="0" actId="33475"/>
        <pc:sldMasterMkLst>
          <pc:docMk/>
          <pc:sldMasterMk cId="3952122368" sldId="2147483677"/>
        </pc:sldMasterMkLst>
        <pc:spChg chg="add">
          <ac:chgData name="Ana MÔNICA SABINO Adriano" userId="S::monica.sabino@ce.sebrae.com.br::378a907f-d553-466a-a846-b762d29e2bd3" providerId="AD" clId="Web-{8201151B-43B0-8C26-0B11-4F45E73E01DB}" dt="2024-01-31T13:44:30.761" v="0" actId="33475"/>
          <ac:spMkLst>
            <pc:docMk/>
            <pc:sldMasterMk cId="3952122368" sldId="2147483677"/>
            <ac:spMk id="3" creationId="{BC3A6BA9-BE82-198D-6DEA-C5B3D3F5E681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5E4F5-36BC-7549-A60C-31D936B818C6}" type="datetimeFigureOut">
              <a:rPr lang="pt-BR" smtClean="0"/>
              <a:t>31/01/2024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55CBB-4F6D-C44F-9695-CFB11A69A14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9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55CBB-4F6D-C44F-9695-CFB11A69A14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35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051C69C-0298-B936-5FAF-27B840AE29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78827"/>
            <a:ext cx="24382414" cy="9864000"/>
          </a:xfrm>
          <a:custGeom>
            <a:avLst/>
            <a:gdLst>
              <a:gd name="connsiteX0" fmla="*/ 0 w 24382414"/>
              <a:gd name="connsiteY0" fmla="*/ 0 h 9864000"/>
              <a:gd name="connsiteX1" fmla="*/ 24382414 w 24382414"/>
              <a:gd name="connsiteY1" fmla="*/ 0 h 9864000"/>
              <a:gd name="connsiteX2" fmla="*/ 24382414 w 24382414"/>
              <a:gd name="connsiteY2" fmla="*/ 9864000 h 9864000"/>
              <a:gd name="connsiteX3" fmla="*/ 0 w 24382414"/>
              <a:gd name="connsiteY3" fmla="*/ 9864000 h 9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2414" h="9864000">
                <a:moveTo>
                  <a:pt x="0" y="0"/>
                </a:moveTo>
                <a:lnTo>
                  <a:pt x="24382414" y="0"/>
                </a:lnTo>
                <a:lnTo>
                  <a:pt x="24382414" y="9864000"/>
                </a:lnTo>
                <a:lnTo>
                  <a:pt x="0" y="9864000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56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ultados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abela 3">
            <a:extLst>
              <a:ext uri="{FF2B5EF4-FFF2-40B4-BE49-F238E27FC236}">
                <a16:creationId xmlns:a16="http://schemas.microsoft.com/office/drawing/2014/main" id="{4EF2303E-0AC6-D6AE-1F1B-9035A711F46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850397" y="2998159"/>
            <a:ext cx="13181053" cy="7587864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1CC30B22-6FC3-7104-9187-4365203BE2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32038" y="2997586"/>
            <a:ext cx="7812087" cy="7587864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pt-BR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8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83085E-6 1.11111E-6 L -0.53936 1.11111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6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Gráfico 4">
            <a:extLst>
              <a:ext uri="{FF2B5EF4-FFF2-40B4-BE49-F238E27FC236}">
                <a16:creationId xmlns:a16="http://schemas.microsoft.com/office/drawing/2014/main" id="{AE7C2974-FA55-8622-474C-044DE5B39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2333288" y="3008489"/>
            <a:ext cx="10424393" cy="9293418"/>
          </a:xfrm>
          <a:custGeom>
            <a:avLst/>
            <a:gdLst>
              <a:gd name="connsiteX0" fmla="*/ 0 w 10424393"/>
              <a:gd name="connsiteY0" fmla="*/ 0 h 9293418"/>
              <a:gd name="connsiteX1" fmla="*/ 10023753 w 10424393"/>
              <a:gd name="connsiteY1" fmla="*/ 0 h 9293418"/>
              <a:gd name="connsiteX2" fmla="*/ 10424393 w 10424393"/>
              <a:gd name="connsiteY2" fmla="*/ 400639 h 9293418"/>
              <a:gd name="connsiteX3" fmla="*/ 10424393 w 10424393"/>
              <a:gd name="connsiteY3" fmla="*/ 8892779 h 9293418"/>
              <a:gd name="connsiteX4" fmla="*/ 10023753 w 10424393"/>
              <a:gd name="connsiteY4" fmla="*/ 9293418 h 9293418"/>
              <a:gd name="connsiteX5" fmla="*/ 0 w 10424393"/>
              <a:gd name="connsiteY5" fmla="*/ 9293418 h 929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4393" h="9293418">
                <a:moveTo>
                  <a:pt x="0" y="0"/>
                </a:moveTo>
                <a:lnTo>
                  <a:pt x="10023753" y="0"/>
                </a:lnTo>
                <a:cubicBezTo>
                  <a:pt x="10245021" y="0"/>
                  <a:pt x="10424393" y="179372"/>
                  <a:pt x="10424393" y="400639"/>
                </a:cubicBezTo>
                <a:lnTo>
                  <a:pt x="10424393" y="8892779"/>
                </a:lnTo>
                <a:cubicBezTo>
                  <a:pt x="10424393" y="9114046"/>
                  <a:pt x="10245021" y="9293418"/>
                  <a:pt x="10023753" y="9293418"/>
                </a:cubicBezTo>
                <a:lnTo>
                  <a:pt x="0" y="9293418"/>
                </a:lnTo>
                <a:close/>
              </a:path>
            </a:pathLst>
          </a:custGeom>
          <a:pattFill prst="pct30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pt-BR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4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0247E-6 -1.85185E-6 L -0.41279 -1.85185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 -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Gráfico 4">
            <a:extLst>
              <a:ext uri="{FF2B5EF4-FFF2-40B4-BE49-F238E27FC236}">
                <a16:creationId xmlns:a16="http://schemas.microsoft.com/office/drawing/2014/main" id="{A20B0648-66A4-593A-59F8-DF38D7016DC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904481" y="5270442"/>
            <a:ext cx="20853199" cy="5176111"/>
          </a:xfrm>
          <a:custGeom>
            <a:avLst/>
            <a:gdLst>
              <a:gd name="connsiteX0" fmla="*/ 0 w 20853199"/>
              <a:gd name="connsiteY0" fmla="*/ 0 h 5176111"/>
              <a:gd name="connsiteX1" fmla="*/ 20853199 w 20853199"/>
              <a:gd name="connsiteY1" fmla="*/ 0 h 5176111"/>
              <a:gd name="connsiteX2" fmla="*/ 20853199 w 20853199"/>
              <a:gd name="connsiteY2" fmla="*/ 5176111 h 5176111"/>
              <a:gd name="connsiteX3" fmla="*/ 0 w 20853199"/>
              <a:gd name="connsiteY3" fmla="*/ 5176111 h 517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3199" h="5176111">
                <a:moveTo>
                  <a:pt x="0" y="0"/>
                </a:moveTo>
                <a:lnTo>
                  <a:pt x="20853199" y="0"/>
                </a:lnTo>
                <a:lnTo>
                  <a:pt x="20853199" y="5176111"/>
                </a:lnTo>
                <a:lnTo>
                  <a:pt x="0" y="5176111"/>
                </a:lnTo>
                <a:close/>
              </a:path>
            </a:pathLst>
          </a:custGeom>
          <a:pattFill prst="pct30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80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 -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fico">
            <a:extLst>
              <a:ext uri="{FF2B5EF4-FFF2-40B4-BE49-F238E27FC236}">
                <a16:creationId xmlns:a16="http://schemas.microsoft.com/office/drawing/2014/main" id="{554BE843-859F-14FB-C791-26E11E39669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552147" y="3037064"/>
            <a:ext cx="7567200" cy="9216000"/>
          </a:xfrm>
          <a:custGeom>
            <a:avLst/>
            <a:gdLst>
              <a:gd name="connsiteX0" fmla="*/ 0 w 7868093"/>
              <a:gd name="connsiteY0" fmla="*/ 0 h 9293417"/>
              <a:gd name="connsiteX1" fmla="*/ 7868093 w 7868093"/>
              <a:gd name="connsiteY1" fmla="*/ 0 h 9293417"/>
              <a:gd name="connsiteX2" fmla="*/ 7868093 w 7868093"/>
              <a:gd name="connsiteY2" fmla="*/ 9293417 h 9293417"/>
              <a:gd name="connsiteX3" fmla="*/ 0 w 7868093"/>
              <a:gd name="connsiteY3" fmla="*/ 9293417 h 929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8093" h="9293417">
                <a:moveTo>
                  <a:pt x="0" y="0"/>
                </a:moveTo>
                <a:lnTo>
                  <a:pt x="7868093" y="0"/>
                </a:lnTo>
                <a:lnTo>
                  <a:pt x="7868093" y="9293417"/>
                </a:lnTo>
                <a:lnTo>
                  <a:pt x="0" y="9293417"/>
                </a:lnTo>
                <a:close/>
              </a:path>
            </a:pathLst>
          </a:custGeom>
          <a:pattFill prst="pct30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endParaRPr lang="pt-BR" dirty="0"/>
          </a:p>
        </p:txBody>
      </p:sp>
      <p:sp>
        <p:nvSpPr>
          <p:cNvPr id="18" name="foto1">
            <a:extLst>
              <a:ext uri="{FF2B5EF4-FFF2-40B4-BE49-F238E27FC236}">
                <a16:creationId xmlns:a16="http://schemas.microsoft.com/office/drawing/2014/main" id="{155E711A-B976-9AEF-4C2B-02A4699F3C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4482" y="8129589"/>
            <a:ext cx="6453377" cy="4172317"/>
          </a:xfrm>
          <a:custGeom>
            <a:avLst/>
            <a:gdLst>
              <a:gd name="connsiteX0" fmla="*/ 0 w 6453377"/>
              <a:gd name="connsiteY0" fmla="*/ 0 h 4172317"/>
              <a:gd name="connsiteX1" fmla="*/ 6453377 w 6453377"/>
              <a:gd name="connsiteY1" fmla="*/ 0 h 4172317"/>
              <a:gd name="connsiteX2" fmla="*/ 6453377 w 6453377"/>
              <a:gd name="connsiteY2" fmla="*/ 4172317 h 4172317"/>
              <a:gd name="connsiteX3" fmla="*/ 3522573 w 6453377"/>
              <a:gd name="connsiteY3" fmla="*/ 4172317 h 4172317"/>
              <a:gd name="connsiteX4" fmla="*/ 353401 w 6453377"/>
              <a:gd name="connsiteY4" fmla="*/ 4172317 h 4172317"/>
              <a:gd name="connsiteX5" fmla="*/ 0 w 6453377"/>
              <a:gd name="connsiteY5" fmla="*/ 3818918 h 417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3377" h="4172317">
                <a:moveTo>
                  <a:pt x="0" y="0"/>
                </a:moveTo>
                <a:lnTo>
                  <a:pt x="6453377" y="0"/>
                </a:lnTo>
                <a:lnTo>
                  <a:pt x="6453377" y="4172317"/>
                </a:lnTo>
                <a:lnTo>
                  <a:pt x="3522573" y="4172317"/>
                </a:lnTo>
                <a:lnTo>
                  <a:pt x="353401" y="4172317"/>
                </a:lnTo>
                <a:cubicBezTo>
                  <a:pt x="158222" y="4172317"/>
                  <a:pt x="0" y="4014095"/>
                  <a:pt x="0" y="3818918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pt-BR"/>
            </a:lvl1pPr>
          </a:lstStyle>
          <a:p>
            <a:pPr lvl="0"/>
            <a:endParaRPr lang="pt-BR" dirty="0"/>
          </a:p>
        </p:txBody>
      </p:sp>
      <p:sp>
        <p:nvSpPr>
          <p:cNvPr id="19" name="foto2">
            <a:extLst>
              <a:ext uri="{FF2B5EF4-FFF2-40B4-BE49-F238E27FC236}">
                <a16:creationId xmlns:a16="http://schemas.microsoft.com/office/drawing/2014/main" id="{86573A56-C8BA-F287-A32A-B7B72B0CC8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27634" y="8129589"/>
            <a:ext cx="6437926" cy="4170937"/>
          </a:xfrm>
          <a:custGeom>
            <a:avLst/>
            <a:gdLst>
              <a:gd name="connsiteX0" fmla="*/ 0 w 6437926"/>
              <a:gd name="connsiteY0" fmla="*/ 0 h 4170937"/>
              <a:gd name="connsiteX1" fmla="*/ 6437926 w 6437926"/>
              <a:gd name="connsiteY1" fmla="*/ 0 h 4170937"/>
              <a:gd name="connsiteX2" fmla="*/ 6437926 w 6437926"/>
              <a:gd name="connsiteY2" fmla="*/ 3817538 h 4170937"/>
              <a:gd name="connsiteX3" fmla="*/ 6084526 w 6437926"/>
              <a:gd name="connsiteY3" fmla="*/ 4170937 h 4170937"/>
              <a:gd name="connsiteX4" fmla="*/ 2915354 w 6437926"/>
              <a:gd name="connsiteY4" fmla="*/ 4170937 h 4170937"/>
              <a:gd name="connsiteX5" fmla="*/ 1387712 w 6437926"/>
              <a:gd name="connsiteY5" fmla="*/ 4170937 h 4170937"/>
              <a:gd name="connsiteX6" fmla="*/ 0 w 6437926"/>
              <a:gd name="connsiteY6" fmla="*/ 4170937 h 417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37926" h="4170937">
                <a:moveTo>
                  <a:pt x="0" y="0"/>
                </a:moveTo>
                <a:lnTo>
                  <a:pt x="6437926" y="0"/>
                </a:lnTo>
                <a:lnTo>
                  <a:pt x="6437926" y="3817538"/>
                </a:lnTo>
                <a:cubicBezTo>
                  <a:pt x="6437926" y="4012715"/>
                  <a:pt x="6279702" y="4170937"/>
                  <a:pt x="6084526" y="4170937"/>
                </a:cubicBezTo>
                <a:lnTo>
                  <a:pt x="2915354" y="4170937"/>
                </a:lnTo>
                <a:lnTo>
                  <a:pt x="1387712" y="4170937"/>
                </a:lnTo>
                <a:lnTo>
                  <a:pt x="0" y="4170937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pt-BR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0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6656E-7 -1.66667E-6 L -3.6656E-7 -0.37141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3138E-7 4.07407E-6 L 2.03138E-7 -0.35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8" grpId="1" animBg="1"/>
      <p:bldP spid="19" grpId="0" animBg="1"/>
      <p:bldP spid="19" grpId="1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çã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AE02356-E5F0-F301-0CE6-C3F79F9DBE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982764" y="1"/>
            <a:ext cx="5399649" cy="13715998"/>
          </a:xfrm>
          <a:custGeom>
            <a:avLst/>
            <a:gdLst>
              <a:gd name="connsiteX0" fmla="*/ 0 w 2700000"/>
              <a:gd name="connsiteY0" fmla="*/ 0 h 6857999"/>
              <a:gd name="connsiteX1" fmla="*/ 2700000 w 2700000"/>
              <a:gd name="connsiteY1" fmla="*/ 0 h 6857999"/>
              <a:gd name="connsiteX2" fmla="*/ 2700000 w 2700000"/>
              <a:gd name="connsiteY2" fmla="*/ 6857999 h 6857999"/>
              <a:gd name="connsiteX3" fmla="*/ 0 w 2700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000" h="6857999">
                <a:moveTo>
                  <a:pt x="0" y="0"/>
                </a:moveTo>
                <a:lnTo>
                  <a:pt x="2700000" y="0"/>
                </a:lnTo>
                <a:lnTo>
                  <a:pt x="270000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127000" dist="635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pt-BR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7F956EB6-9D87-8463-7502-DEF548CF4B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3096" y="8936432"/>
            <a:ext cx="3431057" cy="3431276"/>
          </a:xfrm>
          <a:prstGeom prst="roundRect">
            <a:avLst>
              <a:gd name="adj" fmla="val 14139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 sz="2800"/>
            </a:lvl1pPr>
          </a:lstStyle>
          <a:p>
            <a:endParaRPr lang="pt-BR" dirty="0"/>
          </a:p>
        </p:txBody>
      </p:sp>
      <p:sp>
        <p:nvSpPr>
          <p:cNvPr id="11" name="Espaço Reservado para Imagem 9">
            <a:extLst>
              <a:ext uri="{FF2B5EF4-FFF2-40B4-BE49-F238E27FC236}">
                <a16:creationId xmlns:a16="http://schemas.microsoft.com/office/drawing/2014/main" id="{CF628BE4-F959-602C-A431-86EC2D5DAC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73576" y="8936432"/>
            <a:ext cx="3431057" cy="3431276"/>
          </a:xfrm>
          <a:prstGeom prst="roundRect">
            <a:avLst>
              <a:gd name="adj" fmla="val 14139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 sz="2800"/>
            </a:lvl1pPr>
          </a:lstStyle>
          <a:p>
            <a:endParaRPr lang="pt-BR" dirty="0"/>
          </a:p>
        </p:txBody>
      </p:sp>
      <p:sp>
        <p:nvSpPr>
          <p:cNvPr id="12" name="Espaço Reservado para Imagem 9">
            <a:extLst>
              <a:ext uri="{FF2B5EF4-FFF2-40B4-BE49-F238E27FC236}">
                <a16:creationId xmlns:a16="http://schemas.microsoft.com/office/drawing/2014/main" id="{3D61BAD8-6CF2-1DC2-763F-707353F963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99264" y="8929202"/>
            <a:ext cx="3431057" cy="3431276"/>
          </a:xfrm>
          <a:prstGeom prst="roundRect">
            <a:avLst>
              <a:gd name="adj" fmla="val 14139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 sz="2800"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5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clus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66EA870A-23F3-5DE8-CF69-25DCC3534D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276684" y="1946711"/>
            <a:ext cx="3379330" cy="10472081"/>
          </a:xfrm>
          <a:custGeom>
            <a:avLst/>
            <a:gdLst>
              <a:gd name="connsiteX0" fmla="*/ 1689666 w 3379330"/>
              <a:gd name="connsiteY0" fmla="*/ 7891973 h 10472081"/>
              <a:gd name="connsiteX1" fmla="*/ 2983942 w 3379330"/>
              <a:gd name="connsiteY1" fmla="*/ 9186229 h 10472081"/>
              <a:gd name="connsiteX2" fmla="*/ 395388 w 3379330"/>
              <a:gd name="connsiteY2" fmla="*/ 9186249 h 10472081"/>
              <a:gd name="connsiteX3" fmla="*/ 1689666 w 3379330"/>
              <a:gd name="connsiteY3" fmla="*/ 7891973 h 10472081"/>
              <a:gd name="connsiteX4" fmla="*/ 1689754 w 3379330"/>
              <a:gd name="connsiteY4" fmla="*/ 1 h 10472081"/>
              <a:gd name="connsiteX5" fmla="*/ 2983256 w 3379330"/>
              <a:gd name="connsiteY5" fmla="*/ 597680 h 10472081"/>
              <a:gd name="connsiteX6" fmla="*/ 3353866 w 3379330"/>
              <a:gd name="connsiteY6" fmla="*/ 1975511 h 10472081"/>
              <a:gd name="connsiteX7" fmla="*/ 2570768 w 3379330"/>
              <a:gd name="connsiteY7" fmla="*/ 6449817 h 10472081"/>
              <a:gd name="connsiteX8" fmla="*/ 808400 w 3379330"/>
              <a:gd name="connsiteY8" fmla="*/ 6449777 h 10472081"/>
              <a:gd name="connsiteX9" fmla="*/ 25464 w 3379330"/>
              <a:gd name="connsiteY9" fmla="*/ 1975511 h 10472081"/>
              <a:gd name="connsiteX10" fmla="*/ 396054 w 3379330"/>
              <a:gd name="connsiteY10" fmla="*/ 597721 h 10472081"/>
              <a:gd name="connsiteX11" fmla="*/ 1689754 w 3379330"/>
              <a:gd name="connsiteY11" fmla="*/ 1 h 1047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9330" h="10472081">
                <a:moveTo>
                  <a:pt x="1689666" y="7891973"/>
                </a:moveTo>
                <a:cubicBezTo>
                  <a:pt x="2403320" y="7891973"/>
                  <a:pt x="2983942" y="8472575"/>
                  <a:pt x="2983942" y="9186229"/>
                </a:cubicBezTo>
                <a:cubicBezTo>
                  <a:pt x="2919146" y="10900470"/>
                  <a:pt x="460452" y="10900921"/>
                  <a:pt x="395388" y="9186249"/>
                </a:cubicBezTo>
                <a:cubicBezTo>
                  <a:pt x="395388" y="8472575"/>
                  <a:pt x="975992" y="7891973"/>
                  <a:pt x="1689666" y="7891973"/>
                </a:cubicBezTo>
                <a:close/>
                <a:moveTo>
                  <a:pt x="1689754" y="1"/>
                </a:moveTo>
                <a:cubicBezTo>
                  <a:pt x="2175956" y="44"/>
                  <a:pt x="2662124" y="199321"/>
                  <a:pt x="2983256" y="597680"/>
                </a:cubicBezTo>
                <a:cubicBezTo>
                  <a:pt x="3305024" y="980761"/>
                  <a:pt x="3440104" y="1482969"/>
                  <a:pt x="3353866" y="1975511"/>
                </a:cubicBezTo>
                <a:lnTo>
                  <a:pt x="2570768" y="6449817"/>
                </a:lnTo>
                <a:cubicBezTo>
                  <a:pt x="2388504" y="7429761"/>
                  <a:pt x="990888" y="7430068"/>
                  <a:pt x="808400" y="6449777"/>
                </a:cubicBezTo>
                <a:cubicBezTo>
                  <a:pt x="645530" y="5518471"/>
                  <a:pt x="282620" y="3444783"/>
                  <a:pt x="25464" y="1975511"/>
                </a:cubicBezTo>
                <a:cubicBezTo>
                  <a:pt x="-60772" y="1482949"/>
                  <a:pt x="74308" y="980761"/>
                  <a:pt x="396054" y="597721"/>
                </a:cubicBezTo>
                <a:cubicBezTo>
                  <a:pt x="717320" y="199147"/>
                  <a:pt x="1203554" y="-43"/>
                  <a:pt x="1689754" y="1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>
            <a:innerShdw blurRad="254000" dist="1016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 lang="pt-BR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26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1DB379A0-D977-AD3E-AEAD-73B388CA17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077856" y="5408965"/>
            <a:ext cx="8304557" cy="8307034"/>
          </a:xfrm>
          <a:custGeom>
            <a:avLst/>
            <a:gdLst>
              <a:gd name="connsiteX0" fmla="*/ 6220615 w 8304557"/>
              <a:gd name="connsiteY0" fmla="*/ 2281829 h 8307034"/>
              <a:gd name="connsiteX1" fmla="*/ 6163989 w 8304557"/>
              <a:gd name="connsiteY1" fmla="*/ 2308368 h 8307034"/>
              <a:gd name="connsiteX2" fmla="*/ 3883893 w 8304557"/>
              <a:gd name="connsiteY2" fmla="*/ 4691428 h 8307034"/>
              <a:gd name="connsiteX3" fmla="*/ 3846841 w 8304557"/>
              <a:gd name="connsiteY3" fmla="*/ 4698381 h 8307034"/>
              <a:gd name="connsiteX4" fmla="*/ 2352085 w 8304557"/>
              <a:gd name="connsiteY4" fmla="*/ 3998484 h 8307034"/>
              <a:gd name="connsiteX5" fmla="*/ 2245499 w 8304557"/>
              <a:gd name="connsiteY5" fmla="*/ 4025725 h 8307034"/>
              <a:gd name="connsiteX6" fmla="*/ 2251595 w 8304557"/>
              <a:gd name="connsiteY6" fmla="*/ 4135549 h 8307034"/>
              <a:gd name="connsiteX7" fmla="*/ 3884753 w 8304557"/>
              <a:gd name="connsiteY7" fmla="*/ 5911390 h 8307034"/>
              <a:gd name="connsiteX8" fmla="*/ 3946665 w 8304557"/>
              <a:gd name="connsiteY8" fmla="*/ 5939298 h 8307034"/>
              <a:gd name="connsiteX9" fmla="*/ 3948473 w 8304557"/>
              <a:gd name="connsiteY9" fmla="*/ 5939298 h 8307034"/>
              <a:gd name="connsiteX10" fmla="*/ 4009721 w 8304557"/>
              <a:gd name="connsiteY10" fmla="*/ 5913962 h 8307034"/>
              <a:gd name="connsiteX11" fmla="*/ 4019721 w 8304557"/>
              <a:gd name="connsiteY11" fmla="*/ 5903960 h 8307034"/>
              <a:gd name="connsiteX12" fmla="*/ 4030961 w 8304557"/>
              <a:gd name="connsiteY12" fmla="*/ 5890054 h 8307034"/>
              <a:gd name="connsiteX13" fmla="*/ 6299053 w 8304557"/>
              <a:gd name="connsiteY13" fmla="*/ 2415524 h 8307034"/>
              <a:gd name="connsiteX14" fmla="*/ 6280385 w 8304557"/>
              <a:gd name="connsiteY14" fmla="*/ 2300367 h 8307034"/>
              <a:gd name="connsiteX15" fmla="*/ 6220615 w 8304557"/>
              <a:gd name="connsiteY15" fmla="*/ 2281829 h 8307034"/>
              <a:gd name="connsiteX16" fmla="*/ 4152279 w 8304557"/>
              <a:gd name="connsiteY16" fmla="*/ 0 h 8307034"/>
              <a:gd name="connsiteX17" fmla="*/ 8304557 w 8304557"/>
              <a:gd name="connsiteY17" fmla="*/ 4153517 h 8307034"/>
              <a:gd name="connsiteX18" fmla="*/ 8304557 w 8304557"/>
              <a:gd name="connsiteY18" fmla="*/ 8307034 h 8307034"/>
              <a:gd name="connsiteX19" fmla="*/ 4152281 w 8304557"/>
              <a:gd name="connsiteY19" fmla="*/ 8307034 h 8307034"/>
              <a:gd name="connsiteX20" fmla="*/ 1 w 8304557"/>
              <a:gd name="connsiteY20" fmla="*/ 4153517 h 8307034"/>
              <a:gd name="connsiteX21" fmla="*/ 0 w 8304557"/>
              <a:gd name="connsiteY21" fmla="*/ 4153517 h 8307034"/>
              <a:gd name="connsiteX22" fmla="*/ 4152279 w 8304557"/>
              <a:gd name="connsiteY22" fmla="*/ 0 h 83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04557" h="8307034">
                <a:moveTo>
                  <a:pt x="6220615" y="2281829"/>
                </a:moveTo>
                <a:cubicBezTo>
                  <a:pt x="6199755" y="2283269"/>
                  <a:pt x="6179419" y="2292223"/>
                  <a:pt x="6163989" y="2308368"/>
                </a:cubicBezTo>
                <a:lnTo>
                  <a:pt x="3883893" y="4691428"/>
                </a:lnTo>
                <a:cubicBezTo>
                  <a:pt x="3874273" y="4701429"/>
                  <a:pt x="3859415" y="4704287"/>
                  <a:pt x="3846841" y="4698381"/>
                </a:cubicBezTo>
                <a:lnTo>
                  <a:pt x="2352085" y="3998484"/>
                </a:lnTo>
                <a:cubicBezTo>
                  <a:pt x="2314555" y="3980958"/>
                  <a:pt x="2269977" y="3992388"/>
                  <a:pt x="2245499" y="4025725"/>
                </a:cubicBezTo>
                <a:cubicBezTo>
                  <a:pt x="2221021" y="4059158"/>
                  <a:pt x="2223593" y="4105069"/>
                  <a:pt x="2251595" y="4135549"/>
                </a:cubicBezTo>
                <a:lnTo>
                  <a:pt x="3884753" y="5911390"/>
                </a:lnTo>
                <a:cubicBezTo>
                  <a:pt x="3900753" y="5928725"/>
                  <a:pt x="3923041" y="5938822"/>
                  <a:pt x="3946665" y="5939298"/>
                </a:cubicBezTo>
                <a:cubicBezTo>
                  <a:pt x="3947237" y="5939298"/>
                  <a:pt x="3947901" y="5939298"/>
                  <a:pt x="3948473" y="5939298"/>
                </a:cubicBezTo>
                <a:cubicBezTo>
                  <a:pt x="3971333" y="5939298"/>
                  <a:pt x="3993433" y="5930154"/>
                  <a:pt x="4009721" y="5913962"/>
                </a:cubicBezTo>
                <a:lnTo>
                  <a:pt x="4019721" y="5903960"/>
                </a:lnTo>
                <a:cubicBezTo>
                  <a:pt x="4023913" y="5899674"/>
                  <a:pt x="4027721" y="5895102"/>
                  <a:pt x="4030961" y="5890054"/>
                </a:cubicBezTo>
                <a:lnTo>
                  <a:pt x="6299053" y="2415524"/>
                </a:lnTo>
                <a:cubicBezTo>
                  <a:pt x="6323533" y="2378091"/>
                  <a:pt x="6315437" y="2328180"/>
                  <a:pt x="6280385" y="2300367"/>
                </a:cubicBezTo>
                <a:cubicBezTo>
                  <a:pt x="6262859" y="2286460"/>
                  <a:pt x="6241475" y="2280388"/>
                  <a:pt x="6220615" y="2281829"/>
                </a:cubicBezTo>
                <a:close/>
                <a:moveTo>
                  <a:pt x="4152279" y="0"/>
                </a:moveTo>
                <a:cubicBezTo>
                  <a:pt x="6445519" y="0"/>
                  <a:pt x="8304557" y="1859593"/>
                  <a:pt x="8304557" y="4153517"/>
                </a:cubicBezTo>
                <a:lnTo>
                  <a:pt x="8304557" y="8307034"/>
                </a:lnTo>
                <a:lnTo>
                  <a:pt x="4152281" y="8307034"/>
                </a:lnTo>
                <a:cubicBezTo>
                  <a:pt x="1859041" y="8307034"/>
                  <a:pt x="1" y="6447441"/>
                  <a:pt x="1" y="4153517"/>
                </a:cubicBezTo>
                <a:lnTo>
                  <a:pt x="0" y="4153517"/>
                </a:lnTo>
                <a:cubicBezTo>
                  <a:pt x="0" y="1859593"/>
                  <a:pt x="1859039" y="0"/>
                  <a:pt x="4152279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>
            <a:innerShdw blurRad="254000" dist="1016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 lang="pt-BR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A78FAF74-06D9-4ACC-06AA-6606C435B7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1338" y="7409793"/>
            <a:ext cx="4610608" cy="4993200"/>
          </a:xfrm>
          <a:prstGeom prst="roundRect">
            <a:avLst>
              <a:gd name="adj" fmla="val 14957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effectLst>
            <a:innerShdw blurRad="254000" dist="1016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pt-BR" dirty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70B34D55-11DD-378C-0F6D-C402A182BE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36965" y="7409793"/>
            <a:ext cx="4610608" cy="4993200"/>
          </a:xfrm>
          <a:prstGeom prst="roundRect">
            <a:avLst>
              <a:gd name="adj" fmla="val 14957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effectLst>
            <a:innerShdw blurRad="254000" dist="1016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EB7F2D03-68BF-6A2E-CA55-3E3801DB38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612592" y="7409793"/>
            <a:ext cx="4610608" cy="4993200"/>
          </a:xfrm>
          <a:prstGeom prst="roundRect">
            <a:avLst>
              <a:gd name="adj" fmla="val 14957"/>
            </a:avLst>
          </a:prstGeom>
          <a:pattFill prst="pct25">
            <a:fgClr>
              <a:schemeClr val="accent1"/>
            </a:fgClr>
            <a:bgClr>
              <a:schemeClr val="bg1"/>
            </a:bgClr>
          </a:pattFill>
          <a:effectLst>
            <a:innerShdw blurRad="254000" dist="1016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25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camento com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Gráfico 4">
            <a:extLst>
              <a:ext uri="{FF2B5EF4-FFF2-40B4-BE49-F238E27FC236}">
                <a16:creationId xmlns:a16="http://schemas.microsoft.com/office/drawing/2014/main" id="{CF3F052A-05B0-D5BE-A83B-D7F2DC50497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6185701" y="2680502"/>
            <a:ext cx="6461999" cy="8406000"/>
          </a:xfrm>
          <a:custGeom>
            <a:avLst/>
            <a:gdLst>
              <a:gd name="connsiteX0" fmla="*/ 0 w 6461999"/>
              <a:gd name="connsiteY0" fmla="*/ 0 h 8406000"/>
              <a:gd name="connsiteX1" fmla="*/ 6461999 w 6461999"/>
              <a:gd name="connsiteY1" fmla="*/ 0 h 8406000"/>
              <a:gd name="connsiteX2" fmla="*/ 6461999 w 6461999"/>
              <a:gd name="connsiteY2" fmla="*/ 8406000 h 8406000"/>
              <a:gd name="connsiteX3" fmla="*/ 0 w 6461999"/>
              <a:gd name="connsiteY3" fmla="*/ 8406000 h 840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1999" h="8406000">
                <a:moveTo>
                  <a:pt x="0" y="0"/>
                </a:moveTo>
                <a:lnTo>
                  <a:pt x="6461999" y="0"/>
                </a:lnTo>
                <a:lnTo>
                  <a:pt x="6461999" y="8406000"/>
                </a:lnTo>
                <a:lnTo>
                  <a:pt x="0" y="8406000"/>
                </a:lnTo>
                <a:close/>
              </a:path>
            </a:pathLst>
          </a:cu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66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9.07611E-7 -1.85185E-6 L -0.58129 -1.85185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 Vide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Mídia 5">
            <a:extLst>
              <a:ext uri="{FF2B5EF4-FFF2-40B4-BE49-F238E27FC236}">
                <a16:creationId xmlns:a16="http://schemas.microsoft.com/office/drawing/2014/main" id="{690A5B2F-697A-145A-3361-EAB8A9E693EF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1904481" y="2922222"/>
            <a:ext cx="10959034" cy="4694264"/>
          </a:xfrm>
          <a:custGeom>
            <a:avLst/>
            <a:gdLst>
              <a:gd name="connsiteX0" fmla="*/ 0 w 10959034"/>
              <a:gd name="connsiteY0" fmla="*/ 0 h 4694264"/>
              <a:gd name="connsiteX1" fmla="*/ 10428807 w 10959034"/>
              <a:gd name="connsiteY1" fmla="*/ 0 h 4694264"/>
              <a:gd name="connsiteX2" fmla="*/ 10428807 w 10959034"/>
              <a:gd name="connsiteY2" fmla="*/ 98100 h 4694264"/>
              <a:gd name="connsiteX3" fmla="*/ 10959034 w 10959034"/>
              <a:gd name="connsiteY3" fmla="*/ 730282 h 4694264"/>
              <a:gd name="connsiteX4" fmla="*/ 10428807 w 10959034"/>
              <a:gd name="connsiteY4" fmla="*/ 1362465 h 4694264"/>
              <a:gd name="connsiteX5" fmla="*/ 10428807 w 10959034"/>
              <a:gd name="connsiteY5" fmla="*/ 4694264 h 4694264"/>
              <a:gd name="connsiteX6" fmla="*/ 0 w 10959034"/>
              <a:gd name="connsiteY6" fmla="*/ 4694264 h 4694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9034" h="4694264">
                <a:moveTo>
                  <a:pt x="0" y="0"/>
                </a:moveTo>
                <a:lnTo>
                  <a:pt x="10428807" y="0"/>
                </a:lnTo>
                <a:lnTo>
                  <a:pt x="10428807" y="98100"/>
                </a:lnTo>
                <a:lnTo>
                  <a:pt x="10959034" y="730282"/>
                </a:lnTo>
                <a:lnTo>
                  <a:pt x="10428807" y="1362465"/>
                </a:lnTo>
                <a:lnTo>
                  <a:pt x="10428807" y="4694264"/>
                </a:lnTo>
                <a:lnTo>
                  <a:pt x="0" y="4694264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>
            <a:outerShdw blurRad="127000" dist="127000" sx="99000" sy="99000" algn="l" rotWithShape="0">
              <a:prstClr val="black">
                <a:alpha val="20000"/>
              </a:prstClr>
            </a:outerShdw>
          </a:effectLst>
        </p:spPr>
        <p:txBody>
          <a:bodyPr wrap="square" rIns="1440000">
            <a:noAutofit/>
          </a:bodyPr>
          <a:lstStyle>
            <a:lvl1pPr>
              <a:defRPr lang="pt-BR" sz="5400"/>
            </a:lvl1pPr>
          </a:lstStyle>
          <a:p>
            <a:pPr lvl="0"/>
            <a:r>
              <a:rPr lang="pt-BR" dirty="0"/>
              <a:t>Clique no ícone para inserir um vídeo do seu computador neste espaço reservado</a:t>
            </a:r>
          </a:p>
        </p:txBody>
      </p:sp>
      <p:sp>
        <p:nvSpPr>
          <p:cNvPr id="9" name="Espaço Reservado para Mídia 8">
            <a:extLst>
              <a:ext uri="{FF2B5EF4-FFF2-40B4-BE49-F238E27FC236}">
                <a16:creationId xmlns:a16="http://schemas.microsoft.com/office/drawing/2014/main" id="{D21A1F85-8AC5-2A55-54E8-96541ABA6F6E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1904480" y="7693905"/>
            <a:ext cx="10959034" cy="4694264"/>
          </a:xfrm>
          <a:custGeom>
            <a:avLst/>
            <a:gdLst>
              <a:gd name="connsiteX0" fmla="*/ 0 w 10959034"/>
              <a:gd name="connsiteY0" fmla="*/ 0 h 4694264"/>
              <a:gd name="connsiteX1" fmla="*/ 10418882 w 10959034"/>
              <a:gd name="connsiteY1" fmla="*/ 0 h 4694264"/>
              <a:gd name="connsiteX2" fmla="*/ 10428807 w 10959034"/>
              <a:gd name="connsiteY2" fmla="*/ 0 h 4694264"/>
              <a:gd name="connsiteX3" fmla="*/ 10428807 w 10959034"/>
              <a:gd name="connsiteY3" fmla="*/ 11834 h 4694264"/>
              <a:gd name="connsiteX4" fmla="*/ 10959034 w 10959034"/>
              <a:gd name="connsiteY4" fmla="*/ 644016 h 4694264"/>
              <a:gd name="connsiteX5" fmla="*/ 10428807 w 10959034"/>
              <a:gd name="connsiteY5" fmla="*/ 1276199 h 4694264"/>
              <a:gd name="connsiteX6" fmla="*/ 10428807 w 10959034"/>
              <a:gd name="connsiteY6" fmla="*/ 4694264 h 4694264"/>
              <a:gd name="connsiteX7" fmla="*/ 0 w 10959034"/>
              <a:gd name="connsiteY7" fmla="*/ 4694264 h 4694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59034" h="4694264">
                <a:moveTo>
                  <a:pt x="0" y="0"/>
                </a:moveTo>
                <a:lnTo>
                  <a:pt x="10418882" y="0"/>
                </a:lnTo>
                <a:lnTo>
                  <a:pt x="10428807" y="0"/>
                </a:lnTo>
                <a:lnTo>
                  <a:pt x="10428807" y="11834"/>
                </a:lnTo>
                <a:lnTo>
                  <a:pt x="10959034" y="644016"/>
                </a:lnTo>
                <a:lnTo>
                  <a:pt x="10428807" y="1276199"/>
                </a:lnTo>
                <a:lnTo>
                  <a:pt x="10428807" y="4694264"/>
                </a:lnTo>
                <a:lnTo>
                  <a:pt x="0" y="4694264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>
            <a:outerShdw blurRad="127000" dist="127000" sx="99000" sy="99000" algn="l" rotWithShape="0">
              <a:prstClr val="black">
                <a:alpha val="20000"/>
              </a:prstClr>
            </a:outerShdw>
          </a:effectLst>
        </p:spPr>
        <p:txBody>
          <a:bodyPr wrap="square" rIns="1440000">
            <a:noAutofit/>
          </a:bodyPr>
          <a:lstStyle>
            <a:lvl1pPr>
              <a:defRPr lang="pt-BR" sz="5400"/>
            </a:lvl1pPr>
          </a:lstStyle>
          <a:p>
            <a:pPr lvl="0"/>
            <a:r>
              <a:rPr lang="pt-BR" dirty="0"/>
              <a:t>Clique no ícone para inserir um vídeo do seu computador neste espaço reservado</a:t>
            </a:r>
          </a:p>
        </p:txBody>
      </p:sp>
    </p:spTree>
    <p:extLst>
      <p:ext uri="{BB962C8B-B14F-4D97-AF65-F5344CB8AC3E}">
        <p14:creationId xmlns:p14="http://schemas.microsoft.com/office/powerpoint/2010/main" val="186118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8.06042E-7 -3.51852E-6 L 8.06042E-7 0.3438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8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8.06042E-7 -1.85185E-7 L 8.06042E-7 -0.34792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 Foto Du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1234B6D7-60C7-4EFC-64E9-C5E6EBFEA8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04482" y="3008488"/>
            <a:ext cx="7023362" cy="9291600"/>
          </a:xfrm>
          <a:custGeom>
            <a:avLst/>
            <a:gdLst>
              <a:gd name="connsiteX0" fmla="*/ 5410245 w 7023362"/>
              <a:gd name="connsiteY0" fmla="*/ 0 h 9291600"/>
              <a:gd name="connsiteX1" fmla="*/ 6552000 w 7023362"/>
              <a:gd name="connsiteY1" fmla="*/ 0 h 9291600"/>
              <a:gd name="connsiteX2" fmla="*/ 6552000 w 7023362"/>
              <a:gd name="connsiteY2" fmla="*/ 14374 h 9291600"/>
              <a:gd name="connsiteX3" fmla="*/ 7023362 w 7023362"/>
              <a:gd name="connsiteY3" fmla="*/ 790339 h 9291600"/>
              <a:gd name="connsiteX4" fmla="*/ 6552000 w 7023362"/>
              <a:gd name="connsiteY4" fmla="*/ 1566305 h 9291600"/>
              <a:gd name="connsiteX5" fmla="*/ 6552000 w 7023362"/>
              <a:gd name="connsiteY5" fmla="*/ 9291600 h 9291600"/>
              <a:gd name="connsiteX6" fmla="*/ 353370 w 7023362"/>
              <a:gd name="connsiteY6" fmla="*/ 9291600 h 9291600"/>
              <a:gd name="connsiteX7" fmla="*/ 282178 w 7023362"/>
              <a:gd name="connsiteY7" fmla="*/ 9284424 h 9291600"/>
              <a:gd name="connsiteX8" fmla="*/ 27771 w 7023362"/>
              <a:gd name="connsiteY8" fmla="*/ 9075805 h 9291600"/>
              <a:gd name="connsiteX9" fmla="*/ 0 w 7023362"/>
              <a:gd name="connsiteY9" fmla="*/ 8938276 h 9291600"/>
              <a:gd name="connsiteX10" fmla="*/ 0 w 7023362"/>
              <a:gd name="connsiteY10" fmla="*/ 4641 h 9291600"/>
              <a:gd name="connsiteX11" fmla="*/ 5410245 w 7023362"/>
              <a:gd name="connsiteY11" fmla="*/ 4641 h 929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23362" h="9291600">
                <a:moveTo>
                  <a:pt x="5410245" y="0"/>
                </a:moveTo>
                <a:lnTo>
                  <a:pt x="6552000" y="0"/>
                </a:lnTo>
                <a:lnTo>
                  <a:pt x="6552000" y="14374"/>
                </a:lnTo>
                <a:lnTo>
                  <a:pt x="7023362" y="790339"/>
                </a:lnTo>
                <a:lnTo>
                  <a:pt x="6552000" y="1566305"/>
                </a:lnTo>
                <a:lnTo>
                  <a:pt x="6552000" y="9291600"/>
                </a:lnTo>
                <a:lnTo>
                  <a:pt x="353370" y="9291600"/>
                </a:lnTo>
                <a:lnTo>
                  <a:pt x="282178" y="9284424"/>
                </a:lnTo>
                <a:cubicBezTo>
                  <a:pt x="167149" y="9260891"/>
                  <a:pt x="72479" y="9181484"/>
                  <a:pt x="27771" y="9075805"/>
                </a:cubicBezTo>
                <a:lnTo>
                  <a:pt x="0" y="8938276"/>
                </a:lnTo>
                <a:lnTo>
                  <a:pt x="0" y="4641"/>
                </a:lnTo>
                <a:lnTo>
                  <a:pt x="5410245" y="4641"/>
                </a:lnTo>
                <a:close/>
              </a:path>
            </a:pathLst>
          </a:custGeom>
          <a:pattFill prst="pct90">
            <a:fgClr>
              <a:schemeClr val="accent5"/>
            </a:fgClr>
            <a:bgClr>
              <a:schemeClr val="bg1"/>
            </a:bgClr>
          </a:pattFill>
          <a:effectLst>
            <a:outerShdw blurRad="127000" dist="127000" sx="99000" sy="99000" algn="l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pt-BR"/>
            </a:lvl1pPr>
          </a:lstStyle>
          <a:p>
            <a:pPr lvl="0"/>
            <a:endParaRPr lang="pt-BR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10E0B75C-46F8-B40B-59C6-EB5A2AEA7A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34318" y="3008489"/>
            <a:ext cx="7023362" cy="9292037"/>
          </a:xfrm>
          <a:custGeom>
            <a:avLst/>
            <a:gdLst>
              <a:gd name="connsiteX0" fmla="*/ 471362 w 7023362"/>
              <a:gd name="connsiteY0" fmla="*/ 0 h 9292037"/>
              <a:gd name="connsiteX1" fmla="*/ 1636108 w 7023362"/>
              <a:gd name="connsiteY1" fmla="*/ 0 h 9292037"/>
              <a:gd name="connsiteX2" fmla="*/ 1981028 w 7023362"/>
              <a:gd name="connsiteY2" fmla="*/ 0 h 9292037"/>
              <a:gd name="connsiteX3" fmla="*/ 1981028 w 7023362"/>
              <a:gd name="connsiteY3" fmla="*/ 4642 h 9292037"/>
              <a:gd name="connsiteX4" fmla="*/ 5495874 w 7023362"/>
              <a:gd name="connsiteY4" fmla="*/ 4642 h 9292037"/>
              <a:gd name="connsiteX5" fmla="*/ 6677842 w 7023362"/>
              <a:gd name="connsiteY5" fmla="*/ 4642 h 9292037"/>
              <a:gd name="connsiteX6" fmla="*/ 7003470 w 7023362"/>
              <a:gd name="connsiteY6" fmla="*/ 220482 h 9292037"/>
              <a:gd name="connsiteX7" fmla="*/ 7023362 w 7023362"/>
              <a:gd name="connsiteY7" fmla="*/ 319011 h 9292037"/>
              <a:gd name="connsiteX8" fmla="*/ 7023362 w 7023362"/>
              <a:gd name="connsiteY8" fmla="*/ 8977668 h 9292037"/>
              <a:gd name="connsiteX9" fmla="*/ 7003470 w 7023362"/>
              <a:gd name="connsiteY9" fmla="*/ 9076197 h 9292037"/>
              <a:gd name="connsiteX10" fmla="*/ 6677842 w 7023362"/>
              <a:gd name="connsiteY10" fmla="*/ 9292037 h 9292037"/>
              <a:gd name="connsiteX11" fmla="*/ 3508670 w 7023362"/>
              <a:gd name="connsiteY11" fmla="*/ 9292037 h 9292037"/>
              <a:gd name="connsiteX12" fmla="*/ 1981028 w 7023362"/>
              <a:gd name="connsiteY12" fmla="*/ 9292037 h 9292037"/>
              <a:gd name="connsiteX13" fmla="*/ 545085 w 7023362"/>
              <a:gd name="connsiteY13" fmla="*/ 9292037 h 9292037"/>
              <a:gd name="connsiteX14" fmla="*/ 471362 w 7023362"/>
              <a:gd name="connsiteY14" fmla="*/ 9292037 h 9292037"/>
              <a:gd name="connsiteX15" fmla="*/ 471362 w 7023362"/>
              <a:gd name="connsiteY15" fmla="*/ 9279038 h 9292037"/>
              <a:gd name="connsiteX16" fmla="*/ 0 w 7023362"/>
              <a:gd name="connsiteY16" fmla="*/ 8502922 h 9292037"/>
              <a:gd name="connsiteX17" fmla="*/ 471362 w 7023362"/>
              <a:gd name="connsiteY17" fmla="*/ 7726804 h 929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3362" h="9292037">
                <a:moveTo>
                  <a:pt x="471362" y="0"/>
                </a:moveTo>
                <a:lnTo>
                  <a:pt x="1636108" y="0"/>
                </a:lnTo>
                <a:lnTo>
                  <a:pt x="1981028" y="0"/>
                </a:lnTo>
                <a:lnTo>
                  <a:pt x="1981028" y="4642"/>
                </a:lnTo>
                <a:lnTo>
                  <a:pt x="5495874" y="4642"/>
                </a:lnTo>
                <a:lnTo>
                  <a:pt x="6677842" y="4642"/>
                </a:lnTo>
                <a:cubicBezTo>
                  <a:pt x="6824224" y="4642"/>
                  <a:pt x="6949820" y="93642"/>
                  <a:pt x="7003470" y="220482"/>
                </a:cubicBezTo>
                <a:lnTo>
                  <a:pt x="7023362" y="319011"/>
                </a:lnTo>
                <a:lnTo>
                  <a:pt x="7023362" y="8977668"/>
                </a:lnTo>
                <a:lnTo>
                  <a:pt x="7003470" y="9076197"/>
                </a:lnTo>
                <a:cubicBezTo>
                  <a:pt x="6949820" y="9203037"/>
                  <a:pt x="6824224" y="9292037"/>
                  <a:pt x="6677842" y="9292037"/>
                </a:cubicBezTo>
                <a:lnTo>
                  <a:pt x="3508670" y="9292037"/>
                </a:lnTo>
                <a:lnTo>
                  <a:pt x="1981028" y="9292037"/>
                </a:lnTo>
                <a:lnTo>
                  <a:pt x="545085" y="9292037"/>
                </a:lnTo>
                <a:lnTo>
                  <a:pt x="471362" y="9292037"/>
                </a:lnTo>
                <a:lnTo>
                  <a:pt x="471362" y="9279038"/>
                </a:lnTo>
                <a:lnTo>
                  <a:pt x="0" y="8502922"/>
                </a:lnTo>
                <a:lnTo>
                  <a:pt x="471362" y="7726804"/>
                </a:lnTo>
                <a:close/>
              </a:path>
            </a:pathLst>
          </a:custGeom>
          <a:pattFill prst="pct90">
            <a:fgClr>
              <a:schemeClr val="accent5"/>
            </a:fgClr>
            <a:bgClr>
              <a:schemeClr val="bg1"/>
            </a:bgClr>
          </a:pattFill>
          <a:effectLst>
            <a:outerShdw blurRad="127000" dist="76200" dir="10800000" sx="99000" sy="99000" algn="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pt-BR"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7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0451E-7 3.88889E-6 L 0.2924 3.88889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8.00182E-7 3.88889E-6 L -0.28934 3.88889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 Gráfic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Gráfico 12">
            <a:extLst>
              <a:ext uri="{FF2B5EF4-FFF2-40B4-BE49-F238E27FC236}">
                <a16:creationId xmlns:a16="http://schemas.microsoft.com/office/drawing/2014/main" id="{EEE4F3C9-790B-51E2-D25E-190E5E34E93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904482" y="3008488"/>
            <a:ext cx="7023362" cy="9291600"/>
          </a:xfrm>
          <a:custGeom>
            <a:avLst/>
            <a:gdLst>
              <a:gd name="connsiteX0" fmla="*/ 5410245 w 7023362"/>
              <a:gd name="connsiteY0" fmla="*/ 0 h 9293414"/>
              <a:gd name="connsiteX1" fmla="*/ 6552000 w 7023362"/>
              <a:gd name="connsiteY1" fmla="*/ 0 h 9293414"/>
              <a:gd name="connsiteX2" fmla="*/ 6552000 w 7023362"/>
              <a:gd name="connsiteY2" fmla="*/ 14376 h 9293414"/>
              <a:gd name="connsiteX3" fmla="*/ 7023362 w 7023362"/>
              <a:gd name="connsiteY3" fmla="*/ 790493 h 9293414"/>
              <a:gd name="connsiteX4" fmla="*/ 6552000 w 7023362"/>
              <a:gd name="connsiteY4" fmla="*/ 1566611 h 9293414"/>
              <a:gd name="connsiteX5" fmla="*/ 6552000 w 7023362"/>
              <a:gd name="connsiteY5" fmla="*/ 9293414 h 9293414"/>
              <a:gd name="connsiteX6" fmla="*/ 353370 w 7023362"/>
              <a:gd name="connsiteY6" fmla="*/ 9293414 h 9293414"/>
              <a:gd name="connsiteX7" fmla="*/ 282178 w 7023362"/>
              <a:gd name="connsiteY7" fmla="*/ 9286237 h 9293414"/>
              <a:gd name="connsiteX8" fmla="*/ 27771 w 7023362"/>
              <a:gd name="connsiteY8" fmla="*/ 9077577 h 9293414"/>
              <a:gd name="connsiteX9" fmla="*/ 0 w 7023362"/>
              <a:gd name="connsiteY9" fmla="*/ 8940021 h 9293414"/>
              <a:gd name="connsiteX10" fmla="*/ 0 w 7023362"/>
              <a:gd name="connsiteY10" fmla="*/ 4642 h 9293414"/>
              <a:gd name="connsiteX11" fmla="*/ 5410245 w 7023362"/>
              <a:gd name="connsiteY11" fmla="*/ 4642 h 929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23362" h="9293414">
                <a:moveTo>
                  <a:pt x="5410245" y="0"/>
                </a:moveTo>
                <a:lnTo>
                  <a:pt x="6552000" y="0"/>
                </a:lnTo>
                <a:lnTo>
                  <a:pt x="6552000" y="14376"/>
                </a:lnTo>
                <a:lnTo>
                  <a:pt x="7023362" y="790493"/>
                </a:lnTo>
                <a:lnTo>
                  <a:pt x="6552000" y="1566611"/>
                </a:lnTo>
                <a:lnTo>
                  <a:pt x="6552000" y="9293414"/>
                </a:lnTo>
                <a:lnTo>
                  <a:pt x="353370" y="9293414"/>
                </a:lnTo>
                <a:lnTo>
                  <a:pt x="282178" y="9286237"/>
                </a:lnTo>
                <a:cubicBezTo>
                  <a:pt x="167149" y="9262699"/>
                  <a:pt x="72479" y="9183277"/>
                  <a:pt x="27771" y="9077577"/>
                </a:cubicBezTo>
                <a:lnTo>
                  <a:pt x="0" y="8940021"/>
                </a:lnTo>
                <a:lnTo>
                  <a:pt x="0" y="4642"/>
                </a:lnTo>
                <a:lnTo>
                  <a:pt x="5410245" y="4642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>
            <a:outerShdw blurRad="127000" dist="127000" sx="99000" sy="99000" algn="l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pt-BR" dirty="0"/>
          </a:p>
        </p:txBody>
      </p:sp>
      <p:sp>
        <p:nvSpPr>
          <p:cNvPr id="14" name="Espaço Reservado para Gráfico 13">
            <a:extLst>
              <a:ext uri="{FF2B5EF4-FFF2-40B4-BE49-F238E27FC236}">
                <a16:creationId xmlns:a16="http://schemas.microsoft.com/office/drawing/2014/main" id="{3AA66293-3E1C-4DD2-D8E8-4114C0AFCD9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5734318" y="3008488"/>
            <a:ext cx="7023362" cy="9292037"/>
          </a:xfrm>
          <a:custGeom>
            <a:avLst/>
            <a:gdLst>
              <a:gd name="connsiteX0" fmla="*/ 471362 w 7023362"/>
              <a:gd name="connsiteY0" fmla="*/ 0 h 9292037"/>
              <a:gd name="connsiteX1" fmla="*/ 1636108 w 7023362"/>
              <a:gd name="connsiteY1" fmla="*/ 0 h 9292037"/>
              <a:gd name="connsiteX2" fmla="*/ 1981028 w 7023362"/>
              <a:gd name="connsiteY2" fmla="*/ 0 h 9292037"/>
              <a:gd name="connsiteX3" fmla="*/ 1981028 w 7023362"/>
              <a:gd name="connsiteY3" fmla="*/ 4642 h 9292037"/>
              <a:gd name="connsiteX4" fmla="*/ 5495874 w 7023362"/>
              <a:gd name="connsiteY4" fmla="*/ 4642 h 9292037"/>
              <a:gd name="connsiteX5" fmla="*/ 6677842 w 7023362"/>
              <a:gd name="connsiteY5" fmla="*/ 4642 h 9292037"/>
              <a:gd name="connsiteX6" fmla="*/ 7003470 w 7023362"/>
              <a:gd name="connsiteY6" fmla="*/ 220482 h 9292037"/>
              <a:gd name="connsiteX7" fmla="*/ 7023362 w 7023362"/>
              <a:gd name="connsiteY7" fmla="*/ 319011 h 9292037"/>
              <a:gd name="connsiteX8" fmla="*/ 7023362 w 7023362"/>
              <a:gd name="connsiteY8" fmla="*/ 8977668 h 9292037"/>
              <a:gd name="connsiteX9" fmla="*/ 7003470 w 7023362"/>
              <a:gd name="connsiteY9" fmla="*/ 9076197 h 9292037"/>
              <a:gd name="connsiteX10" fmla="*/ 6677842 w 7023362"/>
              <a:gd name="connsiteY10" fmla="*/ 9292037 h 9292037"/>
              <a:gd name="connsiteX11" fmla="*/ 3508670 w 7023362"/>
              <a:gd name="connsiteY11" fmla="*/ 9292037 h 9292037"/>
              <a:gd name="connsiteX12" fmla="*/ 1981028 w 7023362"/>
              <a:gd name="connsiteY12" fmla="*/ 9292037 h 9292037"/>
              <a:gd name="connsiteX13" fmla="*/ 545085 w 7023362"/>
              <a:gd name="connsiteY13" fmla="*/ 9292037 h 9292037"/>
              <a:gd name="connsiteX14" fmla="*/ 471362 w 7023362"/>
              <a:gd name="connsiteY14" fmla="*/ 9292037 h 9292037"/>
              <a:gd name="connsiteX15" fmla="*/ 471362 w 7023362"/>
              <a:gd name="connsiteY15" fmla="*/ 9279038 h 9292037"/>
              <a:gd name="connsiteX16" fmla="*/ 0 w 7023362"/>
              <a:gd name="connsiteY16" fmla="*/ 8502922 h 9292037"/>
              <a:gd name="connsiteX17" fmla="*/ 471362 w 7023362"/>
              <a:gd name="connsiteY17" fmla="*/ 7726804 h 929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23362" h="9292037">
                <a:moveTo>
                  <a:pt x="471362" y="0"/>
                </a:moveTo>
                <a:lnTo>
                  <a:pt x="1636108" y="0"/>
                </a:lnTo>
                <a:lnTo>
                  <a:pt x="1981028" y="0"/>
                </a:lnTo>
                <a:lnTo>
                  <a:pt x="1981028" y="4642"/>
                </a:lnTo>
                <a:lnTo>
                  <a:pt x="5495874" y="4642"/>
                </a:lnTo>
                <a:lnTo>
                  <a:pt x="6677842" y="4642"/>
                </a:lnTo>
                <a:cubicBezTo>
                  <a:pt x="6824224" y="4642"/>
                  <a:pt x="6949820" y="93642"/>
                  <a:pt x="7003470" y="220482"/>
                </a:cubicBezTo>
                <a:lnTo>
                  <a:pt x="7023362" y="319011"/>
                </a:lnTo>
                <a:lnTo>
                  <a:pt x="7023362" y="8977668"/>
                </a:lnTo>
                <a:lnTo>
                  <a:pt x="7003470" y="9076197"/>
                </a:lnTo>
                <a:cubicBezTo>
                  <a:pt x="6949820" y="9203037"/>
                  <a:pt x="6824224" y="9292037"/>
                  <a:pt x="6677842" y="9292037"/>
                </a:cubicBezTo>
                <a:lnTo>
                  <a:pt x="3508670" y="9292037"/>
                </a:lnTo>
                <a:lnTo>
                  <a:pt x="1981028" y="9292037"/>
                </a:lnTo>
                <a:lnTo>
                  <a:pt x="545085" y="9292037"/>
                </a:lnTo>
                <a:lnTo>
                  <a:pt x="471362" y="9292037"/>
                </a:lnTo>
                <a:lnTo>
                  <a:pt x="471362" y="9279038"/>
                </a:lnTo>
                <a:lnTo>
                  <a:pt x="0" y="8502922"/>
                </a:lnTo>
                <a:lnTo>
                  <a:pt x="471362" y="7726804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>
            <a:outerShdw blurRad="127000" dist="76200" dir="10800000" sx="99000" sy="99000" algn="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4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20451E-7 3.88889E-6 L 0.2924 3.88889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7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8.00182E-7 3.88889E-6 L -0.28934 3.88889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abela 3">
            <a:extLst>
              <a:ext uri="{FF2B5EF4-FFF2-40B4-BE49-F238E27FC236}">
                <a16:creationId xmlns:a16="http://schemas.microsoft.com/office/drawing/2014/main" id="{4EF2303E-0AC6-D6AE-1F1B-9035A711F46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850397" y="2998159"/>
            <a:ext cx="20952000" cy="7587864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558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C3A6BA9-BE82-198D-6DEA-C5B3D3F5E68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23682325" y="13500100"/>
            <a:ext cx="6651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Confidencial</a:t>
            </a:r>
          </a:p>
        </p:txBody>
      </p:sp>
    </p:spTree>
    <p:extLst>
      <p:ext uri="{BB962C8B-B14F-4D97-AF65-F5344CB8AC3E}">
        <p14:creationId xmlns:p14="http://schemas.microsoft.com/office/powerpoint/2010/main" val="395212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9" r:id="rId2"/>
    <p:sldLayoutId id="2147483728" r:id="rId3"/>
    <p:sldLayoutId id="2147483727" r:id="rId4"/>
    <p:sldLayoutId id="2147483726" r:id="rId5"/>
    <p:sldLayoutId id="2147483723" r:id="rId6"/>
    <p:sldLayoutId id="2147483722" r:id="rId7"/>
    <p:sldLayoutId id="2147483721" r:id="rId8"/>
    <p:sldLayoutId id="2147483720" r:id="rId9"/>
    <p:sldLayoutId id="2147483725" r:id="rId10"/>
    <p:sldLayoutId id="2147483719" r:id="rId11"/>
    <p:sldLayoutId id="2147483717" r:id="rId12"/>
    <p:sldLayoutId id="2147483718" r:id="rId13"/>
    <p:sldLayoutId id="2147483692" r:id="rId14"/>
  </p:sldLayoutIdLst>
  <p:hf sldNum="0" hdr="0" dt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53AAC8C-CF87-AD61-85CB-4844EE5D6805}"/>
              </a:ext>
            </a:extLst>
          </p:cNvPr>
          <p:cNvSpPr txBox="1"/>
          <p:nvPr/>
        </p:nvSpPr>
        <p:spPr>
          <a:xfrm>
            <a:off x="1237006" y="318097"/>
            <a:ext cx="1057058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000" b="1" dirty="0">
                <a:cs typeface="Poppins" pitchFamily="2" charset="77"/>
              </a:rPr>
              <a:t>Projeto Sebrae:</a:t>
            </a:r>
          </a:p>
          <a:p>
            <a:r>
              <a:rPr lang="pt-BR" sz="4000" b="1" dirty="0">
                <a:cs typeface="Poppins" pitchFamily="2" charset="77"/>
              </a:rPr>
              <a:t>(Jornada Sebrae e ABF)</a:t>
            </a:r>
            <a:endParaRPr lang="pt-BR" sz="4000" dirty="0">
              <a:cs typeface="Poppins" pitchFamily="2" charset="77"/>
            </a:endParaRPr>
          </a:p>
        </p:txBody>
      </p:sp>
      <p:grpSp>
        <p:nvGrpSpPr>
          <p:cNvPr id="12" name="indice1">
            <a:extLst>
              <a:ext uri="{FF2B5EF4-FFF2-40B4-BE49-F238E27FC236}">
                <a16:creationId xmlns:a16="http://schemas.microsoft.com/office/drawing/2014/main" id="{9DDAF0E9-3427-85F9-D820-E1C32AC4DF06}"/>
              </a:ext>
            </a:extLst>
          </p:cNvPr>
          <p:cNvGrpSpPr/>
          <p:nvPr/>
        </p:nvGrpSpPr>
        <p:grpSpPr>
          <a:xfrm>
            <a:off x="-1165615" y="22961"/>
            <a:ext cx="2303850" cy="1374295"/>
            <a:chOff x="6096000" y="3033000"/>
            <a:chExt cx="1286068" cy="792000"/>
          </a:xfrm>
        </p:grpSpPr>
        <p:pic>
          <p:nvPicPr>
            <p:cNvPr id="13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5E011FAC-7BDE-0F9B-C94A-D3EF331E2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3BAB9BA2-75F4-EFE7-A2D6-B29C54ED4CC2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5641B8-317E-6CB3-232A-426D7D317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01</a:t>
              </a:r>
            </a:p>
          </p:txBody>
        </p:sp>
      </p:grpSp>
      <p:grpSp>
        <p:nvGrpSpPr>
          <p:cNvPr id="16" name="indice2">
            <a:extLst>
              <a:ext uri="{FF2B5EF4-FFF2-40B4-BE49-F238E27FC236}">
                <a16:creationId xmlns:a16="http://schemas.microsoft.com/office/drawing/2014/main" id="{945DA38B-C1A0-0920-B8D0-F67480255DA9}"/>
              </a:ext>
            </a:extLst>
          </p:cNvPr>
          <p:cNvGrpSpPr/>
          <p:nvPr/>
        </p:nvGrpSpPr>
        <p:grpSpPr>
          <a:xfrm>
            <a:off x="-1738971" y="1019826"/>
            <a:ext cx="2303850" cy="1374295"/>
            <a:chOff x="6096000" y="3033000"/>
            <a:chExt cx="1286068" cy="792000"/>
          </a:xfrm>
        </p:grpSpPr>
        <p:pic>
          <p:nvPicPr>
            <p:cNvPr id="17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D5E5585B-395B-B580-B0B5-6D2889CAD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4C43A51B-EE1E-B7EC-256D-96D5831CF09E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DC3736-58DF-A1D0-47FC-7A88D2FA47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02</a:t>
              </a:r>
            </a:p>
          </p:txBody>
        </p:sp>
      </p:grpSp>
      <p:grpSp>
        <p:nvGrpSpPr>
          <p:cNvPr id="20" name="indice3">
            <a:extLst>
              <a:ext uri="{FF2B5EF4-FFF2-40B4-BE49-F238E27FC236}">
                <a16:creationId xmlns:a16="http://schemas.microsoft.com/office/drawing/2014/main" id="{F8FD847F-F9E8-5B6D-C5FC-8CE12B5B1350}"/>
              </a:ext>
            </a:extLst>
          </p:cNvPr>
          <p:cNvGrpSpPr/>
          <p:nvPr/>
        </p:nvGrpSpPr>
        <p:grpSpPr>
          <a:xfrm>
            <a:off x="-1745896" y="2049505"/>
            <a:ext cx="2303850" cy="1374295"/>
            <a:chOff x="6096000" y="3033000"/>
            <a:chExt cx="1286068" cy="792000"/>
          </a:xfrm>
        </p:grpSpPr>
        <p:pic>
          <p:nvPicPr>
            <p:cNvPr id="21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5D7773B9-6139-DE49-C49F-6ACF3575E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E9FF73EE-AEE0-76F3-A65A-F5C91533CDC0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FCE3A8-2E94-6A86-1D2A-0BEEA1485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03</a:t>
              </a:r>
            </a:p>
          </p:txBody>
        </p:sp>
      </p:grpSp>
      <p:grpSp>
        <p:nvGrpSpPr>
          <p:cNvPr id="24" name="indice4">
            <a:extLst>
              <a:ext uri="{FF2B5EF4-FFF2-40B4-BE49-F238E27FC236}">
                <a16:creationId xmlns:a16="http://schemas.microsoft.com/office/drawing/2014/main" id="{07D5D0D2-ED37-A9C8-F586-9FC6D476F2B6}"/>
              </a:ext>
            </a:extLst>
          </p:cNvPr>
          <p:cNvGrpSpPr/>
          <p:nvPr/>
        </p:nvGrpSpPr>
        <p:grpSpPr>
          <a:xfrm>
            <a:off x="-1789369" y="3026230"/>
            <a:ext cx="2303850" cy="1374295"/>
            <a:chOff x="6096000" y="3033000"/>
            <a:chExt cx="1286068" cy="792000"/>
          </a:xfrm>
        </p:grpSpPr>
        <p:pic>
          <p:nvPicPr>
            <p:cNvPr id="25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BC39644F-3834-FF26-1DAF-1620B61EF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7CDE36B4-1119-CF5A-97B7-BD204361D52E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F25A06F-DBF4-6F95-AE55-E980A736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04</a:t>
              </a:r>
            </a:p>
          </p:txBody>
        </p:sp>
      </p:grpSp>
      <p:grpSp>
        <p:nvGrpSpPr>
          <p:cNvPr id="28" name="indice5">
            <a:extLst>
              <a:ext uri="{FF2B5EF4-FFF2-40B4-BE49-F238E27FC236}">
                <a16:creationId xmlns:a16="http://schemas.microsoft.com/office/drawing/2014/main" id="{4071B284-217B-0502-D161-CB2560931949}"/>
              </a:ext>
            </a:extLst>
          </p:cNvPr>
          <p:cNvGrpSpPr/>
          <p:nvPr/>
        </p:nvGrpSpPr>
        <p:grpSpPr>
          <a:xfrm>
            <a:off x="-1866369" y="3896147"/>
            <a:ext cx="2303850" cy="1374295"/>
            <a:chOff x="6096000" y="3033000"/>
            <a:chExt cx="1286068" cy="792000"/>
          </a:xfrm>
        </p:grpSpPr>
        <p:pic>
          <p:nvPicPr>
            <p:cNvPr id="29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6FD76338-2F52-5B5F-6B68-023F28B13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AA514185-E5C4-DAC6-3B15-2A975E756833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4A714F9-0B51-599E-A83E-FC8B22224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05</a:t>
              </a:r>
            </a:p>
          </p:txBody>
        </p:sp>
      </p:grpSp>
      <p:grpSp>
        <p:nvGrpSpPr>
          <p:cNvPr id="32" name="indice6">
            <a:extLst>
              <a:ext uri="{FF2B5EF4-FFF2-40B4-BE49-F238E27FC236}">
                <a16:creationId xmlns:a16="http://schemas.microsoft.com/office/drawing/2014/main" id="{14A28AD8-E312-EFFD-F8F4-15563BA5F967}"/>
              </a:ext>
            </a:extLst>
          </p:cNvPr>
          <p:cNvGrpSpPr/>
          <p:nvPr/>
        </p:nvGrpSpPr>
        <p:grpSpPr>
          <a:xfrm>
            <a:off x="-1866369" y="4870071"/>
            <a:ext cx="2303850" cy="1374295"/>
            <a:chOff x="6096000" y="3033000"/>
            <a:chExt cx="1286068" cy="792000"/>
          </a:xfrm>
        </p:grpSpPr>
        <p:pic>
          <p:nvPicPr>
            <p:cNvPr id="33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3B5C3C7F-30C3-054E-BBFF-2EC70118F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5A9441E9-AC7E-669E-3485-DFBECAD91709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A47A559-4941-EC12-386D-03133862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06</a:t>
              </a:r>
            </a:p>
          </p:txBody>
        </p:sp>
      </p:grpSp>
      <p:grpSp>
        <p:nvGrpSpPr>
          <p:cNvPr id="36" name="indice7">
            <a:extLst>
              <a:ext uri="{FF2B5EF4-FFF2-40B4-BE49-F238E27FC236}">
                <a16:creationId xmlns:a16="http://schemas.microsoft.com/office/drawing/2014/main" id="{041D6A05-EA18-9B16-862B-A49F5F3AD291}"/>
              </a:ext>
            </a:extLst>
          </p:cNvPr>
          <p:cNvGrpSpPr/>
          <p:nvPr/>
        </p:nvGrpSpPr>
        <p:grpSpPr>
          <a:xfrm>
            <a:off x="-1866369" y="5843996"/>
            <a:ext cx="2303850" cy="1374295"/>
            <a:chOff x="6096000" y="3033000"/>
            <a:chExt cx="1286068" cy="792000"/>
          </a:xfrm>
        </p:grpSpPr>
        <p:pic>
          <p:nvPicPr>
            <p:cNvPr id="37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837DCC9D-98C7-A8F9-D473-EFD2AD787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229BFA46-D3EA-DA15-6387-EB19991756F6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252822B-6318-8F2D-59F0-911AE327A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07</a:t>
              </a:r>
            </a:p>
          </p:txBody>
        </p:sp>
      </p:grpSp>
      <p:grpSp>
        <p:nvGrpSpPr>
          <p:cNvPr id="40" name="indice8">
            <a:extLst>
              <a:ext uri="{FF2B5EF4-FFF2-40B4-BE49-F238E27FC236}">
                <a16:creationId xmlns:a16="http://schemas.microsoft.com/office/drawing/2014/main" id="{31E83C46-325C-25AF-C9E4-2ED6E95F5674}"/>
              </a:ext>
            </a:extLst>
          </p:cNvPr>
          <p:cNvGrpSpPr/>
          <p:nvPr/>
        </p:nvGrpSpPr>
        <p:grpSpPr>
          <a:xfrm>
            <a:off x="-1866369" y="6817920"/>
            <a:ext cx="2303850" cy="1374295"/>
            <a:chOff x="6096000" y="3033000"/>
            <a:chExt cx="1286068" cy="792000"/>
          </a:xfrm>
        </p:grpSpPr>
        <p:pic>
          <p:nvPicPr>
            <p:cNvPr id="41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94F48B82-9CA2-D0DC-5890-B0ED52559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B985E99D-632D-DE3D-E3D2-325FDFDE1084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C1C37A-FDCE-B2A7-74D4-1CC5E009C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08</a:t>
              </a:r>
            </a:p>
          </p:txBody>
        </p:sp>
      </p:grpSp>
      <p:grpSp>
        <p:nvGrpSpPr>
          <p:cNvPr id="44" name="indice9">
            <a:extLst>
              <a:ext uri="{FF2B5EF4-FFF2-40B4-BE49-F238E27FC236}">
                <a16:creationId xmlns:a16="http://schemas.microsoft.com/office/drawing/2014/main" id="{75C11570-BFFE-7E8A-8D88-4CB412D1AB3D}"/>
              </a:ext>
            </a:extLst>
          </p:cNvPr>
          <p:cNvGrpSpPr/>
          <p:nvPr/>
        </p:nvGrpSpPr>
        <p:grpSpPr>
          <a:xfrm>
            <a:off x="-1866369" y="7791845"/>
            <a:ext cx="2303850" cy="1374295"/>
            <a:chOff x="6096000" y="3033000"/>
            <a:chExt cx="1286068" cy="792000"/>
          </a:xfrm>
        </p:grpSpPr>
        <p:pic>
          <p:nvPicPr>
            <p:cNvPr id="45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BD266E59-E2AB-26A9-3271-7DA072741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432C42E3-DB97-224D-6FB9-625CF0DD14E3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FDD4FB-DBA6-6F3F-4298-98CAC6969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09</a:t>
              </a:r>
            </a:p>
          </p:txBody>
        </p:sp>
      </p:grpSp>
      <p:grpSp>
        <p:nvGrpSpPr>
          <p:cNvPr id="48" name="indice10">
            <a:extLst>
              <a:ext uri="{FF2B5EF4-FFF2-40B4-BE49-F238E27FC236}">
                <a16:creationId xmlns:a16="http://schemas.microsoft.com/office/drawing/2014/main" id="{A0E8E7EF-8699-B471-4459-031B075105E6}"/>
              </a:ext>
            </a:extLst>
          </p:cNvPr>
          <p:cNvGrpSpPr/>
          <p:nvPr/>
        </p:nvGrpSpPr>
        <p:grpSpPr>
          <a:xfrm>
            <a:off x="-1866369" y="8765770"/>
            <a:ext cx="2303850" cy="1374295"/>
            <a:chOff x="6096000" y="3033000"/>
            <a:chExt cx="1286068" cy="792000"/>
          </a:xfrm>
        </p:grpSpPr>
        <p:pic>
          <p:nvPicPr>
            <p:cNvPr id="49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6B178AB5-9B83-5576-B4BA-C453527B2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DE300CC9-899E-DF9C-F444-96602E3C9320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78A6679-3A59-9502-60DA-8C3326E0D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10</a:t>
              </a:r>
            </a:p>
          </p:txBody>
        </p:sp>
      </p:grpSp>
      <p:grpSp>
        <p:nvGrpSpPr>
          <p:cNvPr id="52" name="indice11">
            <a:extLst>
              <a:ext uri="{FF2B5EF4-FFF2-40B4-BE49-F238E27FC236}">
                <a16:creationId xmlns:a16="http://schemas.microsoft.com/office/drawing/2014/main" id="{5189DD76-501A-3033-C47C-74B2A6EDC45C}"/>
              </a:ext>
            </a:extLst>
          </p:cNvPr>
          <p:cNvGrpSpPr/>
          <p:nvPr/>
        </p:nvGrpSpPr>
        <p:grpSpPr>
          <a:xfrm>
            <a:off x="-1866369" y="9739694"/>
            <a:ext cx="2303850" cy="1374295"/>
            <a:chOff x="6096000" y="3033000"/>
            <a:chExt cx="1286068" cy="792000"/>
          </a:xfrm>
        </p:grpSpPr>
        <p:pic>
          <p:nvPicPr>
            <p:cNvPr id="53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41CDBB42-1FFF-9DF9-2797-2718345AB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CB796801-6E38-E4BC-FD13-050BB2EC3080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5BCA738-5A04-7615-4647-2B1A33130E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11</a:t>
              </a:r>
            </a:p>
          </p:txBody>
        </p:sp>
      </p:grpSp>
      <p:grpSp>
        <p:nvGrpSpPr>
          <p:cNvPr id="56" name="indice12">
            <a:extLst>
              <a:ext uri="{FF2B5EF4-FFF2-40B4-BE49-F238E27FC236}">
                <a16:creationId xmlns:a16="http://schemas.microsoft.com/office/drawing/2014/main" id="{07DC9251-58C1-301A-5CFC-07FAA2103E59}"/>
              </a:ext>
            </a:extLst>
          </p:cNvPr>
          <p:cNvGrpSpPr/>
          <p:nvPr/>
        </p:nvGrpSpPr>
        <p:grpSpPr>
          <a:xfrm>
            <a:off x="-1866369" y="10713619"/>
            <a:ext cx="2303850" cy="1374295"/>
            <a:chOff x="6096000" y="3033000"/>
            <a:chExt cx="1286068" cy="792000"/>
          </a:xfrm>
        </p:grpSpPr>
        <p:pic>
          <p:nvPicPr>
            <p:cNvPr id="57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EF445423-5559-61D7-45C8-17608BCB9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4C2E521D-06A3-3D5B-1FD0-9BC4B8CC96FB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6CE7838-DEAC-A814-CA3F-92172D36A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12</a:t>
              </a:r>
            </a:p>
          </p:txBody>
        </p:sp>
      </p:grpSp>
      <p:grpSp>
        <p:nvGrpSpPr>
          <p:cNvPr id="60" name="indice13">
            <a:extLst>
              <a:ext uri="{FF2B5EF4-FFF2-40B4-BE49-F238E27FC236}">
                <a16:creationId xmlns:a16="http://schemas.microsoft.com/office/drawing/2014/main" id="{A81EAD60-FBB0-FA1F-519E-9E64FF0E12A0}"/>
              </a:ext>
            </a:extLst>
          </p:cNvPr>
          <p:cNvGrpSpPr/>
          <p:nvPr/>
        </p:nvGrpSpPr>
        <p:grpSpPr>
          <a:xfrm>
            <a:off x="-1866369" y="11687543"/>
            <a:ext cx="2303850" cy="1374295"/>
            <a:chOff x="6096000" y="3033000"/>
            <a:chExt cx="1286068" cy="792000"/>
          </a:xfrm>
        </p:grpSpPr>
        <p:pic>
          <p:nvPicPr>
            <p:cNvPr id="61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861A60CF-6E04-6239-D3C8-2148EA4CF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CB486E18-7E18-7DA9-F71C-5BB89C6DA641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837F9AC-D8E9-EDB7-9C0D-2A3DED6C3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13</a:t>
              </a:r>
            </a:p>
          </p:txBody>
        </p:sp>
      </p:grpSp>
      <p:grpSp>
        <p:nvGrpSpPr>
          <p:cNvPr id="64" name="indice14">
            <a:extLst>
              <a:ext uri="{FF2B5EF4-FFF2-40B4-BE49-F238E27FC236}">
                <a16:creationId xmlns:a16="http://schemas.microsoft.com/office/drawing/2014/main" id="{64DD4F1C-A36B-DB7B-C335-40FFE4958DE5}"/>
              </a:ext>
            </a:extLst>
          </p:cNvPr>
          <p:cNvGrpSpPr/>
          <p:nvPr/>
        </p:nvGrpSpPr>
        <p:grpSpPr>
          <a:xfrm>
            <a:off x="-1866369" y="12661476"/>
            <a:ext cx="2303850" cy="1374295"/>
            <a:chOff x="6096000" y="3033000"/>
            <a:chExt cx="1286068" cy="792000"/>
          </a:xfrm>
        </p:grpSpPr>
        <p:pic>
          <p:nvPicPr>
            <p:cNvPr id="65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0B532B9B-8D37-91AB-8891-F100B1CA5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9D28E886-4042-9D5A-EE8D-422333F91576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BB93E08-78DA-0AA9-5DE8-2C2D93E0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14</a:t>
              </a:r>
            </a:p>
          </p:txBody>
        </p:sp>
      </p:grpSp>
      <p:sp>
        <p:nvSpPr>
          <p:cNvPr id="69" name="lateral direita1">
            <a:extLst>
              <a:ext uri="{FF2B5EF4-FFF2-40B4-BE49-F238E27FC236}">
                <a16:creationId xmlns:a16="http://schemas.microsoft.com/office/drawing/2014/main" id="{6734420A-50EC-1B38-897E-35324256C31C}"/>
              </a:ext>
            </a:extLst>
          </p:cNvPr>
          <p:cNvSpPr/>
          <p:nvPr/>
        </p:nvSpPr>
        <p:spPr>
          <a:xfrm>
            <a:off x="23454495" y="447"/>
            <a:ext cx="958787" cy="13715105"/>
          </a:xfrm>
          <a:prstGeom prst="rect">
            <a:avLst/>
          </a:prstGeom>
          <a:solidFill>
            <a:srgbClr val="61C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>
              <a:solidFill>
                <a:schemeClr val="tx1"/>
              </a:solidFill>
              <a:cs typeface="Poppins" pitchFamily="2" charset="77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87ECF8CD-EEAE-1B11-3137-8921C5937078}"/>
              </a:ext>
            </a:extLst>
          </p:cNvPr>
          <p:cNvSpPr/>
          <p:nvPr/>
        </p:nvSpPr>
        <p:spPr>
          <a:xfrm>
            <a:off x="-13402520" y="1"/>
            <a:ext cx="12334875" cy="13715999"/>
          </a:xfrm>
          <a:prstGeom prst="rect">
            <a:avLst/>
          </a:prstGeom>
          <a:solidFill>
            <a:srgbClr val="61C8B7"/>
          </a:solidFill>
          <a:ln>
            <a:noFill/>
          </a:ln>
          <a:effectLst>
            <a:outerShdw blurRad="508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cs typeface="Poppins" pitchFamily="2" charset="77"/>
            </a:endParaRPr>
          </a:p>
        </p:txBody>
      </p:sp>
      <p:sp>
        <p:nvSpPr>
          <p:cNvPr id="68" name="Fluxograma: Vários documentos 1">
            <a:extLst>
              <a:ext uri="{FF2B5EF4-FFF2-40B4-BE49-F238E27FC236}">
                <a16:creationId xmlns:a16="http://schemas.microsoft.com/office/drawing/2014/main" id="{A45DF171-9986-8C45-7BCE-58E388CD2028}"/>
              </a:ext>
            </a:extLst>
          </p:cNvPr>
          <p:cNvSpPr/>
          <p:nvPr/>
        </p:nvSpPr>
        <p:spPr>
          <a:xfrm>
            <a:off x="1484443" y="2156851"/>
            <a:ext cx="3298085" cy="1308049"/>
          </a:xfrm>
          <a:prstGeom prst="flowChartMultidocument">
            <a:avLst/>
          </a:prstGeom>
          <a:solidFill>
            <a:srgbClr val="61C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Sou um Franqueado</a:t>
            </a:r>
          </a:p>
        </p:txBody>
      </p:sp>
      <p:sp>
        <p:nvSpPr>
          <p:cNvPr id="72" name="Rectangle 350">
            <a:extLst>
              <a:ext uri="{FF2B5EF4-FFF2-40B4-BE49-F238E27FC236}">
                <a16:creationId xmlns:a16="http://schemas.microsoft.com/office/drawing/2014/main" id="{FBB6930C-3D35-EADF-36CE-C966F777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51" y="3806055"/>
            <a:ext cx="3510027" cy="819867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Como administrar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uma franquias</a:t>
            </a:r>
          </a:p>
        </p:txBody>
      </p:sp>
      <p:sp>
        <p:nvSpPr>
          <p:cNvPr id="101" name="Fluxograma: Vários documentos 1">
            <a:extLst>
              <a:ext uri="{FF2B5EF4-FFF2-40B4-BE49-F238E27FC236}">
                <a16:creationId xmlns:a16="http://schemas.microsoft.com/office/drawing/2014/main" id="{FE3B9ABE-8D49-6C85-FF29-BCB6847BF216}"/>
              </a:ext>
            </a:extLst>
          </p:cNvPr>
          <p:cNvSpPr/>
          <p:nvPr/>
        </p:nvSpPr>
        <p:spPr>
          <a:xfrm>
            <a:off x="6888678" y="2156851"/>
            <a:ext cx="3298085" cy="1308049"/>
          </a:xfrm>
          <a:prstGeom prst="flowChartMultidocument">
            <a:avLst/>
          </a:prstGeom>
          <a:solidFill>
            <a:srgbClr val="61C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Quero ser um Franqueado</a:t>
            </a:r>
          </a:p>
        </p:txBody>
      </p:sp>
      <p:sp>
        <p:nvSpPr>
          <p:cNvPr id="103" name="Fluxograma: Vários documentos 1">
            <a:extLst>
              <a:ext uri="{FF2B5EF4-FFF2-40B4-BE49-F238E27FC236}">
                <a16:creationId xmlns:a16="http://schemas.microsoft.com/office/drawing/2014/main" id="{9C6D82D2-65CA-07FB-B603-1EF0A70282BA}"/>
              </a:ext>
            </a:extLst>
          </p:cNvPr>
          <p:cNvSpPr/>
          <p:nvPr/>
        </p:nvSpPr>
        <p:spPr>
          <a:xfrm>
            <a:off x="12482962" y="2237482"/>
            <a:ext cx="3298085" cy="1308049"/>
          </a:xfrm>
          <a:prstGeom prst="flowChartMultidocument">
            <a:avLst/>
          </a:prstGeom>
          <a:solidFill>
            <a:srgbClr val="61C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Sou um Franqueador</a:t>
            </a:r>
          </a:p>
        </p:txBody>
      </p:sp>
      <p:sp>
        <p:nvSpPr>
          <p:cNvPr id="104" name="Fluxograma: Vários documentos 1">
            <a:extLst>
              <a:ext uri="{FF2B5EF4-FFF2-40B4-BE49-F238E27FC236}">
                <a16:creationId xmlns:a16="http://schemas.microsoft.com/office/drawing/2014/main" id="{FA65CD7D-4836-77C0-3114-C3E8CF0D4A2A}"/>
              </a:ext>
            </a:extLst>
          </p:cNvPr>
          <p:cNvSpPr/>
          <p:nvPr/>
        </p:nvSpPr>
        <p:spPr>
          <a:xfrm>
            <a:off x="17776308" y="2161459"/>
            <a:ext cx="3298085" cy="1308049"/>
          </a:xfrm>
          <a:prstGeom prst="flowChartMultidocument">
            <a:avLst/>
          </a:prstGeom>
          <a:solidFill>
            <a:srgbClr val="61C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Quero ser Franqueador</a:t>
            </a:r>
          </a:p>
        </p:txBody>
      </p:sp>
      <p:sp>
        <p:nvSpPr>
          <p:cNvPr id="109" name="Rectangle 350">
            <a:extLst>
              <a:ext uri="{FF2B5EF4-FFF2-40B4-BE49-F238E27FC236}">
                <a16:creationId xmlns:a16="http://schemas.microsoft.com/office/drawing/2014/main" id="{7DCB461A-CD08-FE42-5055-97F860D68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892" y="5020353"/>
            <a:ext cx="3268047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Os princípios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 básicos da gestão.</a:t>
            </a:r>
          </a:p>
        </p:txBody>
      </p:sp>
      <p:sp>
        <p:nvSpPr>
          <p:cNvPr id="118" name="Rectangle 350">
            <a:extLst>
              <a:ext uri="{FF2B5EF4-FFF2-40B4-BE49-F238E27FC236}">
                <a16:creationId xmlns:a16="http://schemas.microsoft.com/office/drawing/2014/main" id="{7A5324AC-D666-233C-77BB-6FDEFBC34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866" y="6277318"/>
            <a:ext cx="3802596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Legislação que rege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o sistema de franquias.</a:t>
            </a:r>
          </a:p>
        </p:txBody>
      </p:sp>
      <p:sp>
        <p:nvSpPr>
          <p:cNvPr id="128" name="Rectangle 350">
            <a:extLst>
              <a:ext uri="{FF2B5EF4-FFF2-40B4-BE49-F238E27FC236}">
                <a16:creationId xmlns:a16="http://schemas.microsoft.com/office/drawing/2014/main" id="{00D6CBAA-22C9-96AD-3F1E-5F00698C1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17" y="7526656"/>
            <a:ext cx="3802596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Gestão financeira.</a:t>
            </a:r>
          </a:p>
        </p:txBody>
      </p:sp>
      <p:sp>
        <p:nvSpPr>
          <p:cNvPr id="134" name="Rectangle 350">
            <a:extLst>
              <a:ext uri="{FF2B5EF4-FFF2-40B4-BE49-F238E27FC236}">
                <a16:creationId xmlns:a16="http://schemas.microsoft.com/office/drawing/2014/main" id="{8A753FA3-1217-4D39-15DE-B58163B6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866" y="8786316"/>
            <a:ext cx="3802596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Liderança 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gestão de equipes.</a:t>
            </a:r>
          </a:p>
        </p:txBody>
      </p:sp>
      <p:sp>
        <p:nvSpPr>
          <p:cNvPr id="147" name="Rectangle 350">
            <a:extLst>
              <a:ext uri="{FF2B5EF4-FFF2-40B4-BE49-F238E27FC236}">
                <a16:creationId xmlns:a16="http://schemas.microsoft.com/office/drawing/2014/main" id="{3C082599-A086-1E1B-8FBB-ECB0A904D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443" y="3980883"/>
            <a:ext cx="3826048" cy="819867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Conceito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básicos do franchising.</a:t>
            </a:r>
          </a:p>
        </p:txBody>
      </p:sp>
      <p:sp>
        <p:nvSpPr>
          <p:cNvPr id="149" name="Rectangle 350">
            <a:extLst>
              <a:ext uri="{FF2B5EF4-FFF2-40B4-BE49-F238E27FC236}">
                <a16:creationId xmlns:a16="http://schemas.microsoft.com/office/drawing/2014/main" id="{403B6485-D4C9-7D6D-088E-CCFC131B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269" y="5196981"/>
            <a:ext cx="3268047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Como se tornar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um franqueado.</a:t>
            </a:r>
          </a:p>
        </p:txBody>
      </p:sp>
      <p:sp>
        <p:nvSpPr>
          <p:cNvPr id="150" name="Rectangle 350">
            <a:extLst>
              <a:ext uri="{FF2B5EF4-FFF2-40B4-BE49-F238E27FC236}">
                <a16:creationId xmlns:a16="http://schemas.microsoft.com/office/drawing/2014/main" id="{0978A594-2B79-A16A-B63E-45839557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243" y="6453946"/>
            <a:ext cx="3802596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Como escolher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uma franquia.</a:t>
            </a:r>
          </a:p>
        </p:txBody>
      </p:sp>
      <p:sp>
        <p:nvSpPr>
          <p:cNvPr id="152" name="Rectangle 350">
            <a:extLst>
              <a:ext uri="{FF2B5EF4-FFF2-40B4-BE49-F238E27FC236}">
                <a16:creationId xmlns:a16="http://schemas.microsoft.com/office/drawing/2014/main" id="{0E7CD1E1-1FD8-2853-6B8B-CCEC6DA1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994" y="7703284"/>
            <a:ext cx="3802596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Relação franqueado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e franqueador.</a:t>
            </a:r>
          </a:p>
        </p:txBody>
      </p:sp>
      <p:sp>
        <p:nvSpPr>
          <p:cNvPr id="154" name="Rectangle 350">
            <a:extLst>
              <a:ext uri="{FF2B5EF4-FFF2-40B4-BE49-F238E27FC236}">
                <a16:creationId xmlns:a16="http://schemas.microsoft.com/office/drawing/2014/main" id="{87747FAB-C5A1-2F32-2131-4B85976A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243" y="8962944"/>
            <a:ext cx="3802596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Vantagens e desafios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do sistema de franquias.</a:t>
            </a:r>
          </a:p>
        </p:txBody>
      </p:sp>
      <p:sp>
        <p:nvSpPr>
          <p:cNvPr id="155" name="Rectangle 350">
            <a:extLst>
              <a:ext uri="{FF2B5EF4-FFF2-40B4-BE49-F238E27FC236}">
                <a16:creationId xmlns:a16="http://schemas.microsoft.com/office/drawing/2014/main" id="{87788FB0-924A-93DF-9B76-582AE44A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026" y="4129199"/>
            <a:ext cx="3510027" cy="819867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Conceitos do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franchising.</a:t>
            </a:r>
          </a:p>
        </p:txBody>
      </p:sp>
      <p:sp>
        <p:nvSpPr>
          <p:cNvPr id="157" name="Rectangle 350">
            <a:extLst>
              <a:ext uri="{FF2B5EF4-FFF2-40B4-BE49-F238E27FC236}">
                <a16:creationId xmlns:a16="http://schemas.microsoft.com/office/drawing/2014/main" id="{BBB2B8EE-AE07-93C6-A13E-4A42552DE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6675" y="5343497"/>
            <a:ext cx="3802596" cy="164913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Como planejar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o crescimento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 do seu negócio 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se tornar uma franquia.</a:t>
            </a:r>
          </a:p>
        </p:txBody>
      </p:sp>
      <p:sp>
        <p:nvSpPr>
          <p:cNvPr id="158" name="Rectangle 350">
            <a:extLst>
              <a:ext uri="{FF2B5EF4-FFF2-40B4-BE49-F238E27FC236}">
                <a16:creationId xmlns:a16="http://schemas.microsoft.com/office/drawing/2014/main" id="{08B38694-B02B-C704-61D1-E45057E3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3491" y="7524688"/>
            <a:ext cx="2971555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Gestão de redes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de franquias.</a:t>
            </a:r>
          </a:p>
        </p:txBody>
      </p:sp>
      <p:sp>
        <p:nvSpPr>
          <p:cNvPr id="163" name="Rectangle 350">
            <a:extLst>
              <a:ext uri="{FF2B5EF4-FFF2-40B4-BE49-F238E27FC236}">
                <a16:creationId xmlns:a16="http://schemas.microsoft.com/office/drawing/2014/main" id="{F021D570-B3E2-9B63-45CD-4454927C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053" y="4009073"/>
            <a:ext cx="3510027" cy="819867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Conheça o sistema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de franquias.</a:t>
            </a:r>
          </a:p>
        </p:txBody>
      </p:sp>
      <p:sp>
        <p:nvSpPr>
          <p:cNvPr id="165" name="Rectangle 350">
            <a:extLst>
              <a:ext uri="{FF2B5EF4-FFF2-40B4-BE49-F238E27FC236}">
                <a16:creationId xmlns:a16="http://schemas.microsoft.com/office/drawing/2014/main" id="{0DB01C8C-AA41-CA9D-2D82-A57C3E8F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294" y="5223371"/>
            <a:ext cx="3268047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Como o sistema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é operado?</a:t>
            </a:r>
          </a:p>
        </p:txBody>
      </p:sp>
      <p:sp>
        <p:nvSpPr>
          <p:cNvPr id="166" name="Rectangle 350">
            <a:extLst>
              <a:ext uri="{FF2B5EF4-FFF2-40B4-BE49-F238E27FC236}">
                <a16:creationId xmlns:a16="http://schemas.microsoft.com/office/drawing/2014/main" id="{6A89B1D7-B8BA-6F8B-24E8-75300C0CA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6268" y="6480336"/>
            <a:ext cx="3802596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Relação franqueado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 e franqueador.</a:t>
            </a:r>
          </a:p>
        </p:txBody>
      </p:sp>
      <p:sp>
        <p:nvSpPr>
          <p:cNvPr id="168" name="Rectangle 350">
            <a:extLst>
              <a:ext uri="{FF2B5EF4-FFF2-40B4-BE49-F238E27FC236}">
                <a16:creationId xmlns:a16="http://schemas.microsoft.com/office/drawing/2014/main" id="{A97B688A-36ED-8A83-5379-3798B5E6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019" y="7729673"/>
            <a:ext cx="3802596" cy="1279827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Como transformar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sua empresa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em uma franquia.</a:t>
            </a:r>
          </a:p>
        </p:txBody>
      </p:sp>
      <p:sp>
        <p:nvSpPr>
          <p:cNvPr id="172" name="Rectangle 350">
            <a:extLst>
              <a:ext uri="{FF2B5EF4-FFF2-40B4-BE49-F238E27FC236}">
                <a16:creationId xmlns:a16="http://schemas.microsoft.com/office/drawing/2014/main" id="{0EF169C6-7EB6-AA2D-933A-DDC286DC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358" y="10239968"/>
            <a:ext cx="3802597" cy="146046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Aspectos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comportamentais: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será que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sou empreendedor?</a:t>
            </a:r>
          </a:p>
        </p:txBody>
      </p:sp>
    </p:spTree>
    <p:extLst>
      <p:ext uri="{BB962C8B-B14F-4D97-AF65-F5344CB8AC3E}">
        <p14:creationId xmlns:p14="http://schemas.microsoft.com/office/powerpoint/2010/main" val="176248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13021 1.85185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" presetClass="entr" presetSubtype="2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53AAC8C-CF87-AD61-85CB-4844EE5D6805}"/>
              </a:ext>
            </a:extLst>
          </p:cNvPr>
          <p:cNvSpPr txBox="1"/>
          <p:nvPr/>
        </p:nvSpPr>
        <p:spPr>
          <a:xfrm>
            <a:off x="1237006" y="318097"/>
            <a:ext cx="1057058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000" b="1" dirty="0">
                <a:cs typeface="Poppins" pitchFamily="2" charset="77"/>
              </a:rPr>
              <a:t>Projeto Sebrae:</a:t>
            </a:r>
          </a:p>
          <a:p>
            <a:r>
              <a:rPr lang="pt-BR" sz="4000" b="1" dirty="0">
                <a:cs typeface="Poppins" pitchFamily="2" charset="77"/>
              </a:rPr>
              <a:t>(Proposta de Jornada de Atendimento)</a:t>
            </a:r>
            <a:endParaRPr lang="pt-BR" sz="4000" dirty="0">
              <a:cs typeface="Poppins" pitchFamily="2" charset="77"/>
            </a:endParaRPr>
          </a:p>
        </p:txBody>
      </p:sp>
      <p:grpSp>
        <p:nvGrpSpPr>
          <p:cNvPr id="12" name="indice1">
            <a:extLst>
              <a:ext uri="{FF2B5EF4-FFF2-40B4-BE49-F238E27FC236}">
                <a16:creationId xmlns:a16="http://schemas.microsoft.com/office/drawing/2014/main" id="{9DDAF0E9-3427-85F9-D820-E1C32AC4DF06}"/>
              </a:ext>
            </a:extLst>
          </p:cNvPr>
          <p:cNvGrpSpPr/>
          <p:nvPr/>
        </p:nvGrpSpPr>
        <p:grpSpPr>
          <a:xfrm>
            <a:off x="-1745896" y="20410"/>
            <a:ext cx="2303850" cy="1374295"/>
            <a:chOff x="6096000" y="3033000"/>
            <a:chExt cx="1286068" cy="792000"/>
          </a:xfrm>
        </p:grpSpPr>
        <p:pic>
          <p:nvPicPr>
            <p:cNvPr id="13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5E011FAC-7BDE-0F9B-C94A-D3EF331E2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3BAB9BA2-75F4-EFE7-A2D6-B29C54ED4CC2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5641B8-317E-6CB3-232A-426D7D317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01</a:t>
              </a:r>
            </a:p>
          </p:txBody>
        </p:sp>
      </p:grpSp>
      <p:grpSp>
        <p:nvGrpSpPr>
          <p:cNvPr id="16" name="indice2">
            <a:extLst>
              <a:ext uri="{FF2B5EF4-FFF2-40B4-BE49-F238E27FC236}">
                <a16:creationId xmlns:a16="http://schemas.microsoft.com/office/drawing/2014/main" id="{945DA38B-C1A0-0920-B8D0-F67480255DA9}"/>
              </a:ext>
            </a:extLst>
          </p:cNvPr>
          <p:cNvGrpSpPr/>
          <p:nvPr/>
        </p:nvGrpSpPr>
        <p:grpSpPr>
          <a:xfrm>
            <a:off x="-1183687" y="1021238"/>
            <a:ext cx="2303850" cy="1374295"/>
            <a:chOff x="6096000" y="3033000"/>
            <a:chExt cx="1286068" cy="792000"/>
          </a:xfrm>
        </p:grpSpPr>
        <p:pic>
          <p:nvPicPr>
            <p:cNvPr id="17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D5E5585B-395B-B580-B0B5-6D2889CAD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4C43A51B-EE1E-B7EC-256D-96D5831CF09E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DC3736-58DF-A1D0-47FC-7A88D2FA47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02</a:t>
              </a:r>
            </a:p>
          </p:txBody>
        </p:sp>
      </p:grpSp>
      <p:grpSp>
        <p:nvGrpSpPr>
          <p:cNvPr id="20" name="indice3">
            <a:extLst>
              <a:ext uri="{FF2B5EF4-FFF2-40B4-BE49-F238E27FC236}">
                <a16:creationId xmlns:a16="http://schemas.microsoft.com/office/drawing/2014/main" id="{F8FD847F-F9E8-5B6D-C5FC-8CE12B5B1350}"/>
              </a:ext>
            </a:extLst>
          </p:cNvPr>
          <p:cNvGrpSpPr/>
          <p:nvPr/>
        </p:nvGrpSpPr>
        <p:grpSpPr>
          <a:xfrm>
            <a:off x="-1745896" y="2049505"/>
            <a:ext cx="2303850" cy="1374295"/>
            <a:chOff x="6096000" y="3033000"/>
            <a:chExt cx="1286068" cy="792000"/>
          </a:xfrm>
        </p:grpSpPr>
        <p:pic>
          <p:nvPicPr>
            <p:cNvPr id="21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5D7773B9-6139-DE49-C49F-6ACF3575E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E9FF73EE-AEE0-76F3-A65A-F5C91533CDC0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FCE3A8-2E94-6A86-1D2A-0BEEA1485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03</a:t>
              </a:r>
            </a:p>
          </p:txBody>
        </p:sp>
      </p:grpSp>
      <p:grpSp>
        <p:nvGrpSpPr>
          <p:cNvPr id="24" name="indice4">
            <a:extLst>
              <a:ext uri="{FF2B5EF4-FFF2-40B4-BE49-F238E27FC236}">
                <a16:creationId xmlns:a16="http://schemas.microsoft.com/office/drawing/2014/main" id="{07D5D0D2-ED37-A9C8-F586-9FC6D476F2B6}"/>
              </a:ext>
            </a:extLst>
          </p:cNvPr>
          <p:cNvGrpSpPr/>
          <p:nvPr/>
        </p:nvGrpSpPr>
        <p:grpSpPr>
          <a:xfrm>
            <a:off x="-1789369" y="3026230"/>
            <a:ext cx="2303850" cy="1374295"/>
            <a:chOff x="6096000" y="3033000"/>
            <a:chExt cx="1286068" cy="792000"/>
          </a:xfrm>
        </p:grpSpPr>
        <p:pic>
          <p:nvPicPr>
            <p:cNvPr id="25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BC39644F-3834-FF26-1DAF-1620B61EF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7CDE36B4-1119-CF5A-97B7-BD204361D52E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F25A06F-DBF4-6F95-AE55-E980A736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04</a:t>
              </a:r>
            </a:p>
          </p:txBody>
        </p:sp>
      </p:grpSp>
      <p:grpSp>
        <p:nvGrpSpPr>
          <p:cNvPr id="28" name="indice5">
            <a:extLst>
              <a:ext uri="{FF2B5EF4-FFF2-40B4-BE49-F238E27FC236}">
                <a16:creationId xmlns:a16="http://schemas.microsoft.com/office/drawing/2014/main" id="{4071B284-217B-0502-D161-CB2560931949}"/>
              </a:ext>
            </a:extLst>
          </p:cNvPr>
          <p:cNvGrpSpPr/>
          <p:nvPr/>
        </p:nvGrpSpPr>
        <p:grpSpPr>
          <a:xfrm>
            <a:off x="-1866369" y="3896147"/>
            <a:ext cx="2303850" cy="1374295"/>
            <a:chOff x="6096000" y="3033000"/>
            <a:chExt cx="1286068" cy="792000"/>
          </a:xfrm>
        </p:grpSpPr>
        <p:pic>
          <p:nvPicPr>
            <p:cNvPr id="29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6FD76338-2F52-5B5F-6B68-023F28B13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AA514185-E5C4-DAC6-3B15-2A975E756833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4A714F9-0B51-599E-A83E-FC8B22224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05</a:t>
              </a:r>
            </a:p>
          </p:txBody>
        </p:sp>
      </p:grpSp>
      <p:grpSp>
        <p:nvGrpSpPr>
          <p:cNvPr id="32" name="indice6">
            <a:extLst>
              <a:ext uri="{FF2B5EF4-FFF2-40B4-BE49-F238E27FC236}">
                <a16:creationId xmlns:a16="http://schemas.microsoft.com/office/drawing/2014/main" id="{14A28AD8-E312-EFFD-F8F4-15563BA5F967}"/>
              </a:ext>
            </a:extLst>
          </p:cNvPr>
          <p:cNvGrpSpPr/>
          <p:nvPr/>
        </p:nvGrpSpPr>
        <p:grpSpPr>
          <a:xfrm>
            <a:off x="-1866369" y="4870071"/>
            <a:ext cx="2303850" cy="1374295"/>
            <a:chOff x="6096000" y="3033000"/>
            <a:chExt cx="1286068" cy="792000"/>
          </a:xfrm>
        </p:grpSpPr>
        <p:pic>
          <p:nvPicPr>
            <p:cNvPr id="33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3B5C3C7F-30C3-054E-BBFF-2EC70118F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5A9441E9-AC7E-669E-3485-DFBECAD91709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A47A559-4941-EC12-386D-03133862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06</a:t>
              </a:r>
            </a:p>
          </p:txBody>
        </p:sp>
      </p:grpSp>
      <p:grpSp>
        <p:nvGrpSpPr>
          <p:cNvPr id="36" name="indice7">
            <a:extLst>
              <a:ext uri="{FF2B5EF4-FFF2-40B4-BE49-F238E27FC236}">
                <a16:creationId xmlns:a16="http://schemas.microsoft.com/office/drawing/2014/main" id="{041D6A05-EA18-9B16-862B-A49F5F3AD291}"/>
              </a:ext>
            </a:extLst>
          </p:cNvPr>
          <p:cNvGrpSpPr/>
          <p:nvPr/>
        </p:nvGrpSpPr>
        <p:grpSpPr>
          <a:xfrm>
            <a:off x="-1866369" y="5843996"/>
            <a:ext cx="2303850" cy="1374295"/>
            <a:chOff x="6096000" y="3033000"/>
            <a:chExt cx="1286068" cy="792000"/>
          </a:xfrm>
        </p:grpSpPr>
        <p:pic>
          <p:nvPicPr>
            <p:cNvPr id="37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837DCC9D-98C7-A8F9-D473-EFD2AD787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229BFA46-D3EA-DA15-6387-EB19991756F6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252822B-6318-8F2D-59F0-911AE327A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07</a:t>
              </a:r>
            </a:p>
          </p:txBody>
        </p:sp>
      </p:grpSp>
      <p:grpSp>
        <p:nvGrpSpPr>
          <p:cNvPr id="40" name="indice8">
            <a:extLst>
              <a:ext uri="{FF2B5EF4-FFF2-40B4-BE49-F238E27FC236}">
                <a16:creationId xmlns:a16="http://schemas.microsoft.com/office/drawing/2014/main" id="{31E83C46-325C-25AF-C9E4-2ED6E95F5674}"/>
              </a:ext>
            </a:extLst>
          </p:cNvPr>
          <p:cNvGrpSpPr/>
          <p:nvPr/>
        </p:nvGrpSpPr>
        <p:grpSpPr>
          <a:xfrm>
            <a:off x="-1866369" y="6817920"/>
            <a:ext cx="2303850" cy="1374295"/>
            <a:chOff x="6096000" y="3033000"/>
            <a:chExt cx="1286068" cy="792000"/>
          </a:xfrm>
        </p:grpSpPr>
        <p:pic>
          <p:nvPicPr>
            <p:cNvPr id="41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94F48B82-9CA2-D0DC-5890-B0ED52559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B985E99D-632D-DE3D-E3D2-325FDFDE1084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C1C37A-FDCE-B2A7-74D4-1CC5E009C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08</a:t>
              </a:r>
            </a:p>
          </p:txBody>
        </p:sp>
      </p:grpSp>
      <p:grpSp>
        <p:nvGrpSpPr>
          <p:cNvPr id="44" name="indice9">
            <a:extLst>
              <a:ext uri="{FF2B5EF4-FFF2-40B4-BE49-F238E27FC236}">
                <a16:creationId xmlns:a16="http://schemas.microsoft.com/office/drawing/2014/main" id="{75C11570-BFFE-7E8A-8D88-4CB412D1AB3D}"/>
              </a:ext>
            </a:extLst>
          </p:cNvPr>
          <p:cNvGrpSpPr/>
          <p:nvPr/>
        </p:nvGrpSpPr>
        <p:grpSpPr>
          <a:xfrm>
            <a:off x="-1866369" y="7791845"/>
            <a:ext cx="2303850" cy="1374295"/>
            <a:chOff x="6096000" y="3033000"/>
            <a:chExt cx="1286068" cy="792000"/>
          </a:xfrm>
        </p:grpSpPr>
        <p:pic>
          <p:nvPicPr>
            <p:cNvPr id="45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BD266E59-E2AB-26A9-3271-7DA072741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432C42E3-DB97-224D-6FB9-625CF0DD14E3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FDD4FB-DBA6-6F3F-4298-98CAC6969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09</a:t>
              </a:r>
            </a:p>
          </p:txBody>
        </p:sp>
      </p:grpSp>
      <p:grpSp>
        <p:nvGrpSpPr>
          <p:cNvPr id="48" name="indice10">
            <a:extLst>
              <a:ext uri="{FF2B5EF4-FFF2-40B4-BE49-F238E27FC236}">
                <a16:creationId xmlns:a16="http://schemas.microsoft.com/office/drawing/2014/main" id="{A0E8E7EF-8699-B471-4459-031B075105E6}"/>
              </a:ext>
            </a:extLst>
          </p:cNvPr>
          <p:cNvGrpSpPr/>
          <p:nvPr/>
        </p:nvGrpSpPr>
        <p:grpSpPr>
          <a:xfrm>
            <a:off x="-1866369" y="8765770"/>
            <a:ext cx="2303850" cy="1374295"/>
            <a:chOff x="6096000" y="3033000"/>
            <a:chExt cx="1286068" cy="792000"/>
          </a:xfrm>
        </p:grpSpPr>
        <p:pic>
          <p:nvPicPr>
            <p:cNvPr id="49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6B178AB5-9B83-5576-B4BA-C453527B2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DE300CC9-899E-DF9C-F444-96602E3C9320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78A6679-3A59-9502-60DA-8C3326E0D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10</a:t>
              </a:r>
            </a:p>
          </p:txBody>
        </p:sp>
      </p:grpSp>
      <p:grpSp>
        <p:nvGrpSpPr>
          <p:cNvPr id="52" name="indice11">
            <a:extLst>
              <a:ext uri="{FF2B5EF4-FFF2-40B4-BE49-F238E27FC236}">
                <a16:creationId xmlns:a16="http://schemas.microsoft.com/office/drawing/2014/main" id="{5189DD76-501A-3033-C47C-74B2A6EDC45C}"/>
              </a:ext>
            </a:extLst>
          </p:cNvPr>
          <p:cNvGrpSpPr/>
          <p:nvPr/>
        </p:nvGrpSpPr>
        <p:grpSpPr>
          <a:xfrm>
            <a:off x="-1866369" y="9739694"/>
            <a:ext cx="2303850" cy="1374295"/>
            <a:chOff x="6096000" y="3033000"/>
            <a:chExt cx="1286068" cy="792000"/>
          </a:xfrm>
        </p:grpSpPr>
        <p:pic>
          <p:nvPicPr>
            <p:cNvPr id="53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41CDBB42-1FFF-9DF9-2797-2718345AB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CB796801-6E38-E4BC-FD13-050BB2EC3080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5BCA738-5A04-7615-4647-2B1A33130E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11</a:t>
              </a:r>
            </a:p>
          </p:txBody>
        </p:sp>
      </p:grpSp>
      <p:grpSp>
        <p:nvGrpSpPr>
          <p:cNvPr id="56" name="indice12">
            <a:extLst>
              <a:ext uri="{FF2B5EF4-FFF2-40B4-BE49-F238E27FC236}">
                <a16:creationId xmlns:a16="http://schemas.microsoft.com/office/drawing/2014/main" id="{07DC9251-58C1-301A-5CFC-07FAA2103E59}"/>
              </a:ext>
            </a:extLst>
          </p:cNvPr>
          <p:cNvGrpSpPr/>
          <p:nvPr/>
        </p:nvGrpSpPr>
        <p:grpSpPr>
          <a:xfrm>
            <a:off x="-1866369" y="10713619"/>
            <a:ext cx="2303850" cy="1374295"/>
            <a:chOff x="6096000" y="3033000"/>
            <a:chExt cx="1286068" cy="792000"/>
          </a:xfrm>
        </p:grpSpPr>
        <p:pic>
          <p:nvPicPr>
            <p:cNvPr id="57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EF445423-5559-61D7-45C8-17608BCB9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4C2E521D-06A3-3D5B-1FD0-9BC4B8CC96FB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6CE7838-DEAC-A814-CA3F-92172D36A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12</a:t>
              </a:r>
            </a:p>
          </p:txBody>
        </p:sp>
      </p:grpSp>
      <p:grpSp>
        <p:nvGrpSpPr>
          <p:cNvPr id="60" name="indice13">
            <a:extLst>
              <a:ext uri="{FF2B5EF4-FFF2-40B4-BE49-F238E27FC236}">
                <a16:creationId xmlns:a16="http://schemas.microsoft.com/office/drawing/2014/main" id="{A81EAD60-FBB0-FA1F-519E-9E64FF0E12A0}"/>
              </a:ext>
            </a:extLst>
          </p:cNvPr>
          <p:cNvGrpSpPr/>
          <p:nvPr/>
        </p:nvGrpSpPr>
        <p:grpSpPr>
          <a:xfrm>
            <a:off x="-1866369" y="11687543"/>
            <a:ext cx="2303850" cy="1374295"/>
            <a:chOff x="6096000" y="3033000"/>
            <a:chExt cx="1286068" cy="792000"/>
          </a:xfrm>
        </p:grpSpPr>
        <p:pic>
          <p:nvPicPr>
            <p:cNvPr id="61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861A60CF-6E04-6239-D3C8-2148EA4CF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CB486E18-7E18-7DA9-F71C-5BB89C6DA641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837F9AC-D8E9-EDB7-9C0D-2A3DED6C3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13</a:t>
              </a:r>
            </a:p>
          </p:txBody>
        </p:sp>
      </p:grpSp>
      <p:grpSp>
        <p:nvGrpSpPr>
          <p:cNvPr id="64" name="indice14">
            <a:extLst>
              <a:ext uri="{FF2B5EF4-FFF2-40B4-BE49-F238E27FC236}">
                <a16:creationId xmlns:a16="http://schemas.microsoft.com/office/drawing/2014/main" id="{64DD4F1C-A36B-DB7B-C335-40FFE4958DE5}"/>
              </a:ext>
            </a:extLst>
          </p:cNvPr>
          <p:cNvGrpSpPr/>
          <p:nvPr/>
        </p:nvGrpSpPr>
        <p:grpSpPr>
          <a:xfrm>
            <a:off x="-1866369" y="12661476"/>
            <a:ext cx="2303850" cy="1374295"/>
            <a:chOff x="6096000" y="3033000"/>
            <a:chExt cx="1286068" cy="792000"/>
          </a:xfrm>
        </p:grpSpPr>
        <p:pic>
          <p:nvPicPr>
            <p:cNvPr id="65" name="Shadow" descr="D:\andrew\Работа\Андрей\00_Presentations\04_WOW\B_animation.png">
              <a:extLst>
                <a:ext uri="{FF2B5EF4-FFF2-40B4-BE49-F238E27FC236}">
                  <a16:creationId xmlns:a16="http://schemas.microsoft.com/office/drawing/2014/main" id="{0B532B9B-8D37-91AB-8891-F100B1CA5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343562"/>
              <a:ext cx="1286068" cy="481438"/>
            </a:xfrm>
            <a:prstGeom prst="rect">
              <a:avLst/>
            </a:prstGeom>
            <a:noFill/>
          </p:spPr>
        </p:pic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9D28E886-4042-9D5A-EE8D-422333F91576}"/>
                </a:ext>
              </a:extLst>
            </p:cNvPr>
            <p:cNvSpPr/>
            <p:nvPr/>
          </p:nvSpPr>
          <p:spPr>
            <a:xfrm>
              <a:off x="6096000" y="3033000"/>
              <a:ext cx="1175579" cy="610982"/>
            </a:xfrm>
            <a:custGeom>
              <a:avLst/>
              <a:gdLst/>
              <a:ahLst/>
              <a:cxnLst/>
              <a:rect l="0" t="0" r="0" b="0"/>
              <a:pathLst>
                <a:path w="4787900" h="2085174">
                  <a:moveTo>
                    <a:pt x="3771900" y="2085174"/>
                  </a:moveTo>
                  <a:lnTo>
                    <a:pt x="0" y="2085174"/>
                  </a:lnTo>
                  <a:lnTo>
                    <a:pt x="0" y="0"/>
                  </a:lnTo>
                  <a:lnTo>
                    <a:pt x="4787900" y="0"/>
                  </a:lnTo>
                  <a:lnTo>
                    <a:pt x="4787900" y="1069174"/>
                  </a:lnTo>
                  <a:cubicBezTo>
                    <a:pt x="4787900" y="1630299"/>
                    <a:pt x="4333024" y="2085174"/>
                    <a:pt x="3771900" y="2085174"/>
                  </a:cubicBezTo>
                  <a:close/>
                </a:path>
              </a:pathLst>
            </a:custGeom>
            <a:solidFill>
              <a:srgbClr val="61C8B7"/>
            </a:solidFill>
            <a:ln w="12700" cap="flat" cmpd="sng">
              <a:noFill/>
              <a:prstDash val="solid"/>
              <a:miter lim="800000"/>
            </a:ln>
          </p:spPr>
          <p:txBody>
            <a:bodyPr wrap="square" anchor="ctr">
              <a:spAutoFit/>
            </a:bodyPr>
            <a:lstStyle/>
            <a:p>
              <a:pPr algn="ctr"/>
              <a:endParaRPr lang="en-US" sz="2800" dirty="0">
                <a:cs typeface="Poppins" pitchFamily="2" charset="77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BB93E08-78DA-0AA9-5DE8-2C2D93E0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383" y="3122491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  <a:cs typeface="Poppins" pitchFamily="2" charset="77"/>
                </a:rPr>
                <a:t>14</a:t>
              </a:r>
            </a:p>
          </p:txBody>
        </p:sp>
      </p:grpSp>
      <p:sp>
        <p:nvSpPr>
          <p:cNvPr id="69" name="lateral direita1">
            <a:extLst>
              <a:ext uri="{FF2B5EF4-FFF2-40B4-BE49-F238E27FC236}">
                <a16:creationId xmlns:a16="http://schemas.microsoft.com/office/drawing/2014/main" id="{6734420A-50EC-1B38-897E-35324256C31C}"/>
              </a:ext>
            </a:extLst>
          </p:cNvPr>
          <p:cNvSpPr/>
          <p:nvPr/>
        </p:nvSpPr>
        <p:spPr>
          <a:xfrm>
            <a:off x="23454495" y="447"/>
            <a:ext cx="958787" cy="13715105"/>
          </a:xfrm>
          <a:prstGeom prst="rect">
            <a:avLst/>
          </a:prstGeom>
          <a:solidFill>
            <a:srgbClr val="61C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>
              <a:solidFill>
                <a:schemeClr val="tx1"/>
              </a:solidFill>
              <a:cs typeface="Poppins" pitchFamily="2" charset="77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87ECF8CD-EEAE-1B11-3137-8921C5937078}"/>
              </a:ext>
            </a:extLst>
          </p:cNvPr>
          <p:cNvSpPr/>
          <p:nvPr/>
        </p:nvSpPr>
        <p:spPr>
          <a:xfrm>
            <a:off x="-13402520" y="1"/>
            <a:ext cx="12334875" cy="13715999"/>
          </a:xfrm>
          <a:prstGeom prst="rect">
            <a:avLst/>
          </a:prstGeom>
          <a:solidFill>
            <a:srgbClr val="61C8B7"/>
          </a:solidFill>
          <a:ln>
            <a:noFill/>
          </a:ln>
          <a:effectLst>
            <a:outerShdw blurRad="508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cs typeface="Poppins" pitchFamily="2" charset="77"/>
            </a:endParaRPr>
          </a:p>
        </p:txBody>
      </p:sp>
      <p:sp>
        <p:nvSpPr>
          <p:cNvPr id="68" name="Fluxograma: Vários documentos 1">
            <a:extLst>
              <a:ext uri="{FF2B5EF4-FFF2-40B4-BE49-F238E27FC236}">
                <a16:creationId xmlns:a16="http://schemas.microsoft.com/office/drawing/2014/main" id="{A45DF171-9986-8C45-7BCE-58E388CD2028}"/>
              </a:ext>
            </a:extLst>
          </p:cNvPr>
          <p:cNvSpPr/>
          <p:nvPr/>
        </p:nvSpPr>
        <p:spPr>
          <a:xfrm>
            <a:off x="1484443" y="2156851"/>
            <a:ext cx="3298085" cy="1308049"/>
          </a:xfrm>
          <a:prstGeom prst="flowChartMultidocument">
            <a:avLst/>
          </a:prstGeom>
          <a:solidFill>
            <a:srgbClr val="61C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Sou um Franqueado</a:t>
            </a:r>
          </a:p>
        </p:txBody>
      </p:sp>
      <p:sp>
        <p:nvSpPr>
          <p:cNvPr id="72" name="Rectangle 350">
            <a:extLst>
              <a:ext uri="{FF2B5EF4-FFF2-40B4-BE49-F238E27FC236}">
                <a16:creationId xmlns:a16="http://schemas.microsoft.com/office/drawing/2014/main" id="{FBB6930C-3D35-EADF-36CE-C966F777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51" y="3806055"/>
            <a:ext cx="3510027" cy="819867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Princípios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básicos da gestão.</a:t>
            </a:r>
          </a:p>
        </p:txBody>
      </p:sp>
      <p:sp>
        <p:nvSpPr>
          <p:cNvPr id="101" name="Fluxograma: Vários documentos 1">
            <a:extLst>
              <a:ext uri="{FF2B5EF4-FFF2-40B4-BE49-F238E27FC236}">
                <a16:creationId xmlns:a16="http://schemas.microsoft.com/office/drawing/2014/main" id="{FE3B9ABE-8D49-6C85-FF29-BCB6847BF216}"/>
              </a:ext>
            </a:extLst>
          </p:cNvPr>
          <p:cNvSpPr/>
          <p:nvPr/>
        </p:nvSpPr>
        <p:spPr>
          <a:xfrm>
            <a:off x="6888678" y="2156851"/>
            <a:ext cx="3298085" cy="1308049"/>
          </a:xfrm>
          <a:prstGeom prst="flowChartMultidocument">
            <a:avLst/>
          </a:prstGeom>
          <a:solidFill>
            <a:srgbClr val="61C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Quero ser um Franqueado</a:t>
            </a:r>
          </a:p>
        </p:txBody>
      </p:sp>
      <p:sp>
        <p:nvSpPr>
          <p:cNvPr id="103" name="Fluxograma: Vários documentos 1">
            <a:extLst>
              <a:ext uri="{FF2B5EF4-FFF2-40B4-BE49-F238E27FC236}">
                <a16:creationId xmlns:a16="http://schemas.microsoft.com/office/drawing/2014/main" id="{9C6D82D2-65CA-07FB-B603-1EF0A70282BA}"/>
              </a:ext>
            </a:extLst>
          </p:cNvPr>
          <p:cNvSpPr/>
          <p:nvPr/>
        </p:nvSpPr>
        <p:spPr>
          <a:xfrm>
            <a:off x="12482962" y="2237482"/>
            <a:ext cx="3298085" cy="1308049"/>
          </a:xfrm>
          <a:prstGeom prst="flowChartMultidocument">
            <a:avLst/>
          </a:prstGeom>
          <a:solidFill>
            <a:srgbClr val="61C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Sou um Franqueador</a:t>
            </a:r>
          </a:p>
        </p:txBody>
      </p:sp>
      <p:sp>
        <p:nvSpPr>
          <p:cNvPr id="104" name="Fluxograma: Vários documentos 1">
            <a:extLst>
              <a:ext uri="{FF2B5EF4-FFF2-40B4-BE49-F238E27FC236}">
                <a16:creationId xmlns:a16="http://schemas.microsoft.com/office/drawing/2014/main" id="{FA65CD7D-4836-77C0-3114-C3E8CF0D4A2A}"/>
              </a:ext>
            </a:extLst>
          </p:cNvPr>
          <p:cNvSpPr/>
          <p:nvPr/>
        </p:nvSpPr>
        <p:spPr>
          <a:xfrm>
            <a:off x="17776308" y="2161459"/>
            <a:ext cx="3298085" cy="1308049"/>
          </a:xfrm>
          <a:prstGeom prst="flowChartMultidocument">
            <a:avLst/>
          </a:prstGeom>
          <a:solidFill>
            <a:srgbClr val="61C8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Quero ser Franqueador</a:t>
            </a:r>
          </a:p>
        </p:txBody>
      </p:sp>
      <p:sp>
        <p:nvSpPr>
          <p:cNvPr id="109" name="Rectangle 350">
            <a:extLst>
              <a:ext uri="{FF2B5EF4-FFF2-40B4-BE49-F238E27FC236}">
                <a16:creationId xmlns:a16="http://schemas.microsoft.com/office/drawing/2014/main" id="{7DCB461A-CD08-FE42-5055-97F860D68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51" y="4917323"/>
            <a:ext cx="3510027" cy="127950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Gerenciamento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e liderança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de Pessoas.</a:t>
            </a:r>
          </a:p>
        </p:txBody>
      </p:sp>
      <p:sp>
        <p:nvSpPr>
          <p:cNvPr id="118" name="Rectangle 350">
            <a:extLst>
              <a:ext uri="{FF2B5EF4-FFF2-40B4-BE49-F238E27FC236}">
                <a16:creationId xmlns:a16="http://schemas.microsoft.com/office/drawing/2014/main" id="{7A5324AC-D666-233C-77BB-6FDEFBC34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004" y="3759313"/>
            <a:ext cx="3802596" cy="164913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Legislação que rege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o sistema de franquias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e conceitos básicos.</a:t>
            </a:r>
          </a:p>
        </p:txBody>
      </p:sp>
      <p:sp>
        <p:nvSpPr>
          <p:cNvPr id="128" name="Rectangle 350">
            <a:extLst>
              <a:ext uri="{FF2B5EF4-FFF2-40B4-BE49-F238E27FC236}">
                <a16:creationId xmlns:a16="http://schemas.microsoft.com/office/drawing/2014/main" id="{00D6CBAA-22C9-96AD-3F1E-5F00698C1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51" y="8617332"/>
            <a:ext cx="3510027" cy="95754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Gestão de materiais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 e controle de estoque.</a:t>
            </a:r>
          </a:p>
        </p:txBody>
      </p:sp>
      <p:sp>
        <p:nvSpPr>
          <p:cNvPr id="134" name="Rectangle 350">
            <a:extLst>
              <a:ext uri="{FF2B5EF4-FFF2-40B4-BE49-F238E27FC236}">
                <a16:creationId xmlns:a16="http://schemas.microsoft.com/office/drawing/2014/main" id="{8A753FA3-1217-4D39-15DE-B58163B6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5" y="9858934"/>
            <a:ext cx="3516443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Planejamento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estratégico.</a:t>
            </a:r>
          </a:p>
        </p:txBody>
      </p:sp>
      <p:sp>
        <p:nvSpPr>
          <p:cNvPr id="149" name="Rectangle 350">
            <a:extLst>
              <a:ext uri="{FF2B5EF4-FFF2-40B4-BE49-F238E27FC236}">
                <a16:creationId xmlns:a16="http://schemas.microsoft.com/office/drawing/2014/main" id="{403B6485-D4C9-7D6D-088E-CCFC131B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122" y="7215521"/>
            <a:ext cx="3755209" cy="121233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Indicadores para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gestão de redes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de franquias.</a:t>
            </a:r>
          </a:p>
        </p:txBody>
      </p:sp>
      <p:sp>
        <p:nvSpPr>
          <p:cNvPr id="150" name="Rectangle 350">
            <a:extLst>
              <a:ext uri="{FF2B5EF4-FFF2-40B4-BE49-F238E27FC236}">
                <a16:creationId xmlns:a16="http://schemas.microsoft.com/office/drawing/2014/main" id="{0978A594-2B79-A16A-B63E-45839557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112" y="5648194"/>
            <a:ext cx="3802596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Como escolher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uma franquia.</a:t>
            </a:r>
          </a:p>
        </p:txBody>
      </p:sp>
      <p:sp>
        <p:nvSpPr>
          <p:cNvPr id="152" name="Rectangle 350">
            <a:extLst>
              <a:ext uri="{FF2B5EF4-FFF2-40B4-BE49-F238E27FC236}">
                <a16:creationId xmlns:a16="http://schemas.microsoft.com/office/drawing/2014/main" id="{0E7CD1E1-1FD8-2853-6B8B-CCEC6DA1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112" y="6704520"/>
            <a:ext cx="3802596" cy="121233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Relação franqueado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e franqueador: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o papel das partes.</a:t>
            </a:r>
          </a:p>
        </p:txBody>
      </p:sp>
      <p:sp>
        <p:nvSpPr>
          <p:cNvPr id="154" name="Rectangle 350">
            <a:extLst>
              <a:ext uri="{FF2B5EF4-FFF2-40B4-BE49-F238E27FC236}">
                <a16:creationId xmlns:a16="http://schemas.microsoft.com/office/drawing/2014/main" id="{87747FAB-C5A1-2F32-2131-4B85976A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307" y="8225166"/>
            <a:ext cx="3802596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Vantagens e desafios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do sistema de franquias.</a:t>
            </a:r>
          </a:p>
        </p:txBody>
      </p:sp>
      <p:sp>
        <p:nvSpPr>
          <p:cNvPr id="155" name="Rectangle 350">
            <a:extLst>
              <a:ext uri="{FF2B5EF4-FFF2-40B4-BE49-F238E27FC236}">
                <a16:creationId xmlns:a16="http://schemas.microsoft.com/office/drawing/2014/main" id="{87788FB0-924A-93DF-9B76-582AE44A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034" y="4851251"/>
            <a:ext cx="3728297" cy="819867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Planejamento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estratégico.</a:t>
            </a:r>
          </a:p>
        </p:txBody>
      </p:sp>
      <p:sp>
        <p:nvSpPr>
          <p:cNvPr id="157" name="Rectangle 350">
            <a:extLst>
              <a:ext uri="{FF2B5EF4-FFF2-40B4-BE49-F238E27FC236}">
                <a16:creationId xmlns:a16="http://schemas.microsoft.com/office/drawing/2014/main" id="{BBB2B8EE-AE07-93C6-A13E-4A42552DE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173" y="5996171"/>
            <a:ext cx="3755209" cy="968329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Planejamento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de expansão.</a:t>
            </a:r>
          </a:p>
        </p:txBody>
      </p:sp>
      <p:sp>
        <p:nvSpPr>
          <p:cNvPr id="158" name="Rectangle 350">
            <a:extLst>
              <a:ext uri="{FF2B5EF4-FFF2-40B4-BE49-F238E27FC236}">
                <a16:creationId xmlns:a16="http://schemas.microsoft.com/office/drawing/2014/main" id="{08B38694-B02B-C704-61D1-E45057E3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853" y="3823821"/>
            <a:ext cx="3728297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Gestão de redes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de franquias.</a:t>
            </a:r>
          </a:p>
        </p:txBody>
      </p:sp>
      <p:sp>
        <p:nvSpPr>
          <p:cNvPr id="163" name="Rectangle 350">
            <a:extLst>
              <a:ext uri="{FF2B5EF4-FFF2-40B4-BE49-F238E27FC236}">
                <a16:creationId xmlns:a16="http://schemas.microsoft.com/office/drawing/2014/main" id="{F021D570-B3E2-9B63-45CD-4454927C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4052" y="7348014"/>
            <a:ext cx="3802596" cy="1279827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Diagnóstico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de franqueabilidade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 (geral).</a:t>
            </a:r>
          </a:p>
        </p:txBody>
      </p:sp>
      <p:sp>
        <p:nvSpPr>
          <p:cNvPr id="168" name="Rectangle 350">
            <a:extLst>
              <a:ext uri="{FF2B5EF4-FFF2-40B4-BE49-F238E27FC236}">
                <a16:creationId xmlns:a16="http://schemas.microsoft.com/office/drawing/2014/main" id="{A97B688A-36ED-8A83-5379-3798B5E6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4052" y="5734176"/>
            <a:ext cx="3802596" cy="1279827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Formatação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de franquias.</a:t>
            </a:r>
          </a:p>
        </p:txBody>
      </p:sp>
      <p:sp>
        <p:nvSpPr>
          <p:cNvPr id="172" name="Rectangle 350">
            <a:extLst>
              <a:ext uri="{FF2B5EF4-FFF2-40B4-BE49-F238E27FC236}">
                <a16:creationId xmlns:a16="http://schemas.microsoft.com/office/drawing/2014/main" id="{0EF169C6-7EB6-AA2D-933A-DDC286DC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111" y="9339421"/>
            <a:ext cx="3802597" cy="146046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Aspectos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comportamentais: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será que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sou empreendedor?</a:t>
            </a:r>
          </a:p>
        </p:txBody>
      </p:sp>
      <p:sp>
        <p:nvSpPr>
          <p:cNvPr id="2" name="Rectangle 350">
            <a:extLst>
              <a:ext uri="{FF2B5EF4-FFF2-40B4-BE49-F238E27FC236}">
                <a16:creationId xmlns:a16="http://schemas.microsoft.com/office/drawing/2014/main" id="{ABE79F45-6B1A-92FD-FDAE-AF11FCB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36" y="6480336"/>
            <a:ext cx="3492242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Gerenciamento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das Vendas.</a:t>
            </a:r>
          </a:p>
        </p:txBody>
      </p:sp>
      <p:sp>
        <p:nvSpPr>
          <p:cNvPr id="3" name="Rectangle 350">
            <a:extLst>
              <a:ext uri="{FF2B5EF4-FFF2-40B4-BE49-F238E27FC236}">
                <a16:creationId xmlns:a16="http://schemas.microsoft.com/office/drawing/2014/main" id="{46BB9A0D-6789-4831-38C0-24B6B04F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51" y="7548178"/>
            <a:ext cx="3492242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Gerenciamento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das finanças.</a:t>
            </a:r>
          </a:p>
        </p:txBody>
      </p:sp>
      <p:sp>
        <p:nvSpPr>
          <p:cNvPr id="4" name="Rectangle 350">
            <a:extLst>
              <a:ext uri="{FF2B5EF4-FFF2-40B4-BE49-F238E27FC236}">
                <a16:creationId xmlns:a16="http://schemas.microsoft.com/office/drawing/2014/main" id="{C440ECE9-9B7A-4B5D-D83D-B5377DC7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162" y="11113989"/>
            <a:ext cx="3802596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Como escolher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o ponto comercial.</a:t>
            </a:r>
          </a:p>
        </p:txBody>
      </p:sp>
      <p:sp>
        <p:nvSpPr>
          <p:cNvPr id="5" name="Rectangle 350">
            <a:extLst>
              <a:ext uri="{FF2B5EF4-FFF2-40B4-BE49-F238E27FC236}">
                <a16:creationId xmlns:a16="http://schemas.microsoft.com/office/drawing/2014/main" id="{F2C94BDE-56DB-3D28-85A0-1B8490511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112" y="12269309"/>
            <a:ext cx="3802596" cy="784334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Recrutamento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e seleção.</a:t>
            </a:r>
          </a:p>
        </p:txBody>
      </p:sp>
      <p:sp>
        <p:nvSpPr>
          <p:cNvPr id="6" name="Rectangle 350">
            <a:extLst>
              <a:ext uri="{FF2B5EF4-FFF2-40B4-BE49-F238E27FC236}">
                <a16:creationId xmlns:a16="http://schemas.microsoft.com/office/drawing/2014/main" id="{794BD76D-C33C-4F28-5B68-135AC958E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735" y="8765770"/>
            <a:ext cx="3802596" cy="1704816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Aspectos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comportamentais: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como definir o perfil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do franqueado ideal.</a:t>
            </a:r>
          </a:p>
        </p:txBody>
      </p:sp>
      <p:sp>
        <p:nvSpPr>
          <p:cNvPr id="7" name="Rectangle 350">
            <a:extLst>
              <a:ext uri="{FF2B5EF4-FFF2-40B4-BE49-F238E27FC236}">
                <a16:creationId xmlns:a16="http://schemas.microsoft.com/office/drawing/2014/main" id="{1DD39F5C-C306-7630-64B3-3696F955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2687" y="10793955"/>
            <a:ext cx="3802596" cy="164913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Legislação que rege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o sistema de franquias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e conceitos básicos.</a:t>
            </a:r>
          </a:p>
        </p:txBody>
      </p:sp>
      <p:sp>
        <p:nvSpPr>
          <p:cNvPr id="9" name="Rectangle 350">
            <a:extLst>
              <a:ext uri="{FF2B5EF4-FFF2-40B4-BE49-F238E27FC236}">
                <a16:creationId xmlns:a16="http://schemas.microsoft.com/office/drawing/2014/main" id="{A964E0F1-172E-216C-FD68-47FFD6444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4052" y="3823821"/>
            <a:ext cx="3802596" cy="164913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Legislação que rege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o sistema de franquias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e conceitos básicos.</a:t>
            </a:r>
          </a:p>
        </p:txBody>
      </p:sp>
      <p:sp>
        <p:nvSpPr>
          <p:cNvPr id="10" name="Rectangle 350">
            <a:extLst>
              <a:ext uri="{FF2B5EF4-FFF2-40B4-BE49-F238E27FC236}">
                <a16:creationId xmlns:a16="http://schemas.microsoft.com/office/drawing/2014/main" id="{32B421F9-9CD1-8D32-1428-63A5FB4A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4052" y="8927730"/>
            <a:ext cx="3802596" cy="121233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Relação franqueado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e franqueador: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o papel das partes.</a:t>
            </a:r>
          </a:p>
        </p:txBody>
      </p:sp>
      <p:sp>
        <p:nvSpPr>
          <p:cNvPr id="11" name="Rectangle 350">
            <a:extLst>
              <a:ext uri="{FF2B5EF4-FFF2-40B4-BE49-F238E27FC236}">
                <a16:creationId xmlns:a16="http://schemas.microsoft.com/office/drawing/2014/main" id="{C8B7D0E8-5F4C-879F-719E-91F40B24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651" y="10989473"/>
            <a:ext cx="3516443" cy="95754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Valuation: quanto vale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a sua unidade?.</a:t>
            </a:r>
          </a:p>
        </p:txBody>
      </p:sp>
      <p:sp>
        <p:nvSpPr>
          <p:cNvPr id="70" name="Rectangle 350">
            <a:extLst>
              <a:ext uri="{FF2B5EF4-FFF2-40B4-BE49-F238E27FC236}">
                <a16:creationId xmlns:a16="http://schemas.microsoft.com/office/drawing/2014/main" id="{FE11BC64-867E-AD64-09ED-91A9DAE7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4052" y="10522282"/>
            <a:ext cx="3802596" cy="146046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wrap="none" lIns="68580" tIns="34290" rIns="68580" bIns="342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Vantagens e desafios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do sistema de franquias: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cs typeface="Arial" pitchFamily="34" charset="0"/>
              </a:rPr>
              <a:t> visão franqueador.</a:t>
            </a:r>
          </a:p>
        </p:txBody>
      </p:sp>
    </p:spTree>
    <p:extLst>
      <p:ext uri="{BB962C8B-B14F-4D97-AF65-F5344CB8AC3E}">
        <p14:creationId xmlns:p14="http://schemas.microsoft.com/office/powerpoint/2010/main" val="1629283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13021 1.85185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" presetClass="entr" presetSubtype="2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9" grpId="0" animBg="1"/>
      <p:bldP spid="72" grpId="0" animBg="1"/>
      <p:bldP spid="109" grpId="0" animBg="1"/>
      <p:bldP spid="118" grpId="0" animBg="1"/>
      <p:bldP spid="128" grpId="0" animBg="1"/>
      <p:bldP spid="134" grpId="0" animBg="1"/>
      <p:bldP spid="149" grpId="0" animBg="1"/>
      <p:bldP spid="150" grpId="0" animBg="1"/>
      <p:bldP spid="152" grpId="0" animBg="1"/>
      <p:bldP spid="154" grpId="0" animBg="1"/>
      <p:bldP spid="155" grpId="0" animBg="1"/>
      <p:bldP spid="157" grpId="0" animBg="1"/>
      <p:bldP spid="158" grpId="0" animBg="1"/>
      <p:bldP spid="163" grpId="0" animBg="1"/>
      <p:bldP spid="168" grpId="0" animBg="1"/>
      <p:bldP spid="172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7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color scheme 38-bright">
      <a:dk1>
        <a:sysClr val="windowText" lastClr="000000"/>
      </a:dk1>
      <a:lt1>
        <a:srgbClr val="FFFFFF"/>
      </a:lt1>
      <a:dk2>
        <a:srgbClr val="262626"/>
      </a:dk2>
      <a:lt2>
        <a:srgbClr val="EFEFEF"/>
      </a:lt2>
      <a:accent1>
        <a:srgbClr val="81134D"/>
      </a:accent1>
      <a:accent2>
        <a:srgbClr val="BB255E"/>
      </a:accent2>
      <a:accent3>
        <a:srgbClr val="EE1F5F"/>
      </a:accent3>
      <a:accent4>
        <a:srgbClr val="E7467D"/>
      </a:accent4>
      <a:accent5>
        <a:srgbClr val="EF6795"/>
      </a:accent5>
      <a:accent6>
        <a:srgbClr val="F28AAD"/>
      </a:accent6>
      <a:hlink>
        <a:srgbClr val="FF0000"/>
      </a:hlink>
      <a:folHlink>
        <a:srgbClr val="3F3F3F"/>
      </a:folHlink>
    </a:clrScheme>
    <a:fontScheme name="Projeto de Pesquisa">
      <a:majorFont>
        <a:latin typeface="Montserrat Black"/>
        <a:ea typeface=""/>
        <a:cs typeface=""/>
      </a:majorFont>
      <a:minorFont>
        <a:latin typeface="Poppins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criado xmlns="7ca9ca12-fede-4166-8f3c-5dcf9a804965">2024-01-30T20:40:21+00:00</Datacriado>
    <lcf76f155ced4ddcb4097134ff3c332f xmlns="7ca9ca12-fede-4166-8f3c-5dcf9a804965">
      <Terms xmlns="http://schemas.microsoft.com/office/infopath/2007/PartnerControls"/>
    </lcf76f155ced4ddcb4097134ff3c332f>
    <TaxCatchAll xmlns="4972bdeb-71e7-4f78-a412-0e79ef21ab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1560BB2DC73441B33CA26D70EAA3DE" ma:contentTypeVersion="15" ma:contentTypeDescription="Crie um novo documento." ma:contentTypeScope="" ma:versionID="46aaeb94c3ec6cc35ff5255a60409c12">
  <xsd:schema xmlns:xsd="http://www.w3.org/2001/XMLSchema" xmlns:xs="http://www.w3.org/2001/XMLSchema" xmlns:p="http://schemas.microsoft.com/office/2006/metadata/properties" xmlns:ns2="7ca9ca12-fede-4166-8f3c-5dcf9a804965" xmlns:ns3="7a586f57-5c4c-4870-90e5-7dcbceac0c59" xmlns:ns4="4972bdeb-71e7-4f78-a412-0e79ef21ab88" targetNamespace="http://schemas.microsoft.com/office/2006/metadata/properties" ma:root="true" ma:fieldsID="99247781523e8e030ee8a8c929d45e5c" ns2:_="" ns3:_="" ns4:_="">
    <xsd:import namespace="7ca9ca12-fede-4166-8f3c-5dcf9a804965"/>
    <xsd:import namespace="7a586f57-5c4c-4870-90e5-7dcbceac0c59"/>
    <xsd:import namespace="4972bdeb-71e7-4f78-a412-0e79ef21a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Datacriado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a9ca12-fede-4166-8f3c-5dcf9a8049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9cc491fe-547a-4263-97dd-51df7dc18e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Datacriado" ma:index="20" nillable="true" ma:displayName="Data criado" ma:default="[today]" ma:format="DateTime" ma:internalName="Datacriado">
      <xsd:simpleType>
        <xsd:restriction base="dms:DateTim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86f57-5c4c-4870-90e5-7dcbceac0c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2bdeb-71e7-4f78-a412-0e79ef21ab88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c122622-9774-4f52-ba9d-f5d51811d0fd}" ma:internalName="TaxCatchAll" ma:showField="CatchAllData" ma:web="7a586f57-5c4c-4870-90e5-7dcbceac0c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C12DC1-CB64-4F0E-B7E0-124C05173DC7}">
  <ds:schemaRefs>
    <ds:schemaRef ds:uri="http://schemas.microsoft.com/office/2006/metadata/properties"/>
    <ds:schemaRef ds:uri="http://schemas.microsoft.com/office/infopath/2007/PartnerControls"/>
    <ds:schemaRef ds:uri="7ca9ca12-fede-4166-8f3c-5dcf9a804965"/>
    <ds:schemaRef ds:uri="4972bdeb-71e7-4f78-a412-0e79ef21ab88"/>
  </ds:schemaRefs>
</ds:datastoreItem>
</file>

<file path=customXml/itemProps2.xml><?xml version="1.0" encoding="utf-8"?>
<ds:datastoreItem xmlns:ds="http://schemas.openxmlformats.org/officeDocument/2006/customXml" ds:itemID="{391D8F0D-ECB0-46F8-B688-D518F682DE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53735-6ED5-4E47-A733-72F96C15A8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a9ca12-fede-4166-8f3c-5dcf9a804965"/>
    <ds:schemaRef ds:uri="7a586f57-5c4c-4870-90e5-7dcbceac0c59"/>
    <ds:schemaRef ds:uri="4972bdeb-71e7-4f78-a412-0e79ef21a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20885</TotalTime>
  <Words>367</Words>
  <Application>Microsoft Office PowerPoint</Application>
  <PresentationFormat>Personalizar</PresentationFormat>
  <Paragraphs>144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Manager>Alexandre Araújo</Manager>
  <Company>Maximize Soluções CNPJ 37.597.250/0001-60  </Company>
  <LinksUpToDate>false</LinksUpToDate>
  <SharedDoc>false</SharedDoc>
  <HyperlinkBase>https://slidebox.com.br/template-apresentacao-projeto-de-pesquisa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Apresentação Projeto de Pesquisa</dc:title>
  <dc:subject>Projeto de Pesquisa</dc:subject>
  <dc:creator>Slide Box</dc:creator>
  <cp:keywords>projeto de pesquisa, tcc</cp:keywords>
  <dc:description>Este material é de propriedade da empresa Maximize Soluções (slidebox.com.br) que licencia o uso para clientes.
Não comercializamos quaisquer templates fora da nossa plataforma. Caso você tenha comprado este material em qualquer outro local, você está incentivando a pirataria e estará sujeito a responder criminalmente.
PIRATARIA É CRIME! DENUNCIE!</dc:description>
  <cp:lastModifiedBy>Heitor Viana</cp:lastModifiedBy>
  <cp:revision>188</cp:revision>
  <dcterms:created xsi:type="dcterms:W3CDTF">2023-03-13T17:37:29Z</dcterms:created>
  <dcterms:modified xsi:type="dcterms:W3CDTF">2024-01-31T13:44:31Z</dcterms:modified>
  <cp:category>Educação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0x010100611560BB2DC73441B33CA26D70EAA3DE</vt:lpwstr>
  </property>
  <property fmtid="{D5CDD505-2E9C-101B-9397-08002B2CF9AE}" pid="3" name="MSIP_Label_c7a868c0-b938-4094-967a-b1475bff4cf2_Enabled">
    <vt:lpwstr>true</vt:lpwstr>
  </property>
  <property fmtid="{D5CDD505-2E9C-101B-9397-08002B2CF9AE}" pid="4" name="MSIP_Label_c7a868c0-b938-4094-967a-b1475bff4cf2_SetDate">
    <vt:lpwstr>2024-01-31T13:44:30Z</vt:lpwstr>
  </property>
  <property fmtid="{D5CDD505-2E9C-101B-9397-08002B2CF9AE}" pid="5" name="MSIP_Label_c7a868c0-b938-4094-967a-b1475bff4cf2_Method">
    <vt:lpwstr>Standard</vt:lpwstr>
  </property>
  <property fmtid="{D5CDD505-2E9C-101B-9397-08002B2CF9AE}" pid="6" name="MSIP_Label_c7a868c0-b938-4094-967a-b1475bff4cf2_Name">
    <vt:lpwstr>CE - Confidencial</vt:lpwstr>
  </property>
  <property fmtid="{D5CDD505-2E9C-101B-9397-08002B2CF9AE}" pid="7" name="MSIP_Label_c7a868c0-b938-4094-967a-b1475bff4cf2_SiteId">
    <vt:lpwstr>97298271-1bd7-4ac5-935b-88addef636cc</vt:lpwstr>
  </property>
  <property fmtid="{D5CDD505-2E9C-101B-9397-08002B2CF9AE}" pid="8" name="MSIP_Label_c7a868c0-b938-4094-967a-b1475bff4cf2_ActionId">
    <vt:lpwstr>b000ab44-c58a-4267-951b-49c9a4071667</vt:lpwstr>
  </property>
  <property fmtid="{D5CDD505-2E9C-101B-9397-08002B2CF9AE}" pid="9" name="MSIP_Label_c7a868c0-b938-4094-967a-b1475bff4cf2_ContentBits">
    <vt:lpwstr>2</vt:lpwstr>
  </property>
  <property fmtid="{D5CDD505-2E9C-101B-9397-08002B2CF9AE}" pid="10" name="ClassificationContentMarkingFooterLocations">
    <vt:lpwstr>Tema do Office:3</vt:lpwstr>
  </property>
  <property fmtid="{D5CDD505-2E9C-101B-9397-08002B2CF9AE}" pid="11" name="ClassificationContentMarkingFooterText">
    <vt:lpwstr>Confidencial</vt:lpwstr>
  </property>
  <property fmtid="{D5CDD505-2E9C-101B-9397-08002B2CF9AE}" pid="12" name="MediaServiceImageTags">
    <vt:lpwstr/>
  </property>
</Properties>
</file>