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983E7-3F5C-4C14-BAF0-300766930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92D839-D727-46AA-B360-91DCB955F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F6CF4F-95D7-4135-A043-2B0FF54E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AED7-D648-434A-89B3-C6E6848AEFCC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99618D-5ED1-4788-B8F8-F6171CA9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DEF1FE-D20B-479E-BA6D-A87D04E0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2730-B846-4162-B8BE-FBD97D6E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16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63AA0-69E2-49C6-84DA-DBEFE1E1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53D615-B219-4E94-839D-3C1093464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1CAF31-C6FD-4919-AEA6-9F5CD494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AED7-D648-434A-89B3-C6E6848AEFCC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26C216-4570-4A07-99A4-E914EE25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EE05B0-817A-45DC-A2F4-9FCB9DFB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2730-B846-4162-B8BE-FBD97D6E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0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FF31E6-A8DE-40C8-A335-32B1AE657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38C041-2655-4B68-8275-B29376577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E25E6-05AF-425D-83EA-C239853C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AED7-D648-434A-89B3-C6E6848AEFCC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65A9E7-40DE-4C8A-8FF8-39EB11EA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2B9786-C056-46C3-8E06-FC25EA25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2730-B846-4162-B8BE-FBD97D6E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0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C8DFC-F0BF-43A3-ADA0-54F94C27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3DC5A5-4407-4172-8CED-93E7486AB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AFF086-133F-4399-9462-8B0A746D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AED7-D648-434A-89B3-C6E6848AEFCC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B7F983-2279-4732-AE6B-B17E2B4E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F22C5E-6738-4593-83BF-B60035C8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2730-B846-4162-B8BE-FBD97D6E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35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595BE-5D42-4643-A09E-23F848C0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E87E98-AE13-408F-8C7E-03B7B5E20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880100-F945-4194-9707-4D8FEA8D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AED7-D648-434A-89B3-C6E6848AEFCC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AC6126-2686-4115-895F-00365676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96C099-59CD-4E17-8ABB-96F44C03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2730-B846-4162-B8BE-FBD97D6E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66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A00E2-16ED-458B-AA65-893D9783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C920F8-2607-434B-AA51-0AB85ADDD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F0C905-9DA0-4214-B4F8-FA5F259AB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3F7D46-2DFC-4419-994E-1C06CE76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AED7-D648-434A-89B3-C6E6848AEFCC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367062-45E4-4E6D-A826-53936847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00D08-F74F-4F9F-B339-5FB3555A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2730-B846-4162-B8BE-FBD97D6E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20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38125-CD39-41F1-9B34-2C0B45A8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FD5523-1078-4739-9ADF-D50FA8407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B19156-859A-4113-8AD7-9CB66DBCD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480BC6-A96D-4DC1-9154-03F65F1B4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F817F0-D6D6-4762-B163-E219D1D6C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BC7CA2F-CC56-4537-90FF-451B1735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AED7-D648-434A-89B3-C6E6848AEFCC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40A52E-FA49-4CA1-AB5C-BC15FA13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C3EF20-DB9B-42AB-85C8-D18C9DEF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2730-B846-4162-B8BE-FBD97D6E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24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42E57-900D-4086-8E03-923B838A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75D3FE-881B-4B42-8CF1-1A319D7F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AED7-D648-434A-89B3-C6E6848AEFCC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FCE537-FE10-45B3-966D-5B32E14C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453778-CF7B-4D08-BF24-0D5B9628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2730-B846-4162-B8BE-FBD97D6E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38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41E4F0-E7FC-4E60-A172-2D3408F1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AED7-D648-434A-89B3-C6E6848AEFCC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436952-505C-4778-BCD7-BE69542D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A0A4BC-4802-4C7F-8667-46195ECD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2730-B846-4162-B8BE-FBD97D6E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64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B893A-7C03-4E88-BA76-7B361AF9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49B920-265E-498E-B068-BCDC5E92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F6B5BE-E557-4580-9500-0EEDBCFD6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4F8ACA-952D-4222-B539-75FF193D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AED7-D648-434A-89B3-C6E6848AEFCC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900366-6A62-44BA-A767-4BCBFDA3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E68236-85F9-4EDD-8E7D-EE760786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2730-B846-4162-B8BE-FBD97D6E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07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CE4BA-EA0D-4893-BE4A-F2A08EF8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8B8B17-F9AE-4067-8662-59D259C8D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BB1212-FE52-4F0A-85AF-7DB0F0106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92CF5C-D3C1-48D9-8E2E-22E7C9B4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AED7-D648-434A-89B3-C6E6848AEFCC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3E24C6-6241-4CAD-BD43-A70CB29F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56A280-1380-4DE9-952A-413C5F91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2730-B846-4162-B8BE-FBD97D6E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14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30F7495-FF9F-446F-A19E-D6493EFF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C3408E-C9BB-4ED6-A9C4-4E0FB3B73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192829-5D9C-4AE0-A700-DB003351C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8AED7-D648-434A-89B3-C6E6848AEFCC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57C6AC-0327-4A6E-B7BF-BBD1F880D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CD14E0-E4B8-427F-A8DB-B25CDD93A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22730-B846-4162-B8BE-FBD97D6E8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88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web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CCF033C7-FCA8-4D3D-8B3A-7227B713D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9071" y="1105086"/>
            <a:ext cx="1215887" cy="121588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3343AB9-5AA9-4D88-8BEB-C2ABC35E35E6}"/>
              </a:ext>
            </a:extLst>
          </p:cNvPr>
          <p:cNvSpPr txBox="1"/>
          <p:nvPr/>
        </p:nvSpPr>
        <p:spPr>
          <a:xfrm rot="21025706">
            <a:off x="9871601" y="760088"/>
            <a:ext cx="1859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 pessoa que me inspira todos os dias, Mãe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3C3A1C8C-26C8-46DE-AF71-EC30A7BD9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505" y="2417864"/>
            <a:ext cx="1527532" cy="1527532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7054E454-865F-414F-A914-3B92E0A3C5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8538" y="1845704"/>
            <a:ext cx="950538" cy="950538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8435213A-F356-4759-BCF2-B48ABEC25985}"/>
              </a:ext>
            </a:extLst>
          </p:cNvPr>
          <p:cNvSpPr txBox="1"/>
          <p:nvPr/>
        </p:nvSpPr>
        <p:spPr>
          <a:xfrm>
            <a:off x="798669" y="1378644"/>
            <a:ext cx="49263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Alexandre de Sousa Santos</a:t>
            </a:r>
          </a:p>
          <a:p>
            <a:r>
              <a:rPr lang="pt-BR" dirty="0"/>
              <a:t>26 anos</a:t>
            </a:r>
          </a:p>
          <a:p>
            <a:endParaRPr lang="pt-BR" dirty="0"/>
          </a:p>
          <a:p>
            <a:r>
              <a:rPr lang="pt-BR" dirty="0"/>
              <a:t>Sobre:</a:t>
            </a:r>
          </a:p>
          <a:p>
            <a:r>
              <a:rPr lang="pt-BR" dirty="0"/>
              <a:t>  Filho de Nordestinos</a:t>
            </a:r>
          </a:p>
          <a:p>
            <a:r>
              <a:rPr lang="pt-BR" dirty="0"/>
              <a:t>  Apaixonado por churrasco</a:t>
            </a:r>
          </a:p>
          <a:p>
            <a:endParaRPr lang="pt-BR" dirty="0"/>
          </a:p>
          <a:p>
            <a:r>
              <a:rPr lang="pt-BR" dirty="0"/>
              <a:t>Formação:</a:t>
            </a:r>
          </a:p>
          <a:p>
            <a:r>
              <a:rPr lang="pt-BR" dirty="0"/>
              <a:t>    Engenharia de Informação, UFABC</a:t>
            </a:r>
          </a:p>
          <a:p>
            <a:r>
              <a:rPr lang="pt-BR" dirty="0"/>
              <a:t>    Ciência e Tecnologia, UFABC	</a:t>
            </a:r>
          </a:p>
          <a:p>
            <a:endParaRPr lang="pt-BR" dirty="0"/>
          </a:p>
          <a:p>
            <a:r>
              <a:rPr lang="pt-BR" dirty="0"/>
              <a:t>Local:</a:t>
            </a:r>
          </a:p>
          <a:p>
            <a:r>
              <a:rPr lang="pt-BR" dirty="0"/>
              <a:t>   Guaianases 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6EE2100-A824-4CAD-B704-F8ADD229FAB7}"/>
              </a:ext>
            </a:extLst>
          </p:cNvPr>
          <p:cNvSpPr txBox="1"/>
          <p:nvPr/>
        </p:nvSpPr>
        <p:spPr>
          <a:xfrm>
            <a:off x="533625" y="210494"/>
            <a:ext cx="737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CONTADORES DE HISTORIA</a:t>
            </a:r>
          </a:p>
        </p:txBody>
      </p:sp>
      <p:sp>
        <p:nvSpPr>
          <p:cNvPr id="14" name="Fluxograma: Fita Perfurada 13">
            <a:extLst>
              <a:ext uri="{FF2B5EF4-FFF2-40B4-BE49-F238E27FC236}">
                <a16:creationId xmlns:a16="http://schemas.microsoft.com/office/drawing/2014/main" id="{AA79F179-9014-4478-9538-58F16A1F0765}"/>
              </a:ext>
            </a:extLst>
          </p:cNvPr>
          <p:cNvSpPr/>
          <p:nvPr/>
        </p:nvSpPr>
        <p:spPr>
          <a:xfrm>
            <a:off x="6096000" y="390799"/>
            <a:ext cx="5648181" cy="4434461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D661BD0-3656-4506-88E6-44A5B1CF88E1}"/>
              </a:ext>
            </a:extLst>
          </p:cNvPr>
          <p:cNvCxnSpPr>
            <a:cxnSpLocks/>
          </p:cNvCxnSpPr>
          <p:nvPr/>
        </p:nvCxnSpPr>
        <p:spPr>
          <a:xfrm>
            <a:off x="6096000" y="788135"/>
            <a:ext cx="0" cy="57116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AD186EB2-8D3C-4DB1-8075-24B0047A04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378" y="3271470"/>
            <a:ext cx="1860418" cy="104648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8C394E6-6787-4A75-965A-38695FD3F8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29" y="1195598"/>
            <a:ext cx="1350060" cy="182440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3FB0535D-27FF-44EB-898D-016768199C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222" y="2906826"/>
            <a:ext cx="1261887" cy="84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1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07285BE-755B-437C-9EC3-139DB2999996}"/>
              </a:ext>
            </a:extLst>
          </p:cNvPr>
          <p:cNvSpPr txBox="1"/>
          <p:nvPr/>
        </p:nvSpPr>
        <p:spPr>
          <a:xfrm>
            <a:off x="798669" y="251791"/>
            <a:ext cx="737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CONTADORES DE HISTORIA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F68BDE-81BF-441B-9392-DBA34285324B}"/>
              </a:ext>
            </a:extLst>
          </p:cNvPr>
          <p:cNvSpPr txBox="1"/>
          <p:nvPr/>
        </p:nvSpPr>
        <p:spPr>
          <a:xfrm>
            <a:off x="1709530" y="1285461"/>
            <a:ext cx="4505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PESSOAL</a:t>
            </a:r>
          </a:p>
          <a:p>
            <a:pPr marL="342900" indent="-342900">
              <a:buAutoNum type="arabicPeriod"/>
            </a:pPr>
            <a:r>
              <a:rPr lang="pt-BR" dirty="0"/>
              <a:t>Sonho/objetivo</a:t>
            </a:r>
          </a:p>
          <a:p>
            <a:pPr marL="342900" indent="-342900">
              <a:buAutoNum type="arabicPeriod"/>
            </a:pPr>
            <a:r>
              <a:rPr lang="pt-BR" dirty="0"/>
              <a:t>Plano de 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505A0D5-226A-4A56-B9D0-96649E05DD77}"/>
              </a:ext>
            </a:extLst>
          </p:cNvPr>
          <p:cNvSpPr txBox="1"/>
          <p:nvPr/>
        </p:nvSpPr>
        <p:spPr>
          <a:xfrm>
            <a:off x="6911009" y="1285461"/>
            <a:ext cx="4366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CARREIRA</a:t>
            </a:r>
          </a:p>
          <a:p>
            <a:pPr marL="342900" indent="-342900">
              <a:buAutoNum type="arabicPeriod"/>
            </a:pPr>
            <a:r>
              <a:rPr lang="pt-BR" dirty="0"/>
              <a:t>Efetivação</a:t>
            </a:r>
          </a:p>
          <a:p>
            <a:pPr marL="342900" indent="-342900">
              <a:buAutoNum type="arabicPeriod"/>
            </a:pPr>
            <a:r>
              <a:rPr lang="pt-BR" dirty="0"/>
              <a:t>Plano de ação</a:t>
            </a:r>
          </a:p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854163-9D1C-4112-BFD1-357107EAFB9F}"/>
              </a:ext>
            </a:extLst>
          </p:cNvPr>
          <p:cNvSpPr txBox="1"/>
          <p:nvPr/>
        </p:nvSpPr>
        <p:spPr>
          <a:xfrm>
            <a:off x="1590260" y="3910546"/>
            <a:ext cx="45057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ACADEMICA</a:t>
            </a:r>
          </a:p>
          <a:p>
            <a:r>
              <a:rPr lang="pt-BR" b="1" dirty="0"/>
              <a:t>- </a:t>
            </a:r>
            <a:r>
              <a:rPr lang="pt-BR" dirty="0"/>
              <a:t>Iniciar o mestrado em ciência da computação com ênfase em visão computacional.</a:t>
            </a:r>
          </a:p>
          <a:p>
            <a:r>
              <a:rPr lang="pt-BR" b="1" dirty="0"/>
              <a:t>      Plano de ação</a:t>
            </a:r>
          </a:p>
          <a:p>
            <a:r>
              <a:rPr lang="pt-BR" dirty="0"/>
              <a:t>Pesquisar instituições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F43F5E8-C160-4007-A42C-08B04969018B}"/>
              </a:ext>
            </a:extLst>
          </p:cNvPr>
          <p:cNvSpPr txBox="1"/>
          <p:nvPr/>
        </p:nvSpPr>
        <p:spPr>
          <a:xfrm>
            <a:off x="6911009" y="3942522"/>
            <a:ext cx="4366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      SOCIAL</a:t>
            </a:r>
          </a:p>
          <a:p>
            <a:r>
              <a:rPr lang="pt-BR" dirty="0"/>
              <a:t>- Ensinar desenvolvimento Web/Mobile na periferia.</a:t>
            </a:r>
          </a:p>
          <a:p>
            <a:r>
              <a:rPr lang="pt-BR" dirty="0"/>
              <a:t>     </a:t>
            </a:r>
            <a:r>
              <a:rPr lang="pt-BR" b="1" dirty="0"/>
              <a:t>Plano de ação:</a:t>
            </a:r>
            <a:r>
              <a:rPr lang="pt-BR" dirty="0"/>
              <a:t> </a:t>
            </a:r>
          </a:p>
          <a:p>
            <a:pPr marL="285750" indent="-285750">
              <a:buFontTx/>
              <a:buChar char="-"/>
            </a:pPr>
            <a:r>
              <a:rPr lang="pt-BR" dirty="0"/>
              <a:t>Início no 2º Semestre de 2021</a:t>
            </a:r>
          </a:p>
          <a:p>
            <a:pPr marL="285750" indent="-285750">
              <a:buFontTx/>
              <a:buChar char="-"/>
            </a:pPr>
            <a:r>
              <a:rPr lang="pt-BR" dirty="0"/>
              <a:t>Elaboração de material – 3 meses</a:t>
            </a:r>
          </a:p>
          <a:p>
            <a:pPr marL="285750" indent="-285750">
              <a:buFontTx/>
              <a:buChar char="-"/>
            </a:pPr>
            <a:r>
              <a:rPr lang="pt-BR" dirty="0"/>
              <a:t>Procurar Escola/Ongs que possam estar interessados.</a:t>
            </a:r>
          </a:p>
        </p:txBody>
      </p:sp>
    </p:spTree>
    <p:extLst>
      <p:ext uri="{BB962C8B-B14F-4D97-AF65-F5344CB8AC3E}">
        <p14:creationId xmlns:p14="http://schemas.microsoft.com/office/powerpoint/2010/main" val="306541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07285BE-755B-437C-9EC3-139DB2999996}"/>
              </a:ext>
            </a:extLst>
          </p:cNvPr>
          <p:cNvSpPr txBox="1"/>
          <p:nvPr/>
        </p:nvSpPr>
        <p:spPr>
          <a:xfrm>
            <a:off x="798669" y="251791"/>
            <a:ext cx="737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CONTADORES DE HISTORIA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F68BDE-81BF-441B-9392-DBA34285324B}"/>
              </a:ext>
            </a:extLst>
          </p:cNvPr>
          <p:cNvSpPr txBox="1"/>
          <p:nvPr/>
        </p:nvSpPr>
        <p:spPr>
          <a:xfrm>
            <a:off x="1709530" y="1285461"/>
            <a:ext cx="3392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PESSOAL</a:t>
            </a:r>
          </a:p>
          <a:p>
            <a:pPr marL="342900" indent="-342900">
              <a:buAutoNum type="arabicPeriod"/>
            </a:pPr>
            <a:r>
              <a:rPr lang="pt-BR" dirty="0"/>
              <a:t>Sonho/objetivo</a:t>
            </a:r>
          </a:p>
          <a:p>
            <a:pPr marL="342900" indent="-342900">
              <a:buAutoNum type="arabicPeriod"/>
            </a:pPr>
            <a:r>
              <a:rPr lang="pt-BR" dirty="0"/>
              <a:t>Plano de 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505A0D5-226A-4A56-B9D0-96649E05DD77}"/>
              </a:ext>
            </a:extLst>
          </p:cNvPr>
          <p:cNvSpPr txBox="1"/>
          <p:nvPr/>
        </p:nvSpPr>
        <p:spPr>
          <a:xfrm>
            <a:off x="6911009" y="1285461"/>
            <a:ext cx="3392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CARREIRA</a:t>
            </a:r>
          </a:p>
          <a:p>
            <a:pPr marL="342900" indent="-342900">
              <a:buAutoNum type="arabicPeriod"/>
            </a:pPr>
            <a:r>
              <a:rPr lang="pt-BR" dirty="0"/>
              <a:t>Sonho/objetivo</a:t>
            </a:r>
          </a:p>
          <a:p>
            <a:pPr marL="342900" indent="-342900">
              <a:buAutoNum type="arabicPeriod"/>
            </a:pPr>
            <a:r>
              <a:rPr lang="pt-BR" dirty="0"/>
              <a:t>Plano de ação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854163-9D1C-4112-BFD1-357107EAFB9F}"/>
              </a:ext>
            </a:extLst>
          </p:cNvPr>
          <p:cNvSpPr txBox="1"/>
          <p:nvPr/>
        </p:nvSpPr>
        <p:spPr>
          <a:xfrm>
            <a:off x="1709530" y="3942522"/>
            <a:ext cx="3392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ACADEMICA</a:t>
            </a:r>
          </a:p>
          <a:p>
            <a:pPr marL="342900" indent="-342900">
              <a:buAutoNum type="arabicPeriod"/>
            </a:pPr>
            <a:r>
              <a:rPr lang="pt-BR" dirty="0"/>
              <a:t>Sonho/objetivo</a:t>
            </a:r>
          </a:p>
          <a:p>
            <a:pPr marL="342900" indent="-342900">
              <a:buAutoNum type="arabicPeriod"/>
            </a:pPr>
            <a:r>
              <a:rPr lang="pt-BR" dirty="0"/>
              <a:t>Plano de ação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F43F5E8-C160-4007-A42C-08B04969018B}"/>
              </a:ext>
            </a:extLst>
          </p:cNvPr>
          <p:cNvSpPr txBox="1"/>
          <p:nvPr/>
        </p:nvSpPr>
        <p:spPr>
          <a:xfrm>
            <a:off x="6911009" y="3942522"/>
            <a:ext cx="3392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SOCIAL</a:t>
            </a:r>
          </a:p>
          <a:p>
            <a:pPr marL="342900" indent="-342900">
              <a:buAutoNum type="arabicPeriod"/>
            </a:pPr>
            <a:r>
              <a:rPr lang="pt-BR" dirty="0"/>
              <a:t>Sonho/objetivo</a:t>
            </a:r>
          </a:p>
          <a:p>
            <a:pPr marL="342900" indent="-342900">
              <a:buAutoNum type="arabicPeriod"/>
            </a:pPr>
            <a:r>
              <a:rPr lang="pt-BR" dirty="0"/>
              <a:t>Plano de ação</a:t>
            </a:r>
          </a:p>
        </p:txBody>
      </p:sp>
    </p:spTree>
    <p:extLst>
      <p:ext uri="{BB962C8B-B14F-4D97-AF65-F5344CB8AC3E}">
        <p14:creationId xmlns:p14="http://schemas.microsoft.com/office/powerpoint/2010/main" val="2870286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152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de S. Santos</dc:creator>
  <cp:lastModifiedBy>Alexandre de S. Santos</cp:lastModifiedBy>
  <cp:revision>14</cp:revision>
  <dcterms:created xsi:type="dcterms:W3CDTF">2020-10-26T03:03:34Z</dcterms:created>
  <dcterms:modified xsi:type="dcterms:W3CDTF">2020-10-26T16:24:52Z</dcterms:modified>
</cp:coreProperties>
</file>