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983E7-3F5C-4C14-BAF0-300766930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92D839-D727-46AA-B360-91DCB955F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F6CF4F-95D7-4135-A043-2B0FF54E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9618D-5ED1-4788-B8F8-F6171CA9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DEF1FE-D20B-479E-BA6D-A87D04E0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1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63AA0-69E2-49C6-84DA-DBEFE1E1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53D615-B219-4E94-839D-3C1093464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CAF31-C6FD-4919-AEA6-9F5CD494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26C216-4570-4A07-99A4-E914EE25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EE05B0-817A-45DC-A2F4-9FCB9DFB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0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FF31E6-A8DE-40C8-A335-32B1AE657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38C041-2655-4B68-8275-B29376577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E25E6-05AF-425D-83EA-C239853C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65A9E7-40DE-4C8A-8FF8-39EB11EA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2B9786-C056-46C3-8E06-FC25EA25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0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C8DFC-F0BF-43A3-ADA0-54F94C27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DC5A5-4407-4172-8CED-93E7486A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AFF086-133F-4399-9462-8B0A746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B7F983-2279-4732-AE6B-B17E2B4E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F22C5E-6738-4593-83BF-B60035C8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35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595BE-5D42-4643-A09E-23F848C0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E87E98-AE13-408F-8C7E-03B7B5E20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80100-F945-4194-9707-4D8FEA8D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AC6126-2686-4115-895F-00365676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96C099-59CD-4E17-8ABB-96F44C03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66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A00E2-16ED-458B-AA65-893D9783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C920F8-2607-434B-AA51-0AB85ADDD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F0C905-9DA0-4214-B4F8-FA5F259AB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3F7D46-2DFC-4419-994E-1C06CE76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367062-45E4-4E6D-A826-53936847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00D08-F74F-4F9F-B339-5FB3555A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20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38125-CD39-41F1-9B34-2C0B45A8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FD5523-1078-4739-9ADF-D50FA840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B19156-859A-4113-8AD7-9CB66DBCD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480BC6-A96D-4DC1-9154-03F65F1B4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F817F0-D6D6-4762-B163-E219D1D6C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C7CA2F-CC56-4537-90FF-451B1735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40A52E-FA49-4CA1-AB5C-BC15FA13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C3EF20-DB9B-42AB-85C8-D18C9DEF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24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42E57-900D-4086-8E03-923B838A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75D3FE-881B-4B42-8CF1-1A319D7F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FCE537-FE10-45B3-966D-5B32E14C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453778-CF7B-4D08-BF24-0D5B9628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38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41E4F0-E7FC-4E60-A172-2D3408F1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436952-505C-4778-BCD7-BE69542D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A0A4BC-4802-4C7F-8667-46195ECD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64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B893A-7C03-4E88-BA76-7B361AF9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49B920-265E-498E-B068-BCDC5E92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F6B5BE-E557-4580-9500-0EEDBCFD6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4F8ACA-952D-4222-B539-75FF193D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00366-6A62-44BA-A767-4BCBFDA3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E68236-85F9-4EDD-8E7D-EE760786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07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CE4BA-EA0D-4893-BE4A-F2A08EF8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8B8B17-F9AE-4067-8662-59D259C8D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BB1212-FE52-4F0A-85AF-7DB0F0106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92CF5C-D3C1-48D9-8E2E-22E7C9B4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3E24C6-6241-4CAD-BD43-A70CB29F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56A280-1380-4DE9-952A-413C5F91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14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0F7495-FF9F-446F-A19E-D6493EFF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3408E-C9BB-4ED6-A9C4-4E0FB3B73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192829-5D9C-4AE0-A700-DB003351C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57C6AC-0327-4A6E-B7BF-BBD1F880D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D14E0-E4B8-427F-A8DB-B25CDD93A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88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47C8CC8-9827-4885-BB7C-C78025A38AD0}"/>
              </a:ext>
            </a:extLst>
          </p:cNvPr>
          <p:cNvGrpSpPr/>
          <p:nvPr/>
        </p:nvGrpSpPr>
        <p:grpSpPr>
          <a:xfrm>
            <a:off x="6573314" y="1321904"/>
            <a:ext cx="5421159" cy="5421159"/>
            <a:chOff x="4902285" y="1025916"/>
            <a:chExt cx="5421159" cy="54211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2D92C30-3AA6-4CC2-B44C-3E906EDC0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85" y="1025916"/>
              <a:ext cx="5421159" cy="542115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E66BF016-F2F5-40B6-8DB6-5B95C68BB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385" y="1398480"/>
              <a:ext cx="1078019" cy="1078019"/>
            </a:xfrm>
            <a:prstGeom prst="rect">
              <a:avLst/>
            </a:prstGeom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CCF033C7-FCA8-4D3D-8B3A-7227B713D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9616" y="1681720"/>
              <a:ext cx="1215887" cy="1215887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3343AB9-5AA9-4D88-8BEB-C2ABC35E35E6}"/>
                </a:ext>
              </a:extLst>
            </p:cNvPr>
            <p:cNvSpPr txBox="1"/>
            <p:nvPr/>
          </p:nvSpPr>
          <p:spPr>
            <a:xfrm rot="21025706">
              <a:off x="8252440" y="1902096"/>
              <a:ext cx="18591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A pessoa que me inspira todos os dias, Mãe</a:t>
              </a:r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7610528E-E961-4597-8DC4-E3D82F05A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3558" y="2665234"/>
              <a:ext cx="1527531" cy="1527531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3C3A1C8C-26C8-46DE-AF71-EC30A7BD9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9098" y="2736113"/>
              <a:ext cx="1527532" cy="1527532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7054E454-865F-414F-A914-3B92E0A3C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524639" y="3226337"/>
              <a:ext cx="950538" cy="950538"/>
            </a:xfrm>
            <a:prstGeom prst="rect">
              <a:avLst/>
            </a:prstGeom>
          </p:spPr>
        </p:pic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435213A-F356-4759-BCF2-B48ABEC25985}"/>
              </a:ext>
            </a:extLst>
          </p:cNvPr>
          <p:cNvSpPr txBox="1"/>
          <p:nvPr/>
        </p:nvSpPr>
        <p:spPr>
          <a:xfrm>
            <a:off x="798669" y="1378644"/>
            <a:ext cx="49263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Alexandre de Sousa Santos</a:t>
            </a:r>
          </a:p>
          <a:p>
            <a:r>
              <a:rPr lang="pt-BR" dirty="0"/>
              <a:t>26 anos</a:t>
            </a:r>
          </a:p>
          <a:p>
            <a:endParaRPr lang="pt-BR" dirty="0"/>
          </a:p>
          <a:p>
            <a:r>
              <a:rPr lang="pt-BR" dirty="0"/>
              <a:t>Sobre:</a:t>
            </a:r>
          </a:p>
          <a:p>
            <a:r>
              <a:rPr lang="pt-BR" dirty="0"/>
              <a:t>  Filho de Nordestinos</a:t>
            </a:r>
          </a:p>
          <a:p>
            <a:r>
              <a:rPr lang="pt-BR" dirty="0"/>
              <a:t>  Apaixonado por churrasco</a:t>
            </a:r>
          </a:p>
          <a:p>
            <a:endParaRPr lang="pt-BR" dirty="0"/>
          </a:p>
          <a:p>
            <a:r>
              <a:rPr lang="pt-BR" dirty="0"/>
              <a:t>Formação:</a:t>
            </a:r>
          </a:p>
          <a:p>
            <a:r>
              <a:rPr lang="pt-BR" dirty="0"/>
              <a:t>    Engenharia de Informação, UFABC</a:t>
            </a:r>
          </a:p>
          <a:p>
            <a:r>
              <a:rPr lang="pt-BR" dirty="0"/>
              <a:t>    Ciência e Tecnologia, UFABC	</a:t>
            </a:r>
          </a:p>
          <a:p>
            <a:endParaRPr lang="pt-BR" dirty="0"/>
          </a:p>
          <a:p>
            <a:r>
              <a:rPr lang="pt-BR" dirty="0"/>
              <a:t>Local:</a:t>
            </a:r>
          </a:p>
          <a:p>
            <a:r>
              <a:rPr lang="pt-BR" dirty="0"/>
              <a:t>   Guaianases 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6EE2100-A824-4CAD-B704-F8ADD229FAB7}"/>
              </a:ext>
            </a:extLst>
          </p:cNvPr>
          <p:cNvSpPr txBox="1"/>
          <p:nvPr/>
        </p:nvSpPr>
        <p:spPr>
          <a:xfrm>
            <a:off x="798669" y="251791"/>
            <a:ext cx="737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CONTADORES DE HISTORIA</a:t>
            </a:r>
          </a:p>
        </p:txBody>
      </p:sp>
    </p:spTree>
    <p:extLst>
      <p:ext uri="{BB962C8B-B14F-4D97-AF65-F5344CB8AC3E}">
        <p14:creationId xmlns:p14="http://schemas.microsoft.com/office/powerpoint/2010/main" val="398961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07285BE-755B-437C-9EC3-139DB2999996}"/>
              </a:ext>
            </a:extLst>
          </p:cNvPr>
          <p:cNvSpPr txBox="1"/>
          <p:nvPr/>
        </p:nvSpPr>
        <p:spPr>
          <a:xfrm>
            <a:off x="798669" y="251791"/>
            <a:ext cx="737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CONTADORES DE HISTORIA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F68BDE-81BF-441B-9392-DBA34285324B}"/>
              </a:ext>
            </a:extLst>
          </p:cNvPr>
          <p:cNvSpPr txBox="1"/>
          <p:nvPr/>
        </p:nvSpPr>
        <p:spPr>
          <a:xfrm>
            <a:off x="1709530" y="1285461"/>
            <a:ext cx="4505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PESSOAL</a:t>
            </a:r>
          </a:p>
          <a:p>
            <a:pPr marL="342900" indent="-342900">
              <a:buAutoNum type="arabicPeriod"/>
            </a:pPr>
            <a:r>
              <a:rPr lang="pt-BR" dirty="0"/>
              <a:t>Sonho/objetivo</a:t>
            </a:r>
          </a:p>
          <a:p>
            <a:pPr marL="342900" indent="-342900">
              <a:buAutoNum type="arabicPeriod"/>
            </a:pPr>
            <a:r>
              <a:rPr lang="pt-BR" dirty="0"/>
              <a:t>Plano de 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505A0D5-226A-4A56-B9D0-96649E05DD77}"/>
              </a:ext>
            </a:extLst>
          </p:cNvPr>
          <p:cNvSpPr txBox="1"/>
          <p:nvPr/>
        </p:nvSpPr>
        <p:spPr>
          <a:xfrm>
            <a:off x="6911009" y="1285461"/>
            <a:ext cx="4366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CARREIRA</a:t>
            </a:r>
          </a:p>
          <a:p>
            <a:pPr marL="342900" indent="-342900">
              <a:buAutoNum type="arabicPeriod"/>
            </a:pPr>
            <a:r>
              <a:rPr lang="pt-BR" dirty="0"/>
              <a:t>Efetivação</a:t>
            </a:r>
          </a:p>
          <a:p>
            <a:pPr marL="342900" indent="-342900">
              <a:buAutoNum type="arabicPeriod"/>
            </a:pPr>
            <a:r>
              <a:rPr lang="pt-BR" dirty="0"/>
              <a:t>Plano de ação</a:t>
            </a: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54163-9D1C-4112-BFD1-357107EAFB9F}"/>
              </a:ext>
            </a:extLst>
          </p:cNvPr>
          <p:cNvSpPr txBox="1"/>
          <p:nvPr/>
        </p:nvSpPr>
        <p:spPr>
          <a:xfrm>
            <a:off x="1590260" y="3910546"/>
            <a:ext cx="4505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ACADEMICA</a:t>
            </a:r>
          </a:p>
          <a:p>
            <a:r>
              <a:rPr lang="pt-BR" b="1" dirty="0"/>
              <a:t>- </a:t>
            </a:r>
            <a:r>
              <a:rPr lang="pt-BR" dirty="0"/>
              <a:t>Iniciar o mestrado em ciência da computação com ênfase em visão computacional.</a:t>
            </a:r>
          </a:p>
          <a:p>
            <a:r>
              <a:rPr lang="pt-BR" b="1" dirty="0"/>
              <a:t>      Plano de ação</a:t>
            </a:r>
          </a:p>
          <a:p>
            <a:r>
              <a:rPr lang="pt-BR" dirty="0"/>
              <a:t>Pesquisar instituições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F43F5E8-C160-4007-A42C-08B04969018B}"/>
              </a:ext>
            </a:extLst>
          </p:cNvPr>
          <p:cNvSpPr txBox="1"/>
          <p:nvPr/>
        </p:nvSpPr>
        <p:spPr>
          <a:xfrm>
            <a:off x="6911009" y="3942522"/>
            <a:ext cx="4366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      SOCIAL</a:t>
            </a:r>
          </a:p>
          <a:p>
            <a:r>
              <a:rPr lang="pt-BR" dirty="0"/>
              <a:t>- Ensinar desenvolvimento Web/Mobile na periferia.</a:t>
            </a:r>
          </a:p>
          <a:p>
            <a:r>
              <a:rPr lang="pt-BR" dirty="0"/>
              <a:t>     </a:t>
            </a:r>
            <a:r>
              <a:rPr lang="pt-BR" b="1" dirty="0"/>
              <a:t>Plano de ação:</a:t>
            </a:r>
            <a:r>
              <a:rPr lang="pt-BR" dirty="0"/>
              <a:t> </a:t>
            </a:r>
          </a:p>
          <a:p>
            <a:pPr marL="285750" indent="-285750">
              <a:buFontTx/>
              <a:buChar char="-"/>
            </a:pPr>
            <a:r>
              <a:rPr lang="pt-BR" dirty="0"/>
              <a:t>Início no 2º Semestre de 2021</a:t>
            </a:r>
          </a:p>
          <a:p>
            <a:pPr marL="285750" indent="-285750">
              <a:buFontTx/>
              <a:buChar char="-"/>
            </a:pPr>
            <a:r>
              <a:rPr lang="pt-BR" dirty="0"/>
              <a:t>Elaboração de material – 3 meses</a:t>
            </a:r>
          </a:p>
          <a:p>
            <a:pPr marL="285750" indent="-285750">
              <a:buFontTx/>
              <a:buChar char="-"/>
            </a:pPr>
            <a:r>
              <a:rPr lang="pt-BR" dirty="0"/>
              <a:t>Procurar Escola/Ongs que possam estar interessados.</a:t>
            </a:r>
          </a:p>
        </p:txBody>
      </p:sp>
    </p:spTree>
    <p:extLst>
      <p:ext uri="{BB962C8B-B14F-4D97-AF65-F5344CB8AC3E}">
        <p14:creationId xmlns:p14="http://schemas.microsoft.com/office/powerpoint/2010/main" val="306541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07285BE-755B-437C-9EC3-139DB2999996}"/>
              </a:ext>
            </a:extLst>
          </p:cNvPr>
          <p:cNvSpPr txBox="1"/>
          <p:nvPr/>
        </p:nvSpPr>
        <p:spPr>
          <a:xfrm>
            <a:off x="798669" y="251791"/>
            <a:ext cx="737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CONTADORES DE HISTORIA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F68BDE-81BF-441B-9392-DBA34285324B}"/>
              </a:ext>
            </a:extLst>
          </p:cNvPr>
          <p:cNvSpPr txBox="1"/>
          <p:nvPr/>
        </p:nvSpPr>
        <p:spPr>
          <a:xfrm>
            <a:off x="1709530" y="1285461"/>
            <a:ext cx="3392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PESSOAL</a:t>
            </a:r>
          </a:p>
          <a:p>
            <a:pPr marL="342900" indent="-342900">
              <a:buAutoNum type="arabicPeriod"/>
            </a:pPr>
            <a:r>
              <a:rPr lang="pt-BR" dirty="0"/>
              <a:t>Sonho/objetivo</a:t>
            </a:r>
          </a:p>
          <a:p>
            <a:pPr marL="342900" indent="-342900">
              <a:buAutoNum type="arabicPeriod"/>
            </a:pPr>
            <a:r>
              <a:rPr lang="pt-BR" dirty="0"/>
              <a:t>Plano de 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505A0D5-226A-4A56-B9D0-96649E05DD77}"/>
              </a:ext>
            </a:extLst>
          </p:cNvPr>
          <p:cNvSpPr txBox="1"/>
          <p:nvPr/>
        </p:nvSpPr>
        <p:spPr>
          <a:xfrm>
            <a:off x="6911009" y="1285461"/>
            <a:ext cx="3392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CARREIRA</a:t>
            </a:r>
          </a:p>
          <a:p>
            <a:pPr marL="342900" indent="-342900">
              <a:buAutoNum type="arabicPeriod"/>
            </a:pPr>
            <a:r>
              <a:rPr lang="pt-BR" dirty="0"/>
              <a:t>Sonho/objetivo</a:t>
            </a:r>
          </a:p>
          <a:p>
            <a:pPr marL="342900" indent="-342900">
              <a:buAutoNum type="arabicPeriod"/>
            </a:pPr>
            <a:r>
              <a:rPr lang="pt-BR" dirty="0"/>
              <a:t>Plano de ação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54163-9D1C-4112-BFD1-357107EAFB9F}"/>
              </a:ext>
            </a:extLst>
          </p:cNvPr>
          <p:cNvSpPr txBox="1"/>
          <p:nvPr/>
        </p:nvSpPr>
        <p:spPr>
          <a:xfrm>
            <a:off x="1709530" y="3942522"/>
            <a:ext cx="3392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ACADEMICA</a:t>
            </a:r>
          </a:p>
          <a:p>
            <a:pPr marL="342900" indent="-342900">
              <a:buAutoNum type="arabicPeriod"/>
            </a:pPr>
            <a:r>
              <a:rPr lang="pt-BR" dirty="0"/>
              <a:t>Sonho/objetivo</a:t>
            </a:r>
          </a:p>
          <a:p>
            <a:pPr marL="342900" indent="-342900">
              <a:buAutoNum type="arabicPeriod"/>
            </a:pPr>
            <a:r>
              <a:rPr lang="pt-BR" dirty="0"/>
              <a:t>Plano de 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F43F5E8-C160-4007-A42C-08B04969018B}"/>
              </a:ext>
            </a:extLst>
          </p:cNvPr>
          <p:cNvSpPr txBox="1"/>
          <p:nvPr/>
        </p:nvSpPr>
        <p:spPr>
          <a:xfrm>
            <a:off x="6911009" y="3942522"/>
            <a:ext cx="3392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SOCIAL</a:t>
            </a:r>
          </a:p>
          <a:p>
            <a:pPr marL="342900" indent="-342900">
              <a:buAutoNum type="arabicPeriod"/>
            </a:pPr>
            <a:r>
              <a:rPr lang="pt-BR" dirty="0"/>
              <a:t>Sonho/objetivo</a:t>
            </a:r>
          </a:p>
          <a:p>
            <a:pPr marL="342900" indent="-342900">
              <a:buAutoNum type="arabicPeriod"/>
            </a:pPr>
            <a:r>
              <a:rPr lang="pt-BR" dirty="0"/>
              <a:t>Plano de ação</a:t>
            </a:r>
          </a:p>
        </p:txBody>
      </p:sp>
    </p:spTree>
    <p:extLst>
      <p:ext uri="{BB962C8B-B14F-4D97-AF65-F5344CB8AC3E}">
        <p14:creationId xmlns:p14="http://schemas.microsoft.com/office/powerpoint/2010/main" val="2870286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152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de S. Santos</dc:creator>
  <cp:lastModifiedBy>Alexandre de S. Santos</cp:lastModifiedBy>
  <cp:revision>12</cp:revision>
  <dcterms:created xsi:type="dcterms:W3CDTF">2020-10-26T03:03:34Z</dcterms:created>
  <dcterms:modified xsi:type="dcterms:W3CDTF">2020-10-26T14:17:39Z</dcterms:modified>
</cp:coreProperties>
</file>