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9" r:id="rId1"/>
    <p:sldMasterId id="2147484057" r:id="rId2"/>
  </p:sldMasterIdLst>
  <p:notesMasterIdLst>
    <p:notesMasterId r:id="rId27"/>
  </p:notesMasterIdLst>
  <p:sldIdLst>
    <p:sldId id="973" r:id="rId3"/>
    <p:sldId id="1007" r:id="rId4"/>
    <p:sldId id="989" r:id="rId5"/>
    <p:sldId id="984" r:id="rId6"/>
    <p:sldId id="959" r:id="rId7"/>
    <p:sldId id="997" r:id="rId8"/>
    <p:sldId id="996" r:id="rId9"/>
    <p:sldId id="990" r:id="rId10"/>
    <p:sldId id="981" r:id="rId11"/>
    <p:sldId id="987" r:id="rId12"/>
    <p:sldId id="991" r:id="rId13"/>
    <p:sldId id="999" r:id="rId14"/>
    <p:sldId id="993" r:id="rId15"/>
    <p:sldId id="974" r:id="rId16"/>
    <p:sldId id="1000" r:id="rId17"/>
    <p:sldId id="1003" r:id="rId18"/>
    <p:sldId id="1001" r:id="rId19"/>
    <p:sldId id="1002" r:id="rId20"/>
    <p:sldId id="994" r:id="rId21"/>
    <p:sldId id="1004" r:id="rId22"/>
    <p:sldId id="1005" r:id="rId23"/>
    <p:sldId id="891" r:id="rId24"/>
    <p:sldId id="369" r:id="rId25"/>
    <p:sldId id="302" r:id="rId26"/>
  </p:sldIdLst>
  <p:sldSz cx="24384000" cy="13716000"/>
  <p:notesSz cx="7315200" cy="96012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80808"/>
    <a:srgbClr val="277AFE"/>
    <a:srgbClr val="F4F8FC"/>
    <a:srgbClr val="8AB6F6"/>
    <a:srgbClr val="F4F4F4"/>
    <a:srgbClr val="0070C0"/>
    <a:srgbClr val="478CE2"/>
    <a:srgbClr val="82B1EB"/>
    <a:srgbClr val="0083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0E4D62-CA53-4CF2-B8BC-B41C70FEE61D}" v="3" dt="2025-07-16T11:58:37.79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ABFCF23-3B69-468F-B69F-88F6DE6A72F2}" styleName="Estilo Médio 1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70" autoAdjust="0"/>
    <p:restoredTop sz="95201" autoAdjust="0"/>
  </p:normalViewPr>
  <p:slideViewPr>
    <p:cSldViewPr snapToGrid="0">
      <p:cViewPr varScale="1">
        <p:scale>
          <a:sx n="54" d="100"/>
          <a:sy n="54" d="100"/>
        </p:scale>
        <p:origin x="1218"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245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Zanetti de Almeida" userId="129d4ce6-e715-4d33-b4c4-312f1656225b" providerId="ADAL" clId="{F40E4D62-CA53-4CF2-B8BC-B41C70FEE61D}"/>
    <pc:docChg chg="addSld delSld modSld sldOrd">
      <pc:chgData name="Alexandre Zanetti de Almeida" userId="129d4ce6-e715-4d33-b4c4-312f1656225b" providerId="ADAL" clId="{F40E4D62-CA53-4CF2-B8BC-B41C70FEE61D}" dt="2025-07-16T13:09:55.073" v="28" actId="47"/>
      <pc:docMkLst>
        <pc:docMk/>
      </pc:docMkLst>
      <pc:sldChg chg="modSp mod">
        <pc:chgData name="Alexandre Zanetti de Almeida" userId="129d4ce6-e715-4d33-b4c4-312f1656225b" providerId="ADAL" clId="{F40E4D62-CA53-4CF2-B8BC-B41C70FEE61D}" dt="2025-07-16T11:54:16.199" v="7" actId="6549"/>
        <pc:sldMkLst>
          <pc:docMk/>
          <pc:sldMk cId="188582816" sldId="959"/>
        </pc:sldMkLst>
        <pc:spChg chg="mod">
          <ac:chgData name="Alexandre Zanetti de Almeida" userId="129d4ce6-e715-4d33-b4c4-312f1656225b" providerId="ADAL" clId="{F40E4D62-CA53-4CF2-B8BC-B41C70FEE61D}" dt="2025-07-16T11:54:16.199" v="7" actId="6549"/>
          <ac:spMkLst>
            <pc:docMk/>
            <pc:sldMk cId="188582816" sldId="959"/>
            <ac:spMk id="30" creationId="{CBC7E294-E323-F0DF-15C8-1C2E2B76F608}"/>
          </ac:spMkLst>
        </pc:spChg>
      </pc:sldChg>
      <pc:sldChg chg="modSp mod ord">
        <pc:chgData name="Alexandre Zanetti de Almeida" userId="129d4ce6-e715-4d33-b4c4-312f1656225b" providerId="ADAL" clId="{F40E4D62-CA53-4CF2-B8BC-B41C70FEE61D}" dt="2025-07-16T13:09:53.515" v="27"/>
        <pc:sldMkLst>
          <pc:docMk/>
          <pc:sldMk cId="952744641" sldId="973"/>
        </pc:sldMkLst>
        <pc:spChg chg="mod">
          <ac:chgData name="Alexandre Zanetti de Almeida" userId="129d4ce6-e715-4d33-b4c4-312f1656225b" providerId="ADAL" clId="{F40E4D62-CA53-4CF2-B8BC-B41C70FEE61D}" dt="2025-07-16T10:36:32.942" v="4" actId="20577"/>
          <ac:spMkLst>
            <pc:docMk/>
            <pc:sldMk cId="952744641" sldId="973"/>
            <ac:spMk id="6" creationId="{0C167AA4-426D-3459-070E-CAA0AAA908B9}"/>
          </ac:spMkLst>
        </pc:spChg>
      </pc:sldChg>
      <pc:sldChg chg="addSp delSp modSp add del mod ord">
        <pc:chgData name="Alexandre Zanetti de Almeida" userId="129d4ce6-e715-4d33-b4c4-312f1656225b" providerId="ADAL" clId="{F40E4D62-CA53-4CF2-B8BC-B41C70FEE61D}" dt="2025-07-16T13:09:55.073" v="28" actId="47"/>
        <pc:sldMkLst>
          <pc:docMk/>
          <pc:sldMk cId="555766078" sldId="1006"/>
        </pc:sldMkLst>
        <pc:spChg chg="del">
          <ac:chgData name="Alexandre Zanetti de Almeida" userId="129d4ce6-e715-4d33-b4c4-312f1656225b" providerId="ADAL" clId="{F40E4D62-CA53-4CF2-B8BC-B41C70FEE61D}" dt="2025-07-16T11:57:35.432" v="11" actId="478"/>
          <ac:spMkLst>
            <pc:docMk/>
            <pc:sldMk cId="555766078" sldId="1006"/>
            <ac:spMk id="2" creationId="{FA072C0C-5D5E-0E9D-4809-99173B98067D}"/>
          </ac:spMkLst>
        </pc:spChg>
        <pc:spChg chg="del">
          <ac:chgData name="Alexandre Zanetti de Almeida" userId="129d4ce6-e715-4d33-b4c4-312f1656225b" providerId="ADAL" clId="{F40E4D62-CA53-4CF2-B8BC-B41C70FEE61D}" dt="2025-07-16T11:57:35.432" v="11" actId="478"/>
          <ac:spMkLst>
            <pc:docMk/>
            <pc:sldMk cId="555766078" sldId="1006"/>
            <ac:spMk id="4" creationId="{E36C6F6B-3874-1026-6CB3-956263DE7136}"/>
          </ac:spMkLst>
        </pc:spChg>
        <pc:spChg chg="del">
          <ac:chgData name="Alexandre Zanetti de Almeida" userId="129d4ce6-e715-4d33-b4c4-312f1656225b" providerId="ADAL" clId="{F40E4D62-CA53-4CF2-B8BC-B41C70FEE61D}" dt="2025-07-16T11:57:35.432" v="11" actId="478"/>
          <ac:spMkLst>
            <pc:docMk/>
            <pc:sldMk cId="555766078" sldId="1006"/>
            <ac:spMk id="6" creationId="{50D7D835-FFAA-7C13-834B-49B07669C17B}"/>
          </ac:spMkLst>
        </pc:spChg>
        <pc:spChg chg="add del mod">
          <ac:chgData name="Alexandre Zanetti de Almeida" userId="129d4ce6-e715-4d33-b4c4-312f1656225b" providerId="ADAL" clId="{F40E4D62-CA53-4CF2-B8BC-B41C70FEE61D}" dt="2025-07-16T11:57:42.415" v="15" actId="478"/>
          <ac:spMkLst>
            <pc:docMk/>
            <pc:sldMk cId="555766078" sldId="1006"/>
            <ac:spMk id="7" creationId="{ED3BB8A8-D0CC-37DF-0985-4A19E4355B4E}"/>
          </ac:spMkLst>
        </pc:spChg>
        <pc:spChg chg="del">
          <ac:chgData name="Alexandre Zanetti de Almeida" userId="129d4ce6-e715-4d33-b4c4-312f1656225b" providerId="ADAL" clId="{F40E4D62-CA53-4CF2-B8BC-B41C70FEE61D}" dt="2025-07-16T11:57:35.432" v="11" actId="478"/>
          <ac:spMkLst>
            <pc:docMk/>
            <pc:sldMk cId="555766078" sldId="1006"/>
            <ac:spMk id="9" creationId="{0CDD33EF-6AC1-C696-F6E9-C311D19CFE8F}"/>
          </ac:spMkLst>
        </pc:spChg>
        <pc:spChg chg="del">
          <ac:chgData name="Alexandre Zanetti de Almeida" userId="129d4ce6-e715-4d33-b4c4-312f1656225b" providerId="ADAL" clId="{F40E4D62-CA53-4CF2-B8BC-B41C70FEE61D}" dt="2025-07-16T11:57:35.432" v="11" actId="478"/>
          <ac:spMkLst>
            <pc:docMk/>
            <pc:sldMk cId="555766078" sldId="1006"/>
            <ac:spMk id="12" creationId="{6D03681B-38D5-6952-48BA-3D3B9BA1DA41}"/>
          </ac:spMkLst>
        </pc:spChg>
        <pc:picChg chg="del">
          <ac:chgData name="Alexandre Zanetti de Almeida" userId="129d4ce6-e715-4d33-b4c4-312f1656225b" providerId="ADAL" clId="{F40E4D62-CA53-4CF2-B8BC-B41C70FEE61D}" dt="2025-07-16T11:57:35.432" v="11" actId="478"/>
          <ac:picMkLst>
            <pc:docMk/>
            <pc:sldMk cId="555766078" sldId="1006"/>
            <ac:picMk id="3" creationId="{C4A70087-5871-E1FC-D0C7-88EC072F8A94}"/>
          </ac:picMkLst>
        </pc:picChg>
        <pc:picChg chg="del">
          <ac:chgData name="Alexandre Zanetti de Almeida" userId="129d4ce6-e715-4d33-b4c4-312f1656225b" providerId="ADAL" clId="{F40E4D62-CA53-4CF2-B8BC-B41C70FEE61D}" dt="2025-07-16T11:57:35.432" v="11" actId="478"/>
          <ac:picMkLst>
            <pc:docMk/>
            <pc:sldMk cId="555766078" sldId="1006"/>
            <ac:picMk id="5" creationId="{A67070DC-FBE2-F685-9E1D-F21C677EABED}"/>
          </ac:picMkLst>
        </pc:picChg>
        <pc:picChg chg="del">
          <ac:chgData name="Alexandre Zanetti de Almeida" userId="129d4ce6-e715-4d33-b4c4-312f1656225b" providerId="ADAL" clId="{F40E4D62-CA53-4CF2-B8BC-B41C70FEE61D}" dt="2025-07-16T11:57:35.432" v="11" actId="478"/>
          <ac:picMkLst>
            <pc:docMk/>
            <pc:sldMk cId="555766078" sldId="1006"/>
            <ac:picMk id="10" creationId="{2CB59289-7C52-8E67-BC53-852436E4A665}"/>
          </ac:picMkLst>
        </pc:picChg>
        <pc:picChg chg="add mod">
          <ac:chgData name="Alexandre Zanetti de Almeida" userId="129d4ce6-e715-4d33-b4c4-312f1656225b" providerId="ADAL" clId="{F40E4D62-CA53-4CF2-B8BC-B41C70FEE61D}" dt="2025-07-16T11:58:01.501" v="16" actId="1076"/>
          <ac:picMkLst>
            <pc:docMk/>
            <pc:sldMk cId="555766078" sldId="1006"/>
            <ac:picMk id="11" creationId="{28E77D34-E793-C560-3A37-89513BCB86E6}"/>
          </ac:picMkLst>
        </pc:picChg>
      </pc:sldChg>
      <pc:sldChg chg="addSp delSp modSp new mod ord">
        <pc:chgData name="Alexandre Zanetti de Almeida" userId="129d4ce6-e715-4d33-b4c4-312f1656225b" providerId="ADAL" clId="{F40E4D62-CA53-4CF2-B8BC-B41C70FEE61D}" dt="2025-07-16T13:09:51.745" v="25"/>
        <pc:sldMkLst>
          <pc:docMk/>
          <pc:sldMk cId="3819181579" sldId="1007"/>
        </pc:sldMkLst>
        <pc:spChg chg="del">
          <ac:chgData name="Alexandre Zanetti de Almeida" userId="129d4ce6-e715-4d33-b4c4-312f1656225b" providerId="ADAL" clId="{F40E4D62-CA53-4CF2-B8BC-B41C70FEE61D}" dt="2025-07-16T11:58:37.791" v="20" actId="478"/>
          <ac:spMkLst>
            <pc:docMk/>
            <pc:sldMk cId="3819181579" sldId="1007"/>
            <ac:spMk id="2" creationId="{4CF0CD98-3214-C002-6E99-1A639F80B7EC}"/>
          </ac:spMkLst>
        </pc:spChg>
        <pc:spChg chg="del">
          <ac:chgData name="Alexandre Zanetti de Almeida" userId="129d4ce6-e715-4d33-b4c4-312f1656225b" providerId="ADAL" clId="{F40E4D62-CA53-4CF2-B8BC-B41C70FEE61D}" dt="2025-07-16T11:58:37.791" v="20" actId="478"/>
          <ac:spMkLst>
            <pc:docMk/>
            <pc:sldMk cId="3819181579" sldId="1007"/>
            <ac:spMk id="3" creationId="{62DA484C-749D-F319-D204-8577D8EF98BA}"/>
          </ac:spMkLst>
        </pc:spChg>
        <pc:spChg chg="del">
          <ac:chgData name="Alexandre Zanetti de Almeida" userId="129d4ce6-e715-4d33-b4c4-312f1656225b" providerId="ADAL" clId="{F40E4D62-CA53-4CF2-B8BC-B41C70FEE61D}" dt="2025-07-16T11:58:37.791" v="20" actId="478"/>
          <ac:spMkLst>
            <pc:docMk/>
            <pc:sldMk cId="3819181579" sldId="1007"/>
            <ac:spMk id="4" creationId="{5404F4EB-8786-A4AF-B353-FA14B192955D}"/>
          </ac:spMkLst>
        </pc:spChg>
        <pc:picChg chg="add mod">
          <ac:chgData name="Alexandre Zanetti de Almeida" userId="129d4ce6-e715-4d33-b4c4-312f1656225b" providerId="ADAL" clId="{F40E4D62-CA53-4CF2-B8BC-B41C70FEE61D}" dt="2025-07-16T11:58:45.109" v="23" actId="14100"/>
          <ac:picMkLst>
            <pc:docMk/>
            <pc:sldMk cId="3819181579" sldId="1007"/>
            <ac:picMk id="6" creationId="{F11EF298-2439-47E6-D269-9B0420C88A90}"/>
          </ac:picMkLst>
        </pc:picChg>
      </pc:sldChg>
    </pc:docChg>
  </pc:docChgLst>
  <pc:docChgLst>
    <pc:chgData name="Alexandre Zanetti de Almeida" userId="129d4ce6-e715-4d33-b4c4-312f1656225b" providerId="ADAL" clId="{A308F789-4D7C-4CCD-9589-CB0C3473C64C}"/>
    <pc:docChg chg="undo redo custSel addSld delSld modSld sldOrd modMainMaster">
      <pc:chgData name="Alexandre Zanetti de Almeida" userId="129d4ce6-e715-4d33-b4c4-312f1656225b" providerId="ADAL" clId="{A308F789-4D7C-4CCD-9589-CB0C3473C64C}" dt="2025-06-02T14:49:11.438" v="6488" actId="20577"/>
      <pc:docMkLst>
        <pc:docMk/>
      </pc:docMkLst>
      <pc:sldChg chg="add del ord">
        <pc:chgData name="Alexandre Zanetti de Almeida" userId="129d4ce6-e715-4d33-b4c4-312f1656225b" providerId="ADAL" clId="{A308F789-4D7C-4CCD-9589-CB0C3473C64C}" dt="2025-05-27T13:22:38.164" v="5219"/>
        <pc:sldMkLst>
          <pc:docMk/>
          <pc:sldMk cId="0" sldId="302"/>
        </pc:sldMkLst>
      </pc:sldChg>
      <pc:sldChg chg="add del setBg">
        <pc:chgData name="Alexandre Zanetti de Almeida" userId="129d4ce6-e715-4d33-b4c4-312f1656225b" providerId="ADAL" clId="{A308F789-4D7C-4CCD-9589-CB0C3473C64C}" dt="2025-05-16T12:43:52.663" v="2178"/>
        <pc:sldMkLst>
          <pc:docMk/>
          <pc:sldMk cId="4067269768" sldId="302"/>
        </pc:sldMkLst>
      </pc:sldChg>
      <pc:sldChg chg="addSp delSp modSp add del mod ord">
        <pc:chgData name="Alexandre Zanetti de Almeida" userId="129d4ce6-e715-4d33-b4c4-312f1656225b" providerId="ADAL" clId="{A308F789-4D7C-4CCD-9589-CB0C3473C64C}" dt="2025-05-27T20:19:42.048" v="6224" actId="1035"/>
        <pc:sldMkLst>
          <pc:docMk/>
          <pc:sldMk cId="0" sldId="369"/>
        </pc:sldMkLst>
        <pc:spChg chg="add mod">
          <ac:chgData name="Alexandre Zanetti de Almeida" userId="129d4ce6-e715-4d33-b4c4-312f1656225b" providerId="ADAL" clId="{A308F789-4D7C-4CCD-9589-CB0C3473C64C}" dt="2025-05-14T17:25:39.394" v="360" actId="207"/>
          <ac:spMkLst>
            <pc:docMk/>
            <pc:sldMk cId="0" sldId="369"/>
            <ac:spMk id="4" creationId="{512B6A04-1CF2-F307-B9CF-6732EF7F3BD7}"/>
          </ac:spMkLst>
        </pc:spChg>
        <pc:spChg chg="mod ord">
          <ac:chgData name="Alexandre Zanetti de Almeida" userId="129d4ce6-e715-4d33-b4c4-312f1656225b" providerId="ADAL" clId="{A308F789-4D7C-4CCD-9589-CB0C3473C64C}" dt="2025-05-27T20:19:42.048" v="6224" actId="1035"/>
          <ac:spMkLst>
            <pc:docMk/>
            <pc:sldMk cId="0" sldId="369"/>
            <ac:spMk id="58370" creationId="{00000000-0000-0000-0000-000000000000}"/>
          </ac:spMkLst>
        </pc:spChg>
        <pc:picChg chg="add mod">
          <ac:chgData name="Alexandre Zanetti de Almeida" userId="129d4ce6-e715-4d33-b4c4-312f1656225b" providerId="ADAL" clId="{A308F789-4D7C-4CCD-9589-CB0C3473C64C}" dt="2025-05-14T17:25:37.827" v="359"/>
          <ac:picMkLst>
            <pc:docMk/>
            <pc:sldMk cId="0" sldId="369"/>
            <ac:picMk id="2" creationId="{D3423433-D860-E1F9-9779-1C78F6BBCF4D}"/>
          </ac:picMkLst>
        </pc:picChg>
        <pc:picChg chg="mod ord">
          <ac:chgData name="Alexandre Zanetti de Almeida" userId="129d4ce6-e715-4d33-b4c4-312f1656225b" providerId="ADAL" clId="{A308F789-4D7C-4CCD-9589-CB0C3473C64C}" dt="2025-05-27T20:19:42.048" v="6224" actId="1035"/>
          <ac:picMkLst>
            <pc:docMk/>
            <pc:sldMk cId="0" sldId="369"/>
            <ac:picMk id="5" creationId="{00000000-0000-0000-0000-000000000000}"/>
          </ac:picMkLst>
        </pc:picChg>
        <pc:picChg chg="add mod">
          <ac:chgData name="Alexandre Zanetti de Almeida" userId="129d4ce6-e715-4d33-b4c4-312f1656225b" providerId="ADAL" clId="{A308F789-4D7C-4CCD-9589-CB0C3473C64C}" dt="2025-05-27T20:18:50.764" v="6202"/>
          <ac:picMkLst>
            <pc:docMk/>
            <pc:sldMk cId="0" sldId="369"/>
            <ac:picMk id="6" creationId="{2E67C19F-2F24-C607-E08E-A90ED67319F8}"/>
          </ac:picMkLst>
        </pc:picChg>
      </pc:sldChg>
      <pc:sldChg chg="add del">
        <pc:chgData name="Alexandre Zanetti de Almeida" userId="129d4ce6-e715-4d33-b4c4-312f1656225b" providerId="ADAL" clId="{A308F789-4D7C-4CCD-9589-CB0C3473C64C}" dt="2025-05-16T12:43:52.663" v="2178"/>
        <pc:sldMkLst>
          <pc:docMk/>
          <pc:sldMk cId="3866559920" sldId="369"/>
        </pc:sldMkLst>
      </pc:sldChg>
      <pc:sldChg chg="del">
        <pc:chgData name="Alexandre Zanetti de Almeida" userId="129d4ce6-e715-4d33-b4c4-312f1656225b" providerId="ADAL" clId="{A308F789-4D7C-4CCD-9589-CB0C3473C64C}" dt="2025-05-14T17:25:22.678" v="356" actId="47"/>
        <pc:sldMkLst>
          <pc:docMk/>
          <pc:sldMk cId="211985895" sldId="781"/>
        </pc:sldMkLst>
      </pc:sldChg>
      <pc:sldChg chg="del">
        <pc:chgData name="Alexandre Zanetti de Almeida" userId="129d4ce6-e715-4d33-b4c4-312f1656225b" providerId="ADAL" clId="{A308F789-4D7C-4CCD-9589-CB0C3473C64C}" dt="2025-05-14T17:18:37.502" v="164" actId="47"/>
        <pc:sldMkLst>
          <pc:docMk/>
          <pc:sldMk cId="2216033845" sldId="813"/>
        </pc:sldMkLst>
      </pc:sldChg>
      <pc:sldChg chg="addSp delSp modSp del mod">
        <pc:chgData name="Alexandre Zanetti de Almeida" userId="129d4ce6-e715-4d33-b4c4-312f1656225b" providerId="ADAL" clId="{A308F789-4D7C-4CCD-9589-CB0C3473C64C}" dt="2025-05-16T12:37:19.294" v="2040" actId="47"/>
        <pc:sldMkLst>
          <pc:docMk/>
          <pc:sldMk cId="2127059050" sldId="818"/>
        </pc:sldMkLst>
      </pc:sldChg>
      <pc:sldChg chg="del">
        <pc:chgData name="Alexandre Zanetti de Almeida" userId="129d4ce6-e715-4d33-b4c4-312f1656225b" providerId="ADAL" clId="{A308F789-4D7C-4CCD-9589-CB0C3473C64C}" dt="2025-05-14T17:18:36.161" v="163" actId="47"/>
        <pc:sldMkLst>
          <pc:docMk/>
          <pc:sldMk cId="2724324644" sldId="820"/>
        </pc:sldMkLst>
      </pc:sldChg>
      <pc:sldChg chg="del">
        <pc:chgData name="Alexandre Zanetti de Almeida" userId="129d4ce6-e715-4d33-b4c4-312f1656225b" providerId="ADAL" clId="{A308F789-4D7C-4CCD-9589-CB0C3473C64C}" dt="2025-05-14T17:25:21.965" v="355" actId="47"/>
        <pc:sldMkLst>
          <pc:docMk/>
          <pc:sldMk cId="753717650" sldId="833"/>
        </pc:sldMkLst>
      </pc:sldChg>
      <pc:sldChg chg="addSp delSp modSp mod modAnim">
        <pc:chgData name="Alexandre Zanetti de Almeida" userId="129d4ce6-e715-4d33-b4c4-312f1656225b" providerId="ADAL" clId="{A308F789-4D7C-4CCD-9589-CB0C3473C64C}" dt="2025-05-14T17:21:32.294" v="241" actId="208"/>
        <pc:sldMkLst>
          <pc:docMk/>
          <pc:sldMk cId="1778686411" sldId="836"/>
        </pc:sldMkLst>
        <pc:spChg chg="add mod">
          <ac:chgData name="Alexandre Zanetti de Almeida" userId="129d4ce6-e715-4d33-b4c4-312f1656225b" providerId="ADAL" clId="{A308F789-4D7C-4CCD-9589-CB0C3473C64C}" dt="2025-05-14T17:19:45.933" v="198" actId="20577"/>
          <ac:spMkLst>
            <pc:docMk/>
            <pc:sldMk cId="1778686411" sldId="836"/>
            <ac:spMk id="11" creationId="{A9CAA7A0-9741-EEA9-F8B3-C446CDC0062A}"/>
          </ac:spMkLst>
        </pc:spChg>
        <pc:spChg chg="add mod">
          <ac:chgData name="Alexandre Zanetti de Almeida" userId="129d4ce6-e715-4d33-b4c4-312f1656225b" providerId="ADAL" clId="{A308F789-4D7C-4CCD-9589-CB0C3473C64C}" dt="2025-05-14T17:19:19.908" v="174"/>
          <ac:spMkLst>
            <pc:docMk/>
            <pc:sldMk cId="1778686411" sldId="836"/>
            <ac:spMk id="12" creationId="{42274A32-0D1C-AF23-E880-C8A125E7E533}"/>
          </ac:spMkLst>
        </pc:spChg>
        <pc:spChg chg="mod topLvl">
          <ac:chgData name="Alexandre Zanetti de Almeida" userId="129d4ce6-e715-4d33-b4c4-312f1656225b" providerId="ADAL" clId="{A308F789-4D7C-4CCD-9589-CB0C3473C64C}" dt="2025-05-14T17:21:12.741" v="235" actId="1076"/>
          <ac:spMkLst>
            <pc:docMk/>
            <pc:sldMk cId="1778686411" sldId="836"/>
            <ac:spMk id="15" creationId="{F415F99A-E284-B85C-697B-8F742DDF9970}"/>
          </ac:spMkLst>
        </pc:spChg>
        <pc:spChg chg="add mod">
          <ac:chgData name="Alexandre Zanetti de Almeida" userId="129d4ce6-e715-4d33-b4c4-312f1656225b" providerId="ADAL" clId="{A308F789-4D7C-4CCD-9589-CB0C3473C64C}" dt="2025-05-14T17:21:32.294" v="241" actId="208"/>
          <ac:spMkLst>
            <pc:docMk/>
            <pc:sldMk cId="1778686411" sldId="836"/>
            <ac:spMk id="18" creationId="{15A958F8-2D02-06C0-1ED5-3B6E506DA3EE}"/>
          </ac:spMkLst>
        </pc:spChg>
        <pc:picChg chg="mod topLvl">
          <ac:chgData name="Alexandre Zanetti de Almeida" userId="129d4ce6-e715-4d33-b4c4-312f1656225b" providerId="ADAL" clId="{A308F789-4D7C-4CCD-9589-CB0C3473C64C}" dt="2025-05-14T17:20:56.398" v="230" actId="208"/>
          <ac:picMkLst>
            <pc:docMk/>
            <pc:sldMk cId="1778686411" sldId="836"/>
            <ac:picMk id="16" creationId="{BA441580-EC8B-7AE0-673E-DB9A47CBE327}"/>
          </ac:picMkLst>
        </pc:picChg>
        <pc:picChg chg="mod topLvl">
          <ac:chgData name="Alexandre Zanetti de Almeida" userId="129d4ce6-e715-4d33-b4c4-312f1656225b" providerId="ADAL" clId="{A308F789-4D7C-4CCD-9589-CB0C3473C64C}" dt="2025-05-14T17:20:54.678" v="229" actId="208"/>
          <ac:picMkLst>
            <pc:docMk/>
            <pc:sldMk cId="1778686411" sldId="836"/>
            <ac:picMk id="17" creationId="{A5CBEFDA-4A8D-E5B3-CC65-5BFA769E3E0B}"/>
          </ac:picMkLst>
        </pc:picChg>
      </pc:sldChg>
      <pc:sldChg chg="del">
        <pc:chgData name="Alexandre Zanetti de Almeida" userId="129d4ce6-e715-4d33-b4c4-312f1656225b" providerId="ADAL" clId="{A308F789-4D7C-4CCD-9589-CB0C3473C64C}" dt="2025-05-14T22:15:59.780" v="603" actId="47"/>
        <pc:sldMkLst>
          <pc:docMk/>
          <pc:sldMk cId="1094015291" sldId="837"/>
        </pc:sldMkLst>
      </pc:sldChg>
      <pc:sldChg chg="addSp delSp modSp">
        <pc:chgData name="Alexandre Zanetti de Almeida" userId="129d4ce6-e715-4d33-b4c4-312f1656225b" providerId="ADAL" clId="{A308F789-4D7C-4CCD-9589-CB0C3473C64C}" dt="2025-05-14T22:17:14.341" v="610" actId="478"/>
        <pc:sldMkLst>
          <pc:docMk/>
          <pc:sldMk cId="15250973" sldId="838"/>
        </pc:sldMkLst>
        <pc:spChg chg="add mod">
          <ac:chgData name="Alexandre Zanetti de Almeida" userId="129d4ce6-e715-4d33-b4c4-312f1656225b" providerId="ADAL" clId="{A308F789-4D7C-4CCD-9589-CB0C3473C64C}" dt="2025-05-14T22:16:53.094" v="608"/>
          <ac:spMkLst>
            <pc:docMk/>
            <pc:sldMk cId="15250973" sldId="838"/>
            <ac:spMk id="4" creationId="{E9220C69-773E-56C0-43D4-992FF88FC3CF}"/>
          </ac:spMkLst>
        </pc:spChg>
      </pc:sldChg>
      <pc:sldChg chg="del">
        <pc:chgData name="Alexandre Zanetti de Almeida" userId="129d4ce6-e715-4d33-b4c4-312f1656225b" providerId="ADAL" clId="{A308F789-4D7C-4CCD-9589-CB0C3473C64C}" dt="2025-05-14T17:22:00.073" v="242" actId="47"/>
        <pc:sldMkLst>
          <pc:docMk/>
          <pc:sldMk cId="617573198" sldId="840"/>
        </pc:sldMkLst>
      </pc:sldChg>
      <pc:sldChg chg="del">
        <pc:chgData name="Alexandre Zanetti de Almeida" userId="129d4ce6-e715-4d33-b4c4-312f1656225b" providerId="ADAL" clId="{A308F789-4D7C-4CCD-9589-CB0C3473C64C}" dt="2025-05-14T17:22:03.632" v="246" actId="47"/>
        <pc:sldMkLst>
          <pc:docMk/>
          <pc:sldMk cId="1923754417" sldId="842"/>
        </pc:sldMkLst>
      </pc:sldChg>
      <pc:sldChg chg="del">
        <pc:chgData name="Alexandre Zanetti de Almeida" userId="129d4ce6-e715-4d33-b4c4-312f1656225b" providerId="ADAL" clId="{A308F789-4D7C-4CCD-9589-CB0C3473C64C}" dt="2025-05-14T17:22:04.353" v="247" actId="47"/>
        <pc:sldMkLst>
          <pc:docMk/>
          <pc:sldMk cId="4276572866" sldId="843"/>
        </pc:sldMkLst>
      </pc:sldChg>
      <pc:sldChg chg="del">
        <pc:chgData name="Alexandre Zanetti de Almeida" userId="129d4ce6-e715-4d33-b4c4-312f1656225b" providerId="ADAL" clId="{A308F789-4D7C-4CCD-9589-CB0C3473C64C}" dt="2025-05-14T17:22:04.969" v="248" actId="47"/>
        <pc:sldMkLst>
          <pc:docMk/>
          <pc:sldMk cId="2718370318" sldId="844"/>
        </pc:sldMkLst>
      </pc:sldChg>
      <pc:sldChg chg="del">
        <pc:chgData name="Alexandre Zanetti de Almeida" userId="129d4ce6-e715-4d33-b4c4-312f1656225b" providerId="ADAL" clId="{A308F789-4D7C-4CCD-9589-CB0C3473C64C}" dt="2025-05-14T17:22:05.495" v="249" actId="47"/>
        <pc:sldMkLst>
          <pc:docMk/>
          <pc:sldMk cId="3209506161" sldId="845"/>
        </pc:sldMkLst>
      </pc:sldChg>
      <pc:sldChg chg="del">
        <pc:chgData name="Alexandre Zanetti de Almeida" userId="129d4ce6-e715-4d33-b4c4-312f1656225b" providerId="ADAL" clId="{A308F789-4D7C-4CCD-9589-CB0C3473C64C}" dt="2025-05-14T17:22:07.188" v="251" actId="47"/>
        <pc:sldMkLst>
          <pc:docMk/>
          <pc:sldMk cId="2802174543" sldId="846"/>
        </pc:sldMkLst>
      </pc:sldChg>
      <pc:sldChg chg="del">
        <pc:chgData name="Alexandre Zanetti de Almeida" userId="129d4ce6-e715-4d33-b4c4-312f1656225b" providerId="ADAL" clId="{A308F789-4D7C-4CCD-9589-CB0C3473C64C}" dt="2025-05-14T17:22:07.669" v="252" actId="47"/>
        <pc:sldMkLst>
          <pc:docMk/>
          <pc:sldMk cId="1028781321" sldId="847"/>
        </pc:sldMkLst>
      </pc:sldChg>
      <pc:sldChg chg="del">
        <pc:chgData name="Alexandre Zanetti de Almeida" userId="129d4ce6-e715-4d33-b4c4-312f1656225b" providerId="ADAL" clId="{A308F789-4D7C-4CCD-9589-CB0C3473C64C}" dt="2025-05-14T17:22:08.202" v="253" actId="47"/>
        <pc:sldMkLst>
          <pc:docMk/>
          <pc:sldMk cId="224719340" sldId="848"/>
        </pc:sldMkLst>
      </pc:sldChg>
      <pc:sldChg chg="del">
        <pc:chgData name="Alexandre Zanetti de Almeida" userId="129d4ce6-e715-4d33-b4c4-312f1656225b" providerId="ADAL" clId="{A308F789-4D7C-4CCD-9589-CB0C3473C64C}" dt="2025-05-14T17:22:08.644" v="254" actId="47"/>
        <pc:sldMkLst>
          <pc:docMk/>
          <pc:sldMk cId="4282858171" sldId="849"/>
        </pc:sldMkLst>
      </pc:sldChg>
      <pc:sldChg chg="del">
        <pc:chgData name="Alexandre Zanetti de Almeida" userId="129d4ce6-e715-4d33-b4c4-312f1656225b" providerId="ADAL" clId="{A308F789-4D7C-4CCD-9589-CB0C3473C64C}" dt="2025-05-14T17:22:09.072" v="255" actId="47"/>
        <pc:sldMkLst>
          <pc:docMk/>
          <pc:sldMk cId="554606461" sldId="850"/>
        </pc:sldMkLst>
      </pc:sldChg>
      <pc:sldChg chg="del">
        <pc:chgData name="Alexandre Zanetti de Almeida" userId="129d4ce6-e715-4d33-b4c4-312f1656225b" providerId="ADAL" clId="{A308F789-4D7C-4CCD-9589-CB0C3473C64C}" dt="2025-05-14T17:22:09.491" v="256" actId="47"/>
        <pc:sldMkLst>
          <pc:docMk/>
          <pc:sldMk cId="2015912594" sldId="851"/>
        </pc:sldMkLst>
      </pc:sldChg>
      <pc:sldChg chg="del">
        <pc:chgData name="Alexandre Zanetti de Almeida" userId="129d4ce6-e715-4d33-b4c4-312f1656225b" providerId="ADAL" clId="{A308F789-4D7C-4CCD-9589-CB0C3473C64C}" dt="2025-05-14T17:22:09.951" v="257" actId="47"/>
        <pc:sldMkLst>
          <pc:docMk/>
          <pc:sldMk cId="710910948" sldId="852"/>
        </pc:sldMkLst>
      </pc:sldChg>
      <pc:sldChg chg="del">
        <pc:chgData name="Alexandre Zanetti de Almeida" userId="129d4ce6-e715-4d33-b4c4-312f1656225b" providerId="ADAL" clId="{A308F789-4D7C-4CCD-9589-CB0C3473C64C}" dt="2025-05-14T17:22:10.314" v="258" actId="47"/>
        <pc:sldMkLst>
          <pc:docMk/>
          <pc:sldMk cId="503202264" sldId="853"/>
        </pc:sldMkLst>
      </pc:sldChg>
      <pc:sldChg chg="del">
        <pc:chgData name="Alexandre Zanetti de Almeida" userId="129d4ce6-e715-4d33-b4c4-312f1656225b" providerId="ADAL" clId="{A308F789-4D7C-4CCD-9589-CB0C3473C64C}" dt="2025-05-14T17:22:19.553" v="264" actId="47"/>
        <pc:sldMkLst>
          <pc:docMk/>
          <pc:sldMk cId="3874068313" sldId="856"/>
        </pc:sldMkLst>
      </pc:sldChg>
      <pc:sldChg chg="del">
        <pc:chgData name="Alexandre Zanetti de Almeida" userId="129d4ce6-e715-4d33-b4c4-312f1656225b" providerId="ADAL" clId="{A308F789-4D7C-4CCD-9589-CB0C3473C64C}" dt="2025-05-14T17:22:55.179" v="293" actId="47"/>
        <pc:sldMkLst>
          <pc:docMk/>
          <pc:sldMk cId="3423114270" sldId="857"/>
        </pc:sldMkLst>
      </pc:sldChg>
      <pc:sldChg chg="del">
        <pc:chgData name="Alexandre Zanetti de Almeida" userId="129d4ce6-e715-4d33-b4c4-312f1656225b" providerId="ADAL" clId="{A308F789-4D7C-4CCD-9589-CB0C3473C64C}" dt="2025-05-14T17:22:20.025" v="265" actId="47"/>
        <pc:sldMkLst>
          <pc:docMk/>
          <pc:sldMk cId="3706573552" sldId="858"/>
        </pc:sldMkLst>
      </pc:sldChg>
      <pc:sldChg chg="del">
        <pc:chgData name="Alexandre Zanetti de Almeida" userId="129d4ce6-e715-4d33-b4c4-312f1656225b" providerId="ADAL" clId="{A308F789-4D7C-4CCD-9589-CB0C3473C64C}" dt="2025-05-14T17:22:56.001" v="295" actId="47"/>
        <pc:sldMkLst>
          <pc:docMk/>
          <pc:sldMk cId="329784223" sldId="859"/>
        </pc:sldMkLst>
      </pc:sldChg>
      <pc:sldChg chg="del">
        <pc:chgData name="Alexandre Zanetti de Almeida" userId="129d4ce6-e715-4d33-b4c4-312f1656225b" providerId="ADAL" clId="{A308F789-4D7C-4CCD-9589-CB0C3473C64C}" dt="2025-05-14T17:22:56.401" v="296" actId="47"/>
        <pc:sldMkLst>
          <pc:docMk/>
          <pc:sldMk cId="2722422175" sldId="860"/>
        </pc:sldMkLst>
      </pc:sldChg>
      <pc:sldChg chg="del">
        <pc:chgData name="Alexandre Zanetti de Almeida" userId="129d4ce6-e715-4d33-b4c4-312f1656225b" providerId="ADAL" clId="{A308F789-4D7C-4CCD-9589-CB0C3473C64C}" dt="2025-05-14T17:22:56.806" v="297" actId="47"/>
        <pc:sldMkLst>
          <pc:docMk/>
          <pc:sldMk cId="3257875028" sldId="861"/>
        </pc:sldMkLst>
      </pc:sldChg>
      <pc:sldChg chg="del">
        <pc:chgData name="Alexandre Zanetti de Almeida" userId="129d4ce6-e715-4d33-b4c4-312f1656225b" providerId="ADAL" clId="{A308F789-4D7C-4CCD-9589-CB0C3473C64C}" dt="2025-05-14T17:22:20.542" v="266" actId="47"/>
        <pc:sldMkLst>
          <pc:docMk/>
          <pc:sldMk cId="4273548802" sldId="862"/>
        </pc:sldMkLst>
      </pc:sldChg>
      <pc:sldChg chg="add del">
        <pc:chgData name="Alexandre Zanetti de Almeida" userId="129d4ce6-e715-4d33-b4c4-312f1656225b" providerId="ADAL" clId="{A308F789-4D7C-4CCD-9589-CB0C3473C64C}" dt="2025-05-14T17:22:14.247" v="261" actId="47"/>
        <pc:sldMkLst>
          <pc:docMk/>
          <pc:sldMk cId="13537496" sldId="863"/>
        </pc:sldMkLst>
      </pc:sldChg>
      <pc:sldChg chg="del">
        <pc:chgData name="Alexandre Zanetti de Almeida" userId="129d4ce6-e715-4d33-b4c4-312f1656225b" providerId="ADAL" clId="{A308F789-4D7C-4CCD-9589-CB0C3473C64C}" dt="2025-05-14T17:22:21.931" v="268" actId="47"/>
        <pc:sldMkLst>
          <pc:docMk/>
          <pc:sldMk cId="401438162" sldId="864"/>
        </pc:sldMkLst>
      </pc:sldChg>
      <pc:sldChg chg="del">
        <pc:chgData name="Alexandre Zanetti de Almeida" userId="129d4ce6-e715-4d33-b4c4-312f1656225b" providerId="ADAL" clId="{A308F789-4D7C-4CCD-9589-CB0C3473C64C}" dt="2025-05-14T17:22:22.363" v="269" actId="47"/>
        <pc:sldMkLst>
          <pc:docMk/>
          <pc:sldMk cId="2199154673" sldId="865"/>
        </pc:sldMkLst>
      </pc:sldChg>
      <pc:sldChg chg="del">
        <pc:chgData name="Alexandre Zanetti de Almeida" userId="129d4ce6-e715-4d33-b4c4-312f1656225b" providerId="ADAL" clId="{A308F789-4D7C-4CCD-9589-CB0C3473C64C}" dt="2025-05-14T17:22:22.900" v="270" actId="47"/>
        <pc:sldMkLst>
          <pc:docMk/>
          <pc:sldMk cId="2237011816" sldId="867"/>
        </pc:sldMkLst>
      </pc:sldChg>
      <pc:sldChg chg="del">
        <pc:chgData name="Alexandre Zanetti de Almeida" userId="129d4ce6-e715-4d33-b4c4-312f1656225b" providerId="ADAL" clId="{A308F789-4D7C-4CCD-9589-CB0C3473C64C}" dt="2025-05-14T17:22:23.509" v="271" actId="47"/>
        <pc:sldMkLst>
          <pc:docMk/>
          <pc:sldMk cId="530059026" sldId="868"/>
        </pc:sldMkLst>
      </pc:sldChg>
      <pc:sldChg chg="del">
        <pc:chgData name="Alexandre Zanetti de Almeida" userId="129d4ce6-e715-4d33-b4c4-312f1656225b" providerId="ADAL" clId="{A308F789-4D7C-4CCD-9589-CB0C3473C64C}" dt="2025-05-14T17:22:24.140" v="272" actId="47"/>
        <pc:sldMkLst>
          <pc:docMk/>
          <pc:sldMk cId="1496536977" sldId="869"/>
        </pc:sldMkLst>
      </pc:sldChg>
      <pc:sldChg chg="del">
        <pc:chgData name="Alexandre Zanetti de Almeida" userId="129d4ce6-e715-4d33-b4c4-312f1656225b" providerId="ADAL" clId="{A308F789-4D7C-4CCD-9589-CB0C3473C64C}" dt="2025-05-14T17:22:24.799" v="273" actId="47"/>
        <pc:sldMkLst>
          <pc:docMk/>
          <pc:sldMk cId="3644628918" sldId="870"/>
        </pc:sldMkLst>
      </pc:sldChg>
      <pc:sldChg chg="del">
        <pc:chgData name="Alexandre Zanetti de Almeida" userId="129d4ce6-e715-4d33-b4c4-312f1656225b" providerId="ADAL" clId="{A308F789-4D7C-4CCD-9589-CB0C3473C64C}" dt="2025-05-14T17:22:58.625" v="300" actId="47"/>
        <pc:sldMkLst>
          <pc:docMk/>
          <pc:sldMk cId="2367142905" sldId="871"/>
        </pc:sldMkLst>
      </pc:sldChg>
      <pc:sldChg chg="del">
        <pc:chgData name="Alexandre Zanetti de Almeida" userId="129d4ce6-e715-4d33-b4c4-312f1656225b" providerId="ADAL" clId="{A308F789-4D7C-4CCD-9589-CB0C3473C64C}" dt="2025-05-14T17:22:59.006" v="301" actId="47"/>
        <pc:sldMkLst>
          <pc:docMk/>
          <pc:sldMk cId="2886654840" sldId="872"/>
        </pc:sldMkLst>
      </pc:sldChg>
      <pc:sldChg chg="del">
        <pc:chgData name="Alexandre Zanetti de Almeida" userId="129d4ce6-e715-4d33-b4c4-312f1656225b" providerId="ADAL" clId="{A308F789-4D7C-4CCD-9589-CB0C3473C64C}" dt="2025-05-14T17:22:59.621" v="302" actId="47"/>
        <pc:sldMkLst>
          <pc:docMk/>
          <pc:sldMk cId="4102086262" sldId="873"/>
        </pc:sldMkLst>
      </pc:sldChg>
      <pc:sldChg chg="del">
        <pc:chgData name="Alexandre Zanetti de Almeida" userId="129d4ce6-e715-4d33-b4c4-312f1656225b" providerId="ADAL" clId="{A308F789-4D7C-4CCD-9589-CB0C3473C64C}" dt="2025-05-14T17:23:00.066" v="303" actId="47"/>
        <pc:sldMkLst>
          <pc:docMk/>
          <pc:sldMk cId="334578617" sldId="874"/>
        </pc:sldMkLst>
      </pc:sldChg>
      <pc:sldChg chg="del">
        <pc:chgData name="Alexandre Zanetti de Almeida" userId="129d4ce6-e715-4d33-b4c4-312f1656225b" providerId="ADAL" clId="{A308F789-4D7C-4CCD-9589-CB0C3473C64C}" dt="2025-05-14T17:22:26.970" v="276" actId="47"/>
        <pc:sldMkLst>
          <pc:docMk/>
          <pc:sldMk cId="163081760" sldId="875"/>
        </pc:sldMkLst>
      </pc:sldChg>
      <pc:sldChg chg="del">
        <pc:chgData name="Alexandre Zanetti de Almeida" userId="129d4ce6-e715-4d33-b4c4-312f1656225b" providerId="ADAL" clId="{A308F789-4D7C-4CCD-9589-CB0C3473C64C}" dt="2025-05-14T17:22:27.539" v="277" actId="47"/>
        <pc:sldMkLst>
          <pc:docMk/>
          <pc:sldMk cId="4134468060" sldId="876"/>
        </pc:sldMkLst>
      </pc:sldChg>
      <pc:sldChg chg="del">
        <pc:chgData name="Alexandre Zanetti de Almeida" userId="129d4ce6-e715-4d33-b4c4-312f1656225b" providerId="ADAL" clId="{A308F789-4D7C-4CCD-9589-CB0C3473C64C}" dt="2025-05-14T17:22:28.134" v="278" actId="47"/>
        <pc:sldMkLst>
          <pc:docMk/>
          <pc:sldMk cId="522314750" sldId="877"/>
        </pc:sldMkLst>
      </pc:sldChg>
      <pc:sldChg chg="del">
        <pc:chgData name="Alexandre Zanetti de Almeida" userId="129d4ce6-e715-4d33-b4c4-312f1656225b" providerId="ADAL" clId="{A308F789-4D7C-4CCD-9589-CB0C3473C64C}" dt="2025-05-14T17:22:28.765" v="279" actId="47"/>
        <pc:sldMkLst>
          <pc:docMk/>
          <pc:sldMk cId="1468010694" sldId="878"/>
        </pc:sldMkLst>
      </pc:sldChg>
      <pc:sldChg chg="del">
        <pc:chgData name="Alexandre Zanetti de Almeida" userId="129d4ce6-e715-4d33-b4c4-312f1656225b" providerId="ADAL" clId="{A308F789-4D7C-4CCD-9589-CB0C3473C64C}" dt="2025-05-14T17:22:29.391" v="280" actId="47"/>
        <pc:sldMkLst>
          <pc:docMk/>
          <pc:sldMk cId="2765021081" sldId="879"/>
        </pc:sldMkLst>
      </pc:sldChg>
      <pc:sldChg chg="del">
        <pc:chgData name="Alexandre Zanetti de Almeida" userId="129d4ce6-e715-4d33-b4c4-312f1656225b" providerId="ADAL" clId="{A308F789-4D7C-4CCD-9589-CB0C3473C64C}" dt="2025-05-14T17:22:29.879" v="281" actId="47"/>
        <pc:sldMkLst>
          <pc:docMk/>
          <pc:sldMk cId="721920306" sldId="880"/>
        </pc:sldMkLst>
      </pc:sldChg>
      <pc:sldChg chg="del">
        <pc:chgData name="Alexandre Zanetti de Almeida" userId="129d4ce6-e715-4d33-b4c4-312f1656225b" providerId="ADAL" clId="{A308F789-4D7C-4CCD-9589-CB0C3473C64C}" dt="2025-05-14T17:22:30.369" v="282" actId="47"/>
        <pc:sldMkLst>
          <pc:docMk/>
          <pc:sldMk cId="2586776471" sldId="881"/>
        </pc:sldMkLst>
      </pc:sldChg>
      <pc:sldChg chg="del">
        <pc:chgData name="Alexandre Zanetti de Almeida" userId="129d4ce6-e715-4d33-b4c4-312f1656225b" providerId="ADAL" clId="{A308F789-4D7C-4CCD-9589-CB0C3473C64C}" dt="2025-05-14T17:22:30.843" v="283" actId="47"/>
        <pc:sldMkLst>
          <pc:docMk/>
          <pc:sldMk cId="1091371495" sldId="882"/>
        </pc:sldMkLst>
      </pc:sldChg>
      <pc:sldChg chg="del">
        <pc:chgData name="Alexandre Zanetti de Almeida" userId="129d4ce6-e715-4d33-b4c4-312f1656225b" providerId="ADAL" clId="{A308F789-4D7C-4CCD-9589-CB0C3473C64C}" dt="2025-05-14T17:22:32.627" v="286" actId="47"/>
        <pc:sldMkLst>
          <pc:docMk/>
          <pc:sldMk cId="898183664" sldId="886"/>
        </pc:sldMkLst>
      </pc:sldChg>
      <pc:sldChg chg="del">
        <pc:chgData name="Alexandre Zanetti de Almeida" userId="129d4ce6-e715-4d33-b4c4-312f1656225b" providerId="ADAL" clId="{A308F789-4D7C-4CCD-9589-CB0C3473C64C}" dt="2025-05-14T17:22:34.610" v="287" actId="47"/>
        <pc:sldMkLst>
          <pc:docMk/>
          <pc:sldMk cId="3724696021" sldId="887"/>
        </pc:sldMkLst>
      </pc:sldChg>
      <pc:sldChg chg="del">
        <pc:chgData name="Alexandre Zanetti de Almeida" userId="129d4ce6-e715-4d33-b4c4-312f1656225b" providerId="ADAL" clId="{A308F789-4D7C-4CCD-9589-CB0C3473C64C}" dt="2025-05-14T17:22:43.187" v="289" actId="47"/>
        <pc:sldMkLst>
          <pc:docMk/>
          <pc:sldMk cId="2140372406" sldId="889"/>
        </pc:sldMkLst>
      </pc:sldChg>
      <pc:sldChg chg="addSp delSp modSp add del mod ord">
        <pc:chgData name="Alexandre Zanetti de Almeida" userId="129d4ce6-e715-4d33-b4c4-312f1656225b" providerId="ADAL" clId="{A308F789-4D7C-4CCD-9589-CB0C3473C64C}" dt="2025-05-27T18:24:31.050" v="5368"/>
        <pc:sldMkLst>
          <pc:docMk/>
          <pc:sldMk cId="3134473140" sldId="891"/>
        </pc:sldMkLst>
        <pc:spChg chg="add mod">
          <ac:chgData name="Alexandre Zanetti de Almeida" userId="129d4ce6-e715-4d33-b4c4-312f1656225b" providerId="ADAL" clId="{A308F789-4D7C-4CCD-9589-CB0C3473C64C}" dt="2025-05-16T12:37:46.606" v="2045" actId="20577"/>
          <ac:spMkLst>
            <pc:docMk/>
            <pc:sldMk cId="3134473140" sldId="891"/>
            <ac:spMk id="6" creationId="{178908A4-C030-E932-A2CD-361F774E1541}"/>
          </ac:spMkLst>
        </pc:spChg>
        <pc:spChg chg="add mod">
          <ac:chgData name="Alexandre Zanetti de Almeida" userId="129d4ce6-e715-4d33-b4c4-312f1656225b" providerId="ADAL" clId="{A308F789-4D7C-4CCD-9589-CB0C3473C64C}" dt="2025-05-16T13:04:08.068" v="2362" actId="1076"/>
          <ac:spMkLst>
            <pc:docMk/>
            <pc:sldMk cId="3134473140" sldId="891"/>
            <ac:spMk id="9" creationId="{798B5FCC-D1BF-E3A4-2E85-1683EB63A605}"/>
          </ac:spMkLst>
        </pc:spChg>
        <pc:spChg chg="mod">
          <ac:chgData name="Alexandre Zanetti de Almeida" userId="129d4ce6-e715-4d33-b4c4-312f1656225b" providerId="ADAL" clId="{A308F789-4D7C-4CCD-9589-CB0C3473C64C}" dt="2025-05-14T17:24:10.007" v="326" actId="207"/>
          <ac:spMkLst>
            <pc:docMk/>
            <pc:sldMk cId="3134473140" sldId="891"/>
            <ac:spMk id="10" creationId="{E91B9268-C534-584F-48F3-13A1E1B32CE6}"/>
          </ac:spMkLst>
        </pc:spChg>
        <pc:spChg chg="add mod">
          <ac:chgData name="Alexandre Zanetti de Almeida" userId="129d4ce6-e715-4d33-b4c4-312f1656225b" providerId="ADAL" clId="{A308F789-4D7C-4CCD-9589-CB0C3473C64C}" dt="2025-05-16T13:05:15.603" v="2367" actId="20577"/>
          <ac:spMkLst>
            <pc:docMk/>
            <pc:sldMk cId="3134473140" sldId="891"/>
            <ac:spMk id="11" creationId="{F26A2546-AB13-F71B-0EE3-0698AE5FBDC8}"/>
          </ac:spMkLst>
        </pc:spChg>
        <pc:spChg chg="mod">
          <ac:chgData name="Alexandre Zanetti de Almeida" userId="129d4ce6-e715-4d33-b4c4-312f1656225b" providerId="ADAL" clId="{A308F789-4D7C-4CCD-9589-CB0C3473C64C}" dt="2025-05-14T17:24:09.639" v="325" actId="207"/>
          <ac:spMkLst>
            <pc:docMk/>
            <pc:sldMk cId="3134473140" sldId="891"/>
            <ac:spMk id="25" creationId="{2C69F849-E320-DB86-4B38-DAADD8DC7D3A}"/>
          </ac:spMkLst>
        </pc:spChg>
        <pc:spChg chg="add del mod">
          <ac:chgData name="Alexandre Zanetti de Almeida" userId="129d4ce6-e715-4d33-b4c4-312f1656225b" providerId="ADAL" clId="{A308F789-4D7C-4CCD-9589-CB0C3473C64C}" dt="2025-05-14T17:24:30.054" v="334" actId="207"/>
          <ac:spMkLst>
            <pc:docMk/>
            <pc:sldMk cId="3134473140" sldId="891"/>
            <ac:spMk id="28" creationId="{D16098C3-4CDF-849C-5F6B-2FD2BCB58C69}"/>
          </ac:spMkLst>
        </pc:spChg>
        <pc:picChg chg="mod">
          <ac:chgData name="Alexandre Zanetti de Almeida" userId="129d4ce6-e715-4d33-b4c4-312f1656225b" providerId="ADAL" clId="{A308F789-4D7C-4CCD-9589-CB0C3473C64C}" dt="2025-05-14T17:23:17.278" v="314" actId="1076"/>
          <ac:picMkLst>
            <pc:docMk/>
            <pc:sldMk cId="3134473140" sldId="891"/>
            <ac:picMk id="27" creationId="{E0E4014A-505C-CF53-7077-BDACF3DACC8E}"/>
          </ac:picMkLst>
        </pc:picChg>
      </pc:sldChg>
      <pc:sldChg chg="add del">
        <pc:chgData name="Alexandre Zanetti de Almeida" userId="129d4ce6-e715-4d33-b4c4-312f1656225b" providerId="ADAL" clId="{A308F789-4D7C-4CCD-9589-CB0C3473C64C}" dt="2025-05-14T17:24:46.884" v="337" actId="47"/>
        <pc:sldMkLst>
          <pc:docMk/>
          <pc:sldMk cId="3604697360" sldId="892"/>
        </pc:sldMkLst>
      </pc:sldChg>
      <pc:sldChg chg="del">
        <pc:chgData name="Alexandre Zanetti de Almeida" userId="129d4ce6-e715-4d33-b4c4-312f1656225b" providerId="ADAL" clId="{A308F789-4D7C-4CCD-9589-CB0C3473C64C}" dt="2025-05-14T17:24:51.058" v="338" actId="47"/>
        <pc:sldMkLst>
          <pc:docMk/>
          <pc:sldMk cId="3941258748" sldId="893"/>
        </pc:sldMkLst>
      </pc:sldChg>
      <pc:sldChg chg="del">
        <pc:chgData name="Alexandre Zanetti de Almeida" userId="129d4ce6-e715-4d33-b4c4-312f1656225b" providerId="ADAL" clId="{A308F789-4D7C-4CCD-9589-CB0C3473C64C}" dt="2025-05-14T17:24:56.232" v="339" actId="47"/>
        <pc:sldMkLst>
          <pc:docMk/>
          <pc:sldMk cId="1360367249" sldId="894"/>
        </pc:sldMkLst>
      </pc:sldChg>
      <pc:sldChg chg="del">
        <pc:chgData name="Alexandre Zanetti de Almeida" userId="129d4ce6-e715-4d33-b4c4-312f1656225b" providerId="ADAL" clId="{A308F789-4D7C-4CCD-9589-CB0C3473C64C}" dt="2025-05-14T17:24:57.090" v="340" actId="47"/>
        <pc:sldMkLst>
          <pc:docMk/>
          <pc:sldMk cId="1810190064" sldId="895"/>
        </pc:sldMkLst>
      </pc:sldChg>
      <pc:sldChg chg="del">
        <pc:chgData name="Alexandre Zanetti de Almeida" userId="129d4ce6-e715-4d33-b4c4-312f1656225b" providerId="ADAL" clId="{A308F789-4D7C-4CCD-9589-CB0C3473C64C}" dt="2025-05-14T17:24:58.746" v="342" actId="47"/>
        <pc:sldMkLst>
          <pc:docMk/>
          <pc:sldMk cId="1173577970" sldId="897"/>
        </pc:sldMkLst>
      </pc:sldChg>
      <pc:sldChg chg="del">
        <pc:chgData name="Alexandre Zanetti de Almeida" userId="129d4ce6-e715-4d33-b4c4-312f1656225b" providerId="ADAL" clId="{A308F789-4D7C-4CCD-9589-CB0C3473C64C}" dt="2025-05-14T17:24:59.345" v="343" actId="47"/>
        <pc:sldMkLst>
          <pc:docMk/>
          <pc:sldMk cId="1343340620" sldId="898"/>
        </pc:sldMkLst>
      </pc:sldChg>
      <pc:sldChg chg="del">
        <pc:chgData name="Alexandre Zanetti de Almeida" userId="129d4ce6-e715-4d33-b4c4-312f1656225b" providerId="ADAL" clId="{A308F789-4D7C-4CCD-9589-CB0C3473C64C}" dt="2025-05-14T17:24:59.980" v="344" actId="47"/>
        <pc:sldMkLst>
          <pc:docMk/>
          <pc:sldMk cId="877204065" sldId="899"/>
        </pc:sldMkLst>
      </pc:sldChg>
      <pc:sldChg chg="del">
        <pc:chgData name="Alexandre Zanetti de Almeida" userId="129d4ce6-e715-4d33-b4c4-312f1656225b" providerId="ADAL" clId="{A308F789-4D7C-4CCD-9589-CB0C3473C64C}" dt="2025-05-14T17:25:01.412" v="346" actId="47"/>
        <pc:sldMkLst>
          <pc:docMk/>
          <pc:sldMk cId="565852309" sldId="901"/>
        </pc:sldMkLst>
      </pc:sldChg>
      <pc:sldChg chg="del">
        <pc:chgData name="Alexandre Zanetti de Almeida" userId="129d4ce6-e715-4d33-b4c4-312f1656225b" providerId="ADAL" clId="{A308F789-4D7C-4CCD-9589-CB0C3473C64C}" dt="2025-05-14T17:25:03.434" v="349" actId="47"/>
        <pc:sldMkLst>
          <pc:docMk/>
          <pc:sldMk cId="118161890" sldId="902"/>
        </pc:sldMkLst>
      </pc:sldChg>
      <pc:sldChg chg="del">
        <pc:chgData name="Alexandre Zanetti de Almeida" userId="129d4ce6-e715-4d33-b4c4-312f1656225b" providerId="ADAL" clId="{A308F789-4D7C-4CCD-9589-CB0C3473C64C}" dt="2025-05-14T17:25:04.099" v="350" actId="47"/>
        <pc:sldMkLst>
          <pc:docMk/>
          <pc:sldMk cId="3332127670" sldId="904"/>
        </pc:sldMkLst>
      </pc:sldChg>
      <pc:sldChg chg="del">
        <pc:chgData name="Alexandre Zanetti de Almeida" userId="129d4ce6-e715-4d33-b4c4-312f1656225b" providerId="ADAL" clId="{A308F789-4D7C-4CCD-9589-CB0C3473C64C}" dt="2025-05-14T17:25:04.755" v="351" actId="47"/>
        <pc:sldMkLst>
          <pc:docMk/>
          <pc:sldMk cId="3091546346" sldId="905"/>
        </pc:sldMkLst>
      </pc:sldChg>
      <pc:sldChg chg="add del">
        <pc:chgData name="Alexandre Zanetti de Almeida" userId="129d4ce6-e715-4d33-b4c4-312f1656225b" providerId="ADAL" clId="{A308F789-4D7C-4CCD-9589-CB0C3473C64C}" dt="2025-05-14T17:25:17.789" v="354" actId="47"/>
        <pc:sldMkLst>
          <pc:docMk/>
          <pc:sldMk cId="74620722" sldId="908"/>
        </pc:sldMkLst>
      </pc:sldChg>
      <pc:sldChg chg="del">
        <pc:chgData name="Alexandre Zanetti de Almeida" userId="129d4ce6-e715-4d33-b4c4-312f1656225b" providerId="ADAL" clId="{A308F789-4D7C-4CCD-9589-CB0C3473C64C}" dt="2025-05-14T17:18:38.778" v="165" actId="47"/>
        <pc:sldMkLst>
          <pc:docMk/>
          <pc:sldMk cId="1470692020" sldId="912"/>
        </pc:sldMkLst>
      </pc:sldChg>
      <pc:sldChg chg="del">
        <pc:chgData name="Alexandre Zanetti de Almeida" userId="129d4ce6-e715-4d33-b4c4-312f1656225b" providerId="ADAL" clId="{A308F789-4D7C-4CCD-9589-CB0C3473C64C}" dt="2025-05-14T17:22:06.544" v="250" actId="47"/>
        <pc:sldMkLst>
          <pc:docMk/>
          <pc:sldMk cId="270425535" sldId="916"/>
        </pc:sldMkLst>
      </pc:sldChg>
      <pc:sldChg chg="del">
        <pc:chgData name="Alexandre Zanetti de Almeida" userId="129d4ce6-e715-4d33-b4c4-312f1656225b" providerId="ADAL" clId="{A308F789-4D7C-4CCD-9589-CB0C3473C64C}" dt="2025-05-14T17:22:11.424" v="259" actId="47"/>
        <pc:sldMkLst>
          <pc:docMk/>
          <pc:sldMk cId="1481391325" sldId="917"/>
        </pc:sldMkLst>
      </pc:sldChg>
      <pc:sldChg chg="del">
        <pc:chgData name="Alexandre Zanetti de Almeida" userId="129d4ce6-e715-4d33-b4c4-312f1656225b" providerId="ADAL" clId="{A308F789-4D7C-4CCD-9589-CB0C3473C64C}" dt="2025-05-14T17:22:18.985" v="263" actId="47"/>
        <pc:sldMkLst>
          <pc:docMk/>
          <pc:sldMk cId="1929019458" sldId="918"/>
        </pc:sldMkLst>
      </pc:sldChg>
      <pc:sldChg chg="del">
        <pc:chgData name="Alexandre Zanetti de Almeida" userId="129d4ce6-e715-4d33-b4c4-312f1656225b" providerId="ADAL" clId="{A308F789-4D7C-4CCD-9589-CB0C3473C64C}" dt="2025-05-14T17:22:25.672" v="274" actId="47"/>
        <pc:sldMkLst>
          <pc:docMk/>
          <pc:sldMk cId="4252661140" sldId="919"/>
        </pc:sldMkLst>
      </pc:sldChg>
      <pc:sldChg chg="del">
        <pc:chgData name="Alexandre Zanetti de Almeida" userId="129d4ce6-e715-4d33-b4c4-312f1656225b" providerId="ADAL" clId="{A308F789-4D7C-4CCD-9589-CB0C3473C64C}" dt="2025-05-14T17:22:26.420" v="275" actId="47"/>
        <pc:sldMkLst>
          <pc:docMk/>
          <pc:sldMk cId="863499031" sldId="920"/>
        </pc:sldMkLst>
      </pc:sldChg>
      <pc:sldChg chg="del">
        <pc:chgData name="Alexandre Zanetti de Almeida" userId="129d4ce6-e715-4d33-b4c4-312f1656225b" providerId="ADAL" clId="{A308F789-4D7C-4CCD-9589-CB0C3473C64C}" dt="2025-05-14T17:22:31.392" v="284" actId="47"/>
        <pc:sldMkLst>
          <pc:docMk/>
          <pc:sldMk cId="3109645309" sldId="921"/>
        </pc:sldMkLst>
      </pc:sldChg>
      <pc:sldChg chg="del">
        <pc:chgData name="Alexandre Zanetti de Almeida" userId="129d4ce6-e715-4d33-b4c4-312f1656225b" providerId="ADAL" clId="{A308F789-4D7C-4CCD-9589-CB0C3473C64C}" dt="2025-05-14T17:22:32.038" v="285" actId="47"/>
        <pc:sldMkLst>
          <pc:docMk/>
          <pc:sldMk cId="3687268246" sldId="922"/>
        </pc:sldMkLst>
      </pc:sldChg>
      <pc:sldChg chg="del">
        <pc:chgData name="Alexandre Zanetti de Almeida" userId="129d4ce6-e715-4d33-b4c4-312f1656225b" providerId="ADAL" clId="{A308F789-4D7C-4CCD-9589-CB0C3473C64C}" dt="2025-05-14T17:22:42.316" v="288" actId="47"/>
        <pc:sldMkLst>
          <pc:docMk/>
          <pc:sldMk cId="1316486125" sldId="923"/>
        </pc:sldMkLst>
      </pc:sldChg>
      <pc:sldChg chg="del">
        <pc:chgData name="Alexandre Zanetti de Almeida" userId="129d4ce6-e715-4d33-b4c4-312f1656225b" providerId="ADAL" clId="{A308F789-4D7C-4CCD-9589-CB0C3473C64C}" dt="2025-05-14T17:22:54.666" v="292" actId="47"/>
        <pc:sldMkLst>
          <pc:docMk/>
          <pc:sldMk cId="1276953089" sldId="924"/>
        </pc:sldMkLst>
      </pc:sldChg>
      <pc:sldChg chg="del">
        <pc:chgData name="Alexandre Zanetti de Almeida" userId="129d4ce6-e715-4d33-b4c4-312f1656225b" providerId="ADAL" clId="{A308F789-4D7C-4CCD-9589-CB0C3473C64C}" dt="2025-05-14T17:22:57.570" v="298" actId="47"/>
        <pc:sldMkLst>
          <pc:docMk/>
          <pc:sldMk cId="2106519124" sldId="925"/>
        </pc:sldMkLst>
      </pc:sldChg>
      <pc:sldChg chg="del">
        <pc:chgData name="Alexandre Zanetti de Almeida" userId="129d4ce6-e715-4d33-b4c4-312f1656225b" providerId="ADAL" clId="{A308F789-4D7C-4CCD-9589-CB0C3473C64C}" dt="2025-05-14T17:23:00.530" v="304" actId="47"/>
        <pc:sldMkLst>
          <pc:docMk/>
          <pc:sldMk cId="1198652245" sldId="927"/>
        </pc:sldMkLst>
      </pc:sldChg>
      <pc:sldChg chg="del">
        <pc:chgData name="Alexandre Zanetti de Almeida" userId="129d4ce6-e715-4d33-b4c4-312f1656225b" providerId="ADAL" clId="{A308F789-4D7C-4CCD-9589-CB0C3473C64C}" dt="2025-05-14T17:23:03.547" v="308" actId="47"/>
        <pc:sldMkLst>
          <pc:docMk/>
          <pc:sldMk cId="1079763165" sldId="928"/>
        </pc:sldMkLst>
      </pc:sldChg>
      <pc:sldChg chg="del">
        <pc:chgData name="Alexandre Zanetti de Almeida" userId="129d4ce6-e715-4d33-b4c4-312f1656225b" providerId="ADAL" clId="{A308F789-4D7C-4CCD-9589-CB0C3473C64C}" dt="2025-05-14T17:24:58.040" v="341" actId="47"/>
        <pc:sldMkLst>
          <pc:docMk/>
          <pc:sldMk cId="2026721333" sldId="929"/>
        </pc:sldMkLst>
      </pc:sldChg>
      <pc:sldChg chg="del">
        <pc:chgData name="Alexandre Zanetti de Almeida" userId="129d4ce6-e715-4d33-b4c4-312f1656225b" providerId="ADAL" clId="{A308F789-4D7C-4CCD-9589-CB0C3473C64C}" dt="2025-05-14T17:25:00.692" v="345" actId="47"/>
        <pc:sldMkLst>
          <pc:docMk/>
          <pc:sldMk cId="1675327042" sldId="930"/>
        </pc:sldMkLst>
      </pc:sldChg>
      <pc:sldChg chg="del">
        <pc:chgData name="Alexandre Zanetti de Almeida" userId="129d4ce6-e715-4d33-b4c4-312f1656225b" providerId="ADAL" clId="{A308F789-4D7C-4CCD-9589-CB0C3473C64C}" dt="2025-05-14T17:25:05.671" v="352" actId="47"/>
        <pc:sldMkLst>
          <pc:docMk/>
          <pc:sldMk cId="3761603907" sldId="931"/>
        </pc:sldMkLst>
      </pc:sldChg>
      <pc:sldChg chg="del">
        <pc:chgData name="Alexandre Zanetti de Almeida" userId="129d4ce6-e715-4d33-b4c4-312f1656225b" providerId="ADAL" clId="{A308F789-4D7C-4CCD-9589-CB0C3473C64C}" dt="2025-05-14T17:22:55.575" v="294" actId="47"/>
        <pc:sldMkLst>
          <pc:docMk/>
          <pc:sldMk cId="2615038124" sldId="932"/>
        </pc:sldMkLst>
      </pc:sldChg>
      <pc:sldChg chg="del">
        <pc:chgData name="Alexandre Zanetti de Almeida" userId="129d4ce6-e715-4d33-b4c4-312f1656225b" providerId="ADAL" clId="{A308F789-4D7C-4CCD-9589-CB0C3473C64C}" dt="2025-05-14T17:22:58.180" v="299" actId="47"/>
        <pc:sldMkLst>
          <pc:docMk/>
          <pc:sldMk cId="1852506316" sldId="933"/>
        </pc:sldMkLst>
      </pc:sldChg>
      <pc:sldChg chg="addSp delSp modSp">
        <pc:chgData name="Alexandre Zanetti de Almeida" userId="129d4ce6-e715-4d33-b4c4-312f1656225b" providerId="ADAL" clId="{A308F789-4D7C-4CCD-9589-CB0C3473C64C}" dt="2025-05-14T22:17:32.749" v="613"/>
        <pc:sldMkLst>
          <pc:docMk/>
          <pc:sldMk cId="648857055" sldId="934"/>
        </pc:sldMkLst>
        <pc:spChg chg="add mod">
          <ac:chgData name="Alexandre Zanetti de Almeida" userId="129d4ce6-e715-4d33-b4c4-312f1656225b" providerId="ADAL" clId="{A308F789-4D7C-4CCD-9589-CB0C3473C64C}" dt="2025-05-14T22:17:32.749" v="613"/>
          <ac:spMkLst>
            <pc:docMk/>
            <pc:sldMk cId="648857055" sldId="934"/>
            <ac:spMk id="5" creationId="{B12B67DB-B5E1-3030-30AD-E23492A70E93}"/>
          </ac:spMkLst>
        </pc:spChg>
      </pc:sldChg>
      <pc:sldChg chg="del">
        <pc:chgData name="Alexandre Zanetti de Almeida" userId="129d4ce6-e715-4d33-b4c4-312f1656225b" providerId="ADAL" clId="{A308F789-4D7C-4CCD-9589-CB0C3473C64C}" dt="2025-05-14T17:22:44.170" v="290" actId="47"/>
        <pc:sldMkLst>
          <pc:docMk/>
          <pc:sldMk cId="2231267607" sldId="935"/>
        </pc:sldMkLst>
      </pc:sldChg>
      <pc:sldChg chg="del">
        <pc:chgData name="Alexandre Zanetti de Almeida" userId="129d4ce6-e715-4d33-b4c4-312f1656225b" providerId="ADAL" clId="{A308F789-4D7C-4CCD-9589-CB0C3473C64C}" dt="2025-05-14T17:23:01.583" v="305" actId="47"/>
        <pc:sldMkLst>
          <pc:docMk/>
          <pc:sldMk cId="2960122929" sldId="938"/>
        </pc:sldMkLst>
      </pc:sldChg>
      <pc:sldChg chg="del">
        <pc:chgData name="Alexandre Zanetti de Almeida" userId="129d4ce6-e715-4d33-b4c4-312f1656225b" providerId="ADAL" clId="{A308F789-4D7C-4CCD-9589-CB0C3473C64C}" dt="2025-05-14T17:23:02.111" v="306" actId="47"/>
        <pc:sldMkLst>
          <pc:docMk/>
          <pc:sldMk cId="766776359" sldId="939"/>
        </pc:sldMkLst>
      </pc:sldChg>
      <pc:sldChg chg="del">
        <pc:chgData name="Alexandre Zanetti de Almeida" userId="129d4ce6-e715-4d33-b4c4-312f1656225b" providerId="ADAL" clId="{A308F789-4D7C-4CCD-9589-CB0C3473C64C}" dt="2025-05-14T17:23:02.656" v="307" actId="47"/>
        <pc:sldMkLst>
          <pc:docMk/>
          <pc:sldMk cId="3339953366" sldId="940"/>
        </pc:sldMkLst>
      </pc:sldChg>
      <pc:sldChg chg="del">
        <pc:chgData name="Alexandre Zanetti de Almeida" userId="129d4ce6-e715-4d33-b4c4-312f1656225b" providerId="ADAL" clId="{A308F789-4D7C-4CCD-9589-CB0C3473C64C}" dt="2025-05-14T17:22:02.892" v="245" actId="47"/>
        <pc:sldMkLst>
          <pc:docMk/>
          <pc:sldMk cId="591882857" sldId="943"/>
        </pc:sldMkLst>
      </pc:sldChg>
      <pc:sldChg chg="del">
        <pc:chgData name="Alexandre Zanetti de Almeida" userId="129d4ce6-e715-4d33-b4c4-312f1656225b" providerId="ADAL" clId="{A308F789-4D7C-4CCD-9589-CB0C3473C64C}" dt="2025-05-14T17:22:00.775" v="243" actId="47"/>
        <pc:sldMkLst>
          <pc:docMk/>
          <pc:sldMk cId="1014720182" sldId="944"/>
        </pc:sldMkLst>
      </pc:sldChg>
      <pc:sldChg chg="del">
        <pc:chgData name="Alexandre Zanetti de Almeida" userId="129d4ce6-e715-4d33-b4c4-312f1656225b" providerId="ADAL" clId="{A308F789-4D7C-4CCD-9589-CB0C3473C64C}" dt="2025-05-14T17:22:02.172" v="244" actId="47"/>
        <pc:sldMkLst>
          <pc:docMk/>
          <pc:sldMk cId="273741868" sldId="945"/>
        </pc:sldMkLst>
      </pc:sldChg>
      <pc:sldChg chg="del">
        <pc:chgData name="Alexandre Zanetti de Almeida" userId="129d4ce6-e715-4d33-b4c4-312f1656225b" providerId="ADAL" clId="{A308F789-4D7C-4CCD-9589-CB0C3473C64C}" dt="2025-05-14T17:22:21.216" v="267" actId="47"/>
        <pc:sldMkLst>
          <pc:docMk/>
          <pc:sldMk cId="1431612700" sldId="946"/>
        </pc:sldMkLst>
      </pc:sldChg>
      <pc:sldChg chg="del">
        <pc:chgData name="Alexandre Zanetti de Almeida" userId="129d4ce6-e715-4d33-b4c4-312f1656225b" providerId="ADAL" clId="{A308F789-4D7C-4CCD-9589-CB0C3473C64C}" dt="2025-05-14T17:22:18.121" v="262" actId="47"/>
        <pc:sldMkLst>
          <pc:docMk/>
          <pc:sldMk cId="857522413" sldId="948"/>
        </pc:sldMkLst>
      </pc:sldChg>
      <pc:sldChg chg="del">
        <pc:chgData name="Alexandre Zanetti de Almeida" userId="129d4ce6-e715-4d33-b4c4-312f1656225b" providerId="ADAL" clId="{A308F789-4D7C-4CCD-9589-CB0C3473C64C}" dt="2025-05-14T17:25:02.007" v="347" actId="47"/>
        <pc:sldMkLst>
          <pc:docMk/>
          <pc:sldMk cId="2275659466" sldId="952"/>
        </pc:sldMkLst>
      </pc:sldChg>
      <pc:sldChg chg="del">
        <pc:chgData name="Alexandre Zanetti de Almeida" userId="129d4ce6-e715-4d33-b4c4-312f1656225b" providerId="ADAL" clId="{A308F789-4D7C-4CCD-9589-CB0C3473C64C}" dt="2025-05-14T17:25:02.697" v="348" actId="47"/>
        <pc:sldMkLst>
          <pc:docMk/>
          <pc:sldMk cId="697210704" sldId="953"/>
        </pc:sldMkLst>
      </pc:sldChg>
      <pc:sldChg chg="del">
        <pc:chgData name="Alexandre Zanetti de Almeida" userId="129d4ce6-e715-4d33-b4c4-312f1656225b" providerId="ADAL" clId="{A308F789-4D7C-4CCD-9589-CB0C3473C64C}" dt="2025-05-14T17:22:53.834" v="291" actId="47"/>
        <pc:sldMkLst>
          <pc:docMk/>
          <pc:sldMk cId="4195836439" sldId="954"/>
        </pc:sldMkLst>
      </pc:sldChg>
      <pc:sldChg chg="addSp delSp modSp mod">
        <pc:chgData name="Alexandre Zanetti de Almeida" userId="129d4ce6-e715-4d33-b4c4-312f1656225b" providerId="ADAL" clId="{A308F789-4D7C-4CCD-9589-CB0C3473C64C}" dt="2025-05-14T22:17:58.776" v="617"/>
        <pc:sldMkLst>
          <pc:docMk/>
          <pc:sldMk cId="3038831330" sldId="956"/>
        </pc:sldMkLst>
        <pc:spChg chg="add mod">
          <ac:chgData name="Alexandre Zanetti de Almeida" userId="129d4ce6-e715-4d33-b4c4-312f1656225b" providerId="ADAL" clId="{A308F789-4D7C-4CCD-9589-CB0C3473C64C}" dt="2025-05-14T22:17:58.776" v="617"/>
          <ac:spMkLst>
            <pc:docMk/>
            <pc:sldMk cId="3038831330" sldId="956"/>
            <ac:spMk id="3" creationId="{578FA2A5-AD28-EE05-BF3D-15E083E9D8DA}"/>
          </ac:spMkLst>
        </pc:spChg>
      </pc:sldChg>
      <pc:sldChg chg="add del">
        <pc:chgData name="Alexandre Zanetti de Almeida" userId="129d4ce6-e715-4d33-b4c4-312f1656225b" providerId="ADAL" clId="{A308F789-4D7C-4CCD-9589-CB0C3473C64C}" dt="2025-05-14T22:13:04.915" v="597" actId="47"/>
        <pc:sldMkLst>
          <pc:docMk/>
          <pc:sldMk cId="1280765362" sldId="958"/>
        </pc:sldMkLst>
      </pc:sldChg>
      <pc:sldChg chg="del">
        <pc:chgData name="Alexandre Zanetti de Almeida" userId="129d4ce6-e715-4d33-b4c4-312f1656225b" providerId="ADAL" clId="{A308F789-4D7C-4CCD-9589-CB0C3473C64C}" dt="2025-05-14T17:18:40.356" v="166" actId="47"/>
        <pc:sldMkLst>
          <pc:docMk/>
          <pc:sldMk cId="3330018064" sldId="958"/>
        </pc:sldMkLst>
      </pc:sldChg>
      <pc:sldChg chg="addSp delSp modSp add mod ord">
        <pc:chgData name="Alexandre Zanetti de Almeida" userId="129d4ce6-e715-4d33-b4c4-312f1656225b" providerId="ADAL" clId="{A308F789-4D7C-4CCD-9589-CB0C3473C64C}" dt="2025-05-27T10:18:06.669" v="4785"/>
        <pc:sldMkLst>
          <pc:docMk/>
          <pc:sldMk cId="188582816" sldId="959"/>
        </pc:sldMkLst>
        <pc:spChg chg="add mod">
          <ac:chgData name="Alexandre Zanetti de Almeida" userId="129d4ce6-e715-4d33-b4c4-312f1656225b" providerId="ADAL" clId="{A308F789-4D7C-4CCD-9589-CB0C3473C64C}" dt="2025-05-27T09:47:49.200" v="4231"/>
          <ac:spMkLst>
            <pc:docMk/>
            <pc:sldMk cId="188582816" sldId="959"/>
            <ac:spMk id="2" creationId="{197B5D95-513F-BFFE-88EF-DE91B8318E3A}"/>
          </ac:spMkLst>
        </pc:spChg>
        <pc:spChg chg="add mod">
          <ac:chgData name="Alexandre Zanetti de Almeida" userId="129d4ce6-e715-4d33-b4c4-312f1656225b" providerId="ADAL" clId="{A308F789-4D7C-4CCD-9589-CB0C3473C64C}" dt="2025-05-27T09:47:49.200" v="4231"/>
          <ac:spMkLst>
            <pc:docMk/>
            <pc:sldMk cId="188582816" sldId="959"/>
            <ac:spMk id="4" creationId="{4AB42A4E-18EC-D3E7-28B3-1233E6CE7E62}"/>
          </ac:spMkLst>
        </pc:spChg>
        <pc:spChg chg="add mod">
          <ac:chgData name="Alexandre Zanetti de Almeida" userId="129d4ce6-e715-4d33-b4c4-312f1656225b" providerId="ADAL" clId="{A308F789-4D7C-4CCD-9589-CB0C3473C64C}" dt="2025-05-27T10:05:27.200" v="4455" actId="207"/>
          <ac:spMkLst>
            <pc:docMk/>
            <pc:sldMk cId="188582816" sldId="959"/>
            <ac:spMk id="24" creationId="{674FFC65-098F-C88F-558E-28966042E243}"/>
          </ac:spMkLst>
        </pc:spChg>
        <pc:spChg chg="add mod">
          <ac:chgData name="Alexandre Zanetti de Almeida" userId="129d4ce6-e715-4d33-b4c4-312f1656225b" providerId="ADAL" clId="{A308F789-4D7C-4CCD-9589-CB0C3473C64C}" dt="2025-05-26T17:15:11.617" v="3669"/>
          <ac:spMkLst>
            <pc:docMk/>
            <pc:sldMk cId="188582816" sldId="959"/>
            <ac:spMk id="26" creationId="{FE0033C2-D3FB-F889-4853-4651C7F05CDB}"/>
          </ac:spMkLst>
        </pc:spChg>
        <pc:spChg chg="add mod">
          <ac:chgData name="Alexandre Zanetti de Almeida" userId="129d4ce6-e715-4d33-b4c4-312f1656225b" providerId="ADAL" clId="{A308F789-4D7C-4CCD-9589-CB0C3473C64C}" dt="2025-05-27T10:18:06.669" v="4785"/>
          <ac:spMkLst>
            <pc:docMk/>
            <pc:sldMk cId="188582816" sldId="959"/>
            <ac:spMk id="30" creationId="{CBC7E294-E323-F0DF-15C8-1C2E2B76F608}"/>
          </ac:spMkLst>
        </pc:spChg>
        <pc:spChg chg="add mod topLvl">
          <ac:chgData name="Alexandre Zanetti de Almeida" userId="129d4ce6-e715-4d33-b4c4-312f1656225b" providerId="ADAL" clId="{A308F789-4D7C-4CCD-9589-CB0C3473C64C}" dt="2025-05-26T17:25:09.736" v="3904" actId="165"/>
          <ac:spMkLst>
            <pc:docMk/>
            <pc:sldMk cId="188582816" sldId="959"/>
            <ac:spMk id="38" creationId="{F721F061-9579-468C-B5F1-7CFC1E37C38A}"/>
          </ac:spMkLst>
        </pc:spChg>
        <pc:spChg chg="add mod topLvl">
          <ac:chgData name="Alexandre Zanetti de Almeida" userId="129d4ce6-e715-4d33-b4c4-312f1656225b" providerId="ADAL" clId="{A308F789-4D7C-4CCD-9589-CB0C3473C64C}" dt="2025-05-26T17:25:09.736" v="3904" actId="165"/>
          <ac:spMkLst>
            <pc:docMk/>
            <pc:sldMk cId="188582816" sldId="959"/>
            <ac:spMk id="39" creationId="{816D53D2-AD5B-1F2F-B37B-AB38E94AFE99}"/>
          </ac:spMkLst>
        </pc:spChg>
        <pc:spChg chg="add mod topLvl">
          <ac:chgData name="Alexandre Zanetti de Almeida" userId="129d4ce6-e715-4d33-b4c4-312f1656225b" providerId="ADAL" clId="{A308F789-4D7C-4CCD-9589-CB0C3473C64C}" dt="2025-05-26T17:26:33.042" v="3970" actId="20577"/>
          <ac:spMkLst>
            <pc:docMk/>
            <pc:sldMk cId="188582816" sldId="959"/>
            <ac:spMk id="40" creationId="{1D439BCA-97CB-5AFC-0A87-EED17A7AC27F}"/>
          </ac:spMkLst>
        </pc:spChg>
        <pc:spChg chg="add mod topLvl">
          <ac:chgData name="Alexandre Zanetti de Almeida" userId="129d4ce6-e715-4d33-b4c4-312f1656225b" providerId="ADAL" clId="{A308F789-4D7C-4CCD-9589-CB0C3473C64C}" dt="2025-05-26T17:27:26.816" v="3978" actId="1076"/>
          <ac:spMkLst>
            <pc:docMk/>
            <pc:sldMk cId="188582816" sldId="959"/>
            <ac:spMk id="41" creationId="{7E4FD68B-D431-0319-FE30-DDDEFEEBED68}"/>
          </ac:spMkLst>
        </pc:spChg>
        <pc:spChg chg="add mod topLvl">
          <ac:chgData name="Alexandre Zanetti de Almeida" userId="129d4ce6-e715-4d33-b4c4-312f1656225b" providerId="ADAL" clId="{A308F789-4D7C-4CCD-9589-CB0C3473C64C}" dt="2025-05-26T17:25:09.736" v="3904" actId="165"/>
          <ac:spMkLst>
            <pc:docMk/>
            <pc:sldMk cId="188582816" sldId="959"/>
            <ac:spMk id="42" creationId="{50B08311-0027-E24C-C2B4-C335BC7EA2C4}"/>
          </ac:spMkLst>
        </pc:spChg>
        <pc:spChg chg="add mod">
          <ac:chgData name="Alexandre Zanetti de Almeida" userId="129d4ce6-e715-4d33-b4c4-312f1656225b" providerId="ADAL" clId="{A308F789-4D7C-4CCD-9589-CB0C3473C64C}" dt="2025-05-26T17:26:15.884" v="3942"/>
          <ac:spMkLst>
            <pc:docMk/>
            <pc:sldMk cId="188582816" sldId="959"/>
            <ac:spMk id="44" creationId="{539B7D01-6B60-C558-7707-8BBFE793B136}"/>
          </ac:spMkLst>
        </pc:spChg>
        <pc:spChg chg="add mod">
          <ac:chgData name="Alexandre Zanetti de Almeida" userId="129d4ce6-e715-4d33-b4c4-312f1656225b" providerId="ADAL" clId="{A308F789-4D7C-4CCD-9589-CB0C3473C64C}" dt="2025-05-26T17:27:42.984" v="3992" actId="20577"/>
          <ac:spMkLst>
            <pc:docMk/>
            <pc:sldMk cId="188582816" sldId="959"/>
            <ac:spMk id="46" creationId="{1B8152C6-F4C6-E713-E1EB-93298A244A45}"/>
          </ac:spMkLst>
        </pc:spChg>
        <pc:spChg chg="add mod">
          <ac:chgData name="Alexandre Zanetti de Almeida" userId="129d4ce6-e715-4d33-b4c4-312f1656225b" providerId="ADAL" clId="{A308F789-4D7C-4CCD-9589-CB0C3473C64C}" dt="2025-05-26T17:28:25.524" v="4024" actId="20577"/>
          <ac:spMkLst>
            <pc:docMk/>
            <pc:sldMk cId="188582816" sldId="959"/>
            <ac:spMk id="47" creationId="{F9D7617C-09F3-97FD-01EE-50B6AB5B0D05}"/>
          </ac:spMkLst>
        </pc:spChg>
        <pc:picChg chg="add mod">
          <ac:chgData name="Alexandre Zanetti de Almeida" userId="129d4ce6-e715-4d33-b4c4-312f1656225b" providerId="ADAL" clId="{A308F789-4D7C-4CCD-9589-CB0C3473C64C}" dt="2025-05-27T09:47:49.200" v="4231"/>
          <ac:picMkLst>
            <pc:docMk/>
            <pc:sldMk cId="188582816" sldId="959"/>
            <ac:picMk id="3" creationId="{94E23D14-0121-7693-2427-69D76AE18F9A}"/>
          </ac:picMkLst>
        </pc:picChg>
      </pc:sldChg>
      <pc:sldChg chg="addSp delSp modSp add mod">
        <pc:chgData name="Alexandre Zanetti de Almeida" userId="129d4ce6-e715-4d33-b4c4-312f1656225b" providerId="ADAL" clId="{A308F789-4D7C-4CCD-9589-CB0C3473C64C}" dt="2025-05-14T22:11:01.592" v="596" actId="1076"/>
        <pc:sldMkLst>
          <pc:docMk/>
          <pc:sldMk cId="1625562886" sldId="960"/>
        </pc:sldMkLst>
        <pc:spChg chg="add mod">
          <ac:chgData name="Alexandre Zanetti de Almeida" userId="129d4ce6-e715-4d33-b4c4-312f1656225b" providerId="ADAL" clId="{A308F789-4D7C-4CCD-9589-CB0C3473C64C}" dt="2025-05-14T22:10:04.593" v="591" actId="1076"/>
          <ac:spMkLst>
            <pc:docMk/>
            <pc:sldMk cId="1625562886" sldId="960"/>
            <ac:spMk id="4" creationId="{4CD3EDCF-5602-F0BB-4E29-4CD59975D922}"/>
          </ac:spMkLst>
        </pc:spChg>
        <pc:spChg chg="mod">
          <ac:chgData name="Alexandre Zanetti de Almeida" userId="129d4ce6-e715-4d33-b4c4-312f1656225b" providerId="ADAL" clId="{A308F789-4D7C-4CCD-9589-CB0C3473C64C}" dt="2025-05-14T22:08:05.209" v="580"/>
          <ac:spMkLst>
            <pc:docMk/>
            <pc:sldMk cId="1625562886" sldId="960"/>
            <ac:spMk id="11" creationId="{1BB35D1A-877D-0228-E114-A00E82B377EF}"/>
          </ac:spMkLst>
        </pc:spChg>
        <pc:spChg chg="mod">
          <ac:chgData name="Alexandre Zanetti de Almeida" userId="129d4ce6-e715-4d33-b4c4-312f1656225b" providerId="ADAL" clId="{A308F789-4D7C-4CCD-9589-CB0C3473C64C}" dt="2025-05-14T22:10:51.058" v="592"/>
          <ac:spMkLst>
            <pc:docMk/>
            <pc:sldMk cId="1625562886" sldId="960"/>
            <ac:spMk id="15" creationId="{0CD32FB8-6A7D-28EC-A0E2-B2DD28B1DE7F}"/>
          </ac:spMkLst>
        </pc:spChg>
        <pc:picChg chg="add mod">
          <ac:chgData name="Alexandre Zanetti de Almeida" userId="129d4ce6-e715-4d33-b4c4-312f1656225b" providerId="ADAL" clId="{A308F789-4D7C-4CCD-9589-CB0C3473C64C}" dt="2025-05-14T22:11:01.592" v="596" actId="1076"/>
          <ac:picMkLst>
            <pc:docMk/>
            <pc:sldMk cId="1625562886" sldId="960"/>
            <ac:picMk id="2" creationId="{635609AF-8953-B348-86B8-C129E60DE961}"/>
          </ac:picMkLst>
        </pc:picChg>
      </pc:sldChg>
      <pc:sldChg chg="addSp delSp modSp add mod ord">
        <pc:chgData name="Alexandre Zanetti de Almeida" userId="129d4ce6-e715-4d33-b4c4-312f1656225b" providerId="ADAL" clId="{A308F789-4D7C-4CCD-9589-CB0C3473C64C}" dt="2025-05-16T12:42:12.527" v="2142" actId="20577"/>
        <pc:sldMkLst>
          <pc:docMk/>
          <pc:sldMk cId="127629774" sldId="961"/>
        </pc:sldMkLst>
        <pc:spChg chg="add mod">
          <ac:chgData name="Alexandre Zanetti de Almeida" userId="129d4ce6-e715-4d33-b4c4-312f1656225b" providerId="ADAL" clId="{A308F789-4D7C-4CCD-9589-CB0C3473C64C}" dt="2025-05-14T22:15:00.837" v="600"/>
          <ac:spMkLst>
            <pc:docMk/>
            <pc:sldMk cId="127629774" sldId="961"/>
            <ac:spMk id="3" creationId="{7D2421A3-7130-8613-5835-152C36288E83}"/>
          </ac:spMkLst>
        </pc:spChg>
        <pc:spChg chg="add mod">
          <ac:chgData name="Alexandre Zanetti de Almeida" userId="129d4ce6-e715-4d33-b4c4-312f1656225b" providerId="ADAL" clId="{A308F789-4D7C-4CCD-9589-CB0C3473C64C}" dt="2025-05-14T22:15:00.837" v="600"/>
          <ac:spMkLst>
            <pc:docMk/>
            <pc:sldMk cId="127629774" sldId="961"/>
            <ac:spMk id="5" creationId="{195072FF-AA89-DCA9-786C-1DA04527DFBD}"/>
          </ac:spMkLst>
        </pc:spChg>
        <pc:spChg chg="mod">
          <ac:chgData name="Alexandre Zanetti de Almeida" userId="129d4ce6-e715-4d33-b4c4-312f1656225b" providerId="ADAL" clId="{A308F789-4D7C-4CCD-9589-CB0C3473C64C}" dt="2025-05-14T22:15:00.837" v="600"/>
          <ac:spMkLst>
            <pc:docMk/>
            <pc:sldMk cId="127629774" sldId="961"/>
            <ac:spMk id="7" creationId="{9700946B-4F50-54AC-A279-A48C13C5A939}"/>
          </ac:spMkLst>
        </pc:spChg>
        <pc:spChg chg="mod">
          <ac:chgData name="Alexandre Zanetti de Almeida" userId="129d4ce6-e715-4d33-b4c4-312f1656225b" providerId="ADAL" clId="{A308F789-4D7C-4CCD-9589-CB0C3473C64C}" dt="2025-05-14T22:15:00.837" v="600"/>
          <ac:spMkLst>
            <pc:docMk/>
            <pc:sldMk cId="127629774" sldId="961"/>
            <ac:spMk id="9" creationId="{DD392781-1F28-F711-6E62-94FCF8631367}"/>
          </ac:spMkLst>
        </pc:spChg>
        <pc:spChg chg="mod">
          <ac:chgData name="Alexandre Zanetti de Almeida" userId="129d4ce6-e715-4d33-b4c4-312f1656225b" providerId="ADAL" clId="{A308F789-4D7C-4CCD-9589-CB0C3473C64C}" dt="2025-05-16T12:42:12.527" v="2142" actId="20577"/>
          <ac:spMkLst>
            <pc:docMk/>
            <pc:sldMk cId="127629774" sldId="961"/>
            <ac:spMk id="11" creationId="{9B653440-8810-0D18-3076-969BDA73DD7C}"/>
          </ac:spMkLst>
        </pc:spChg>
        <pc:spChg chg="add mod">
          <ac:chgData name="Alexandre Zanetti de Almeida" userId="129d4ce6-e715-4d33-b4c4-312f1656225b" providerId="ADAL" clId="{A308F789-4D7C-4CCD-9589-CB0C3473C64C}" dt="2025-05-14T22:15:00.837" v="600"/>
          <ac:spMkLst>
            <pc:docMk/>
            <pc:sldMk cId="127629774" sldId="961"/>
            <ac:spMk id="25" creationId="{E0B46569-35A4-DAE9-E24D-16DEDD6F5E1B}"/>
          </ac:spMkLst>
        </pc:spChg>
        <pc:spChg chg="mod">
          <ac:chgData name="Alexandre Zanetti de Almeida" userId="129d4ce6-e715-4d33-b4c4-312f1656225b" providerId="ADAL" clId="{A308F789-4D7C-4CCD-9589-CB0C3473C64C}" dt="2025-05-14T22:15:00.837" v="600"/>
          <ac:spMkLst>
            <pc:docMk/>
            <pc:sldMk cId="127629774" sldId="961"/>
            <ac:spMk id="31" creationId="{71BB710B-FA87-0F8E-EC28-17D082462E7E}"/>
          </ac:spMkLst>
        </pc:spChg>
        <pc:spChg chg="mod">
          <ac:chgData name="Alexandre Zanetti de Almeida" userId="129d4ce6-e715-4d33-b4c4-312f1656225b" providerId="ADAL" clId="{A308F789-4D7C-4CCD-9589-CB0C3473C64C}" dt="2025-05-14T22:15:00.837" v="600"/>
          <ac:spMkLst>
            <pc:docMk/>
            <pc:sldMk cId="127629774" sldId="961"/>
            <ac:spMk id="34" creationId="{239847DA-F0AE-E7D5-094C-18BCC822D491}"/>
          </ac:spMkLst>
        </pc:spChg>
        <pc:spChg chg="mod">
          <ac:chgData name="Alexandre Zanetti de Almeida" userId="129d4ce6-e715-4d33-b4c4-312f1656225b" providerId="ADAL" clId="{A308F789-4D7C-4CCD-9589-CB0C3473C64C}" dt="2025-05-14T22:15:00.837" v="600"/>
          <ac:spMkLst>
            <pc:docMk/>
            <pc:sldMk cId="127629774" sldId="961"/>
            <ac:spMk id="41" creationId="{B1FE7116-B80C-C330-48D9-3E5CC0BFF103}"/>
          </ac:spMkLst>
        </pc:spChg>
        <pc:spChg chg="mod">
          <ac:chgData name="Alexandre Zanetti de Almeida" userId="129d4ce6-e715-4d33-b4c4-312f1656225b" providerId="ADAL" clId="{A308F789-4D7C-4CCD-9589-CB0C3473C64C}" dt="2025-05-14T22:15:00.837" v="600"/>
          <ac:spMkLst>
            <pc:docMk/>
            <pc:sldMk cId="127629774" sldId="961"/>
            <ac:spMk id="42" creationId="{446708E8-F894-7564-7E8D-EF9D71033CFD}"/>
          </ac:spMkLst>
        </pc:spChg>
        <pc:spChg chg="mod">
          <ac:chgData name="Alexandre Zanetti de Almeida" userId="129d4ce6-e715-4d33-b4c4-312f1656225b" providerId="ADAL" clId="{A308F789-4D7C-4CCD-9589-CB0C3473C64C}" dt="2025-05-14T22:15:00.837" v="600"/>
          <ac:spMkLst>
            <pc:docMk/>
            <pc:sldMk cId="127629774" sldId="961"/>
            <ac:spMk id="43" creationId="{23E23140-D753-8BD8-07D3-2ED7ECF5BC2B}"/>
          </ac:spMkLst>
        </pc:spChg>
      </pc:sldChg>
      <pc:sldChg chg="addSp delSp modSp new del mod">
        <pc:chgData name="Alexandre Zanetti de Almeida" userId="129d4ce6-e715-4d33-b4c4-312f1656225b" providerId="ADAL" clId="{A308F789-4D7C-4CCD-9589-CB0C3473C64C}" dt="2025-05-16T12:43:32.855" v="2175" actId="47"/>
        <pc:sldMkLst>
          <pc:docMk/>
          <pc:sldMk cId="675877817" sldId="962"/>
        </pc:sldMkLst>
      </pc:sldChg>
      <pc:sldChg chg="addSp delSp modSp add mod">
        <pc:chgData name="Alexandre Zanetti de Almeida" userId="129d4ce6-e715-4d33-b4c4-312f1656225b" providerId="ADAL" clId="{A308F789-4D7C-4CCD-9589-CB0C3473C64C}" dt="2025-05-14T22:50:22.185" v="718" actId="1076"/>
        <pc:sldMkLst>
          <pc:docMk/>
          <pc:sldMk cId="1308507593" sldId="963"/>
        </pc:sldMkLst>
        <pc:picChg chg="add mod">
          <ac:chgData name="Alexandre Zanetti de Almeida" userId="129d4ce6-e715-4d33-b4c4-312f1656225b" providerId="ADAL" clId="{A308F789-4D7C-4CCD-9589-CB0C3473C64C}" dt="2025-05-14T22:50:22.185" v="718" actId="1076"/>
          <ac:picMkLst>
            <pc:docMk/>
            <pc:sldMk cId="1308507593" sldId="963"/>
            <ac:picMk id="5" creationId="{92A38E92-50E2-2CE8-5191-2E089F675A4B}"/>
          </ac:picMkLst>
        </pc:picChg>
      </pc:sldChg>
      <pc:sldChg chg="addSp delSp modSp new mod">
        <pc:chgData name="Alexandre Zanetti de Almeida" userId="129d4ce6-e715-4d33-b4c4-312f1656225b" providerId="ADAL" clId="{A308F789-4D7C-4CCD-9589-CB0C3473C64C}" dt="2025-05-14T22:48:03.977" v="698"/>
        <pc:sldMkLst>
          <pc:docMk/>
          <pc:sldMk cId="4064224438" sldId="964"/>
        </pc:sldMkLst>
        <pc:picChg chg="add mod">
          <ac:chgData name="Alexandre Zanetti de Almeida" userId="129d4ce6-e715-4d33-b4c4-312f1656225b" providerId="ADAL" clId="{A308F789-4D7C-4CCD-9589-CB0C3473C64C}" dt="2025-05-14T22:48:03.977" v="698"/>
          <ac:picMkLst>
            <pc:docMk/>
            <pc:sldMk cId="4064224438" sldId="964"/>
            <ac:picMk id="6" creationId="{0D679CBB-B724-8C78-CCB3-53FDA22EA150}"/>
          </ac:picMkLst>
        </pc:picChg>
      </pc:sldChg>
      <pc:sldChg chg="addSp delSp modSp add mod">
        <pc:chgData name="Alexandre Zanetti de Almeida" userId="129d4ce6-e715-4d33-b4c4-312f1656225b" providerId="ADAL" clId="{A308F789-4D7C-4CCD-9589-CB0C3473C64C}" dt="2025-05-14T22:49:16.455" v="705"/>
        <pc:sldMkLst>
          <pc:docMk/>
          <pc:sldMk cId="371896390" sldId="965"/>
        </pc:sldMkLst>
        <pc:picChg chg="add mod">
          <ac:chgData name="Alexandre Zanetti de Almeida" userId="129d4ce6-e715-4d33-b4c4-312f1656225b" providerId="ADAL" clId="{A308F789-4D7C-4CCD-9589-CB0C3473C64C}" dt="2025-05-14T22:49:16.455" v="705"/>
          <ac:picMkLst>
            <pc:docMk/>
            <pc:sldMk cId="371896390" sldId="965"/>
            <ac:picMk id="4" creationId="{ADA5B29C-6761-BFD1-5774-3FBBE785BA0B}"/>
          </ac:picMkLst>
        </pc:picChg>
      </pc:sldChg>
      <pc:sldChg chg="addSp delSp modSp add mod">
        <pc:chgData name="Alexandre Zanetti de Almeida" userId="129d4ce6-e715-4d33-b4c4-312f1656225b" providerId="ADAL" clId="{A308F789-4D7C-4CCD-9589-CB0C3473C64C}" dt="2025-05-14T22:50:57.703" v="720" actId="1076"/>
        <pc:sldMkLst>
          <pc:docMk/>
          <pc:sldMk cId="1359206373" sldId="966"/>
        </pc:sldMkLst>
        <pc:picChg chg="add mod">
          <ac:chgData name="Alexandre Zanetti de Almeida" userId="129d4ce6-e715-4d33-b4c4-312f1656225b" providerId="ADAL" clId="{A308F789-4D7C-4CCD-9589-CB0C3473C64C}" dt="2025-05-14T22:50:57.703" v="720" actId="1076"/>
          <ac:picMkLst>
            <pc:docMk/>
            <pc:sldMk cId="1359206373" sldId="966"/>
            <ac:picMk id="5" creationId="{525A426F-4AFA-5A22-1185-1AA71BD668A8}"/>
          </ac:picMkLst>
        </pc:picChg>
      </pc:sldChg>
      <pc:sldChg chg="addSp delSp modSp add del mod ord">
        <pc:chgData name="Alexandre Zanetti de Almeida" userId="129d4ce6-e715-4d33-b4c4-312f1656225b" providerId="ADAL" clId="{A308F789-4D7C-4CCD-9589-CB0C3473C64C}" dt="2025-05-16T12:42:01.646" v="2127" actId="47"/>
        <pc:sldMkLst>
          <pc:docMk/>
          <pc:sldMk cId="2114637862" sldId="967"/>
        </pc:sldMkLst>
      </pc:sldChg>
      <pc:sldChg chg="addSp delSp modSp new mod ord">
        <pc:chgData name="Alexandre Zanetti de Almeida" userId="129d4ce6-e715-4d33-b4c4-312f1656225b" providerId="ADAL" clId="{A308F789-4D7C-4CCD-9589-CB0C3473C64C}" dt="2025-05-16T13:26:29.050" v="2941"/>
        <pc:sldMkLst>
          <pc:docMk/>
          <pc:sldMk cId="126150984" sldId="968"/>
        </pc:sldMkLst>
        <pc:spChg chg="mod">
          <ac:chgData name="Alexandre Zanetti de Almeida" userId="129d4ce6-e715-4d33-b4c4-312f1656225b" providerId="ADAL" clId="{A308F789-4D7C-4CCD-9589-CB0C3473C64C}" dt="2025-05-15T18:08:35.887" v="746" actId="20577"/>
          <ac:spMkLst>
            <pc:docMk/>
            <pc:sldMk cId="126150984" sldId="968"/>
            <ac:spMk id="2" creationId="{B552CD34-3344-4615-90A3-99FE89584922}"/>
          </ac:spMkLst>
        </pc:spChg>
        <pc:graphicFrameChg chg="add mod modGraphic">
          <ac:chgData name="Alexandre Zanetti de Almeida" userId="129d4ce6-e715-4d33-b4c4-312f1656225b" providerId="ADAL" clId="{A308F789-4D7C-4CCD-9589-CB0C3473C64C}" dt="2025-05-15T18:11:45.807" v="834" actId="1076"/>
          <ac:graphicFrameMkLst>
            <pc:docMk/>
            <pc:sldMk cId="126150984" sldId="968"/>
            <ac:graphicFrameMk id="3" creationId="{46C97602-31C7-0A0C-FDB4-51636560A82D}"/>
          </ac:graphicFrameMkLst>
        </pc:graphicFrameChg>
        <pc:graphicFrameChg chg="add mod modGraphic">
          <ac:chgData name="Alexandre Zanetti de Almeida" userId="129d4ce6-e715-4d33-b4c4-312f1656225b" providerId="ADAL" clId="{A308F789-4D7C-4CCD-9589-CB0C3473C64C}" dt="2025-05-15T18:12:01.826" v="842" actId="14100"/>
          <ac:graphicFrameMkLst>
            <pc:docMk/>
            <pc:sldMk cId="126150984" sldId="968"/>
            <ac:graphicFrameMk id="11" creationId="{048CF78C-274B-1162-0D49-A707335E018A}"/>
          </ac:graphicFrameMkLst>
        </pc:graphicFrameChg>
      </pc:sldChg>
      <pc:sldChg chg="addSp delSp modSp add mod ord">
        <pc:chgData name="Alexandre Zanetti de Almeida" userId="129d4ce6-e715-4d33-b4c4-312f1656225b" providerId="ADAL" clId="{A308F789-4D7C-4CCD-9589-CB0C3473C64C}" dt="2025-05-16T13:22:48.134" v="2932" actId="20577"/>
        <pc:sldMkLst>
          <pc:docMk/>
          <pc:sldMk cId="2648982592" sldId="969"/>
        </pc:sldMkLst>
        <pc:spChg chg="mod">
          <ac:chgData name="Alexandre Zanetti de Almeida" userId="129d4ce6-e715-4d33-b4c4-312f1656225b" providerId="ADAL" clId="{A308F789-4D7C-4CCD-9589-CB0C3473C64C}" dt="2025-05-16T12:43:07.260" v="2155" actId="20577"/>
          <ac:spMkLst>
            <pc:docMk/>
            <pc:sldMk cId="2648982592" sldId="969"/>
            <ac:spMk id="2" creationId="{28678D92-2C2A-0885-FB5B-101897B8DEDF}"/>
          </ac:spMkLst>
        </pc:spChg>
        <pc:graphicFrameChg chg="add mod modGraphic">
          <ac:chgData name="Alexandre Zanetti de Almeida" userId="129d4ce6-e715-4d33-b4c4-312f1656225b" providerId="ADAL" clId="{A308F789-4D7C-4CCD-9589-CB0C3473C64C}" dt="2025-05-16T13:22:48.134" v="2932" actId="20577"/>
          <ac:graphicFrameMkLst>
            <pc:docMk/>
            <pc:sldMk cId="2648982592" sldId="969"/>
            <ac:graphicFrameMk id="5" creationId="{44145657-0A01-57DE-9E22-6E808E4F1D95}"/>
          </ac:graphicFrameMkLst>
        </pc:graphicFrameChg>
      </pc:sldChg>
      <pc:sldChg chg="addSp modSp new mod ord">
        <pc:chgData name="Alexandre Zanetti de Almeida" userId="129d4ce6-e715-4d33-b4c4-312f1656225b" providerId="ADAL" clId="{A308F789-4D7C-4CCD-9589-CB0C3473C64C}" dt="2025-05-16T15:03:53.727" v="3056"/>
        <pc:sldMkLst>
          <pc:docMk/>
          <pc:sldMk cId="843439960" sldId="970"/>
        </pc:sldMkLst>
        <pc:spChg chg="mod">
          <ac:chgData name="Alexandre Zanetti de Almeida" userId="129d4ce6-e715-4d33-b4c4-312f1656225b" providerId="ADAL" clId="{A308F789-4D7C-4CCD-9589-CB0C3473C64C}" dt="2025-05-15T18:15:32.849" v="900" actId="20577"/>
          <ac:spMkLst>
            <pc:docMk/>
            <pc:sldMk cId="843439960" sldId="970"/>
            <ac:spMk id="2" creationId="{82C2E02C-7DC4-9743-D79F-362C10DB1D64}"/>
          </ac:spMkLst>
        </pc:spChg>
        <pc:spChg chg="add mod">
          <ac:chgData name="Alexandre Zanetti de Almeida" userId="129d4ce6-e715-4d33-b4c4-312f1656225b" providerId="ADAL" clId="{A308F789-4D7C-4CCD-9589-CB0C3473C64C}" dt="2025-05-15T18:32:12.538" v="1487" actId="6549"/>
          <ac:spMkLst>
            <pc:docMk/>
            <pc:sldMk cId="843439960" sldId="970"/>
            <ac:spMk id="3" creationId="{1A3F11DE-4076-A658-44B6-21F3BC4E2669}"/>
          </ac:spMkLst>
        </pc:spChg>
      </pc:sldChg>
      <pc:sldChg chg="addSp delSp modSp new mod ord modAnim">
        <pc:chgData name="Alexandre Zanetti de Almeida" userId="129d4ce6-e715-4d33-b4c4-312f1656225b" providerId="ADAL" clId="{A308F789-4D7C-4CCD-9589-CB0C3473C64C}" dt="2025-05-16T13:23:06.227" v="2935"/>
        <pc:sldMkLst>
          <pc:docMk/>
          <pc:sldMk cId="2990124045" sldId="971"/>
        </pc:sldMkLst>
        <pc:spChg chg="mod">
          <ac:chgData name="Alexandre Zanetti de Almeida" userId="129d4ce6-e715-4d33-b4c4-312f1656225b" providerId="ADAL" clId="{A308F789-4D7C-4CCD-9589-CB0C3473C64C}" dt="2025-05-16T12:41:57.604" v="2126" actId="313"/>
          <ac:spMkLst>
            <pc:docMk/>
            <pc:sldMk cId="2990124045" sldId="971"/>
            <ac:spMk id="2" creationId="{2AAB7424-3E19-CE47-F69A-9214B8E893FE}"/>
          </ac:spMkLst>
        </pc:spChg>
        <pc:picChg chg="add mod topLvl modCrop">
          <ac:chgData name="Alexandre Zanetti de Almeida" userId="129d4ce6-e715-4d33-b4c4-312f1656225b" providerId="ADAL" clId="{A308F789-4D7C-4CCD-9589-CB0C3473C64C}" dt="2025-05-16T13:23:02.505" v="2933" actId="21"/>
          <ac:picMkLst>
            <pc:docMk/>
            <pc:sldMk cId="2990124045" sldId="971"/>
            <ac:picMk id="4" creationId="{C4256D2E-5BFF-D0D9-4DFE-3C7F4B7DB644}"/>
          </ac:picMkLst>
        </pc:picChg>
        <pc:picChg chg="add mod">
          <ac:chgData name="Alexandre Zanetti de Almeida" userId="129d4ce6-e715-4d33-b4c4-312f1656225b" providerId="ADAL" clId="{A308F789-4D7C-4CCD-9589-CB0C3473C64C}" dt="2025-05-16T13:23:03.116" v="2934"/>
          <ac:picMkLst>
            <pc:docMk/>
            <pc:sldMk cId="2990124045" sldId="971"/>
            <ac:picMk id="6" creationId="{C6791D8F-49C3-9D28-912E-F516D55A2DEE}"/>
          </ac:picMkLst>
        </pc:picChg>
      </pc:sldChg>
      <pc:sldChg chg="addSp delSp modSp add mod">
        <pc:chgData name="Alexandre Zanetti de Almeida" userId="129d4ce6-e715-4d33-b4c4-312f1656225b" providerId="ADAL" clId="{A308F789-4D7C-4CCD-9589-CB0C3473C64C}" dt="2025-05-16T12:50:31.687" v="2345" actId="1037"/>
        <pc:sldMkLst>
          <pc:docMk/>
          <pc:sldMk cId="1250228606" sldId="972"/>
        </pc:sldMkLst>
        <pc:spChg chg="mod">
          <ac:chgData name="Alexandre Zanetti de Almeida" userId="129d4ce6-e715-4d33-b4c4-312f1656225b" providerId="ADAL" clId="{A308F789-4D7C-4CCD-9589-CB0C3473C64C}" dt="2025-05-16T12:43:18.553" v="2163" actId="20577"/>
          <ac:spMkLst>
            <pc:docMk/>
            <pc:sldMk cId="1250228606" sldId="972"/>
            <ac:spMk id="2" creationId="{F3D4EA3D-33A7-D61B-23F3-DB71B31BF0B4}"/>
          </ac:spMkLst>
        </pc:spChg>
        <pc:spChg chg="add del mod">
          <ac:chgData name="Alexandre Zanetti de Almeida" userId="129d4ce6-e715-4d33-b4c4-312f1656225b" providerId="ADAL" clId="{A308F789-4D7C-4CCD-9589-CB0C3473C64C}" dt="2025-05-16T12:50:31.687" v="2345" actId="1037"/>
          <ac:spMkLst>
            <pc:docMk/>
            <pc:sldMk cId="1250228606" sldId="972"/>
            <ac:spMk id="4" creationId="{0BB4868E-AD83-7416-CA82-4F954A7AA52C}"/>
          </ac:spMkLst>
        </pc:spChg>
        <pc:spChg chg="add mod">
          <ac:chgData name="Alexandre Zanetti de Almeida" userId="129d4ce6-e715-4d33-b4c4-312f1656225b" providerId="ADAL" clId="{A308F789-4D7C-4CCD-9589-CB0C3473C64C}" dt="2025-05-16T12:50:31.687" v="2345" actId="1037"/>
          <ac:spMkLst>
            <pc:docMk/>
            <pc:sldMk cId="1250228606" sldId="972"/>
            <ac:spMk id="26" creationId="{E07E3645-17FC-4B6E-96D5-898F4E3BC987}"/>
          </ac:spMkLst>
        </pc:spChg>
      </pc:sldChg>
      <pc:sldChg chg="addSp delSp modSp new del mod">
        <pc:chgData name="Alexandre Zanetti de Almeida" userId="129d4ce6-e715-4d33-b4c4-312f1656225b" providerId="ADAL" clId="{A308F789-4D7C-4CCD-9589-CB0C3473C64C}" dt="2025-05-15T18:28:36.334" v="1404" actId="47"/>
        <pc:sldMkLst>
          <pc:docMk/>
          <pc:sldMk cId="1396462317" sldId="972"/>
        </pc:sldMkLst>
      </pc:sldChg>
      <pc:sldChg chg="addSp delSp modSp new mod ord modClrScheme chgLayout">
        <pc:chgData name="Alexandre Zanetti de Almeida" userId="129d4ce6-e715-4d33-b4c4-312f1656225b" providerId="ADAL" clId="{A308F789-4D7C-4CCD-9589-CB0C3473C64C}" dt="2025-06-02T13:04:33.479" v="6231" actId="20577"/>
        <pc:sldMkLst>
          <pc:docMk/>
          <pc:sldMk cId="952744641" sldId="973"/>
        </pc:sldMkLst>
        <pc:spChg chg="mod">
          <ac:chgData name="Alexandre Zanetti de Almeida" userId="129d4ce6-e715-4d33-b4c4-312f1656225b" providerId="ADAL" clId="{A308F789-4D7C-4CCD-9589-CB0C3473C64C}" dt="2025-05-16T13:36:39.543" v="3027" actId="1076"/>
          <ac:spMkLst>
            <pc:docMk/>
            <pc:sldMk cId="952744641" sldId="973"/>
            <ac:spMk id="2" creationId="{B9EF28EB-E70A-8828-6A73-5D5B45D3D417}"/>
          </ac:spMkLst>
        </pc:spChg>
        <pc:spChg chg="add mod ord">
          <ac:chgData name="Alexandre Zanetti de Almeida" userId="129d4ce6-e715-4d33-b4c4-312f1656225b" providerId="ADAL" clId="{A308F789-4D7C-4CCD-9589-CB0C3473C64C}" dt="2025-05-22T12:37:52.631" v="3075" actId="1076"/>
          <ac:spMkLst>
            <pc:docMk/>
            <pc:sldMk cId="952744641" sldId="973"/>
            <ac:spMk id="4" creationId="{11A89127-93D9-0C01-18A0-EA5746810699}"/>
          </ac:spMkLst>
        </pc:spChg>
        <pc:spChg chg="add mod">
          <ac:chgData name="Alexandre Zanetti de Almeida" userId="129d4ce6-e715-4d33-b4c4-312f1656225b" providerId="ADAL" clId="{A308F789-4D7C-4CCD-9589-CB0C3473C64C}" dt="2025-06-02T13:04:33.479" v="6231" actId="20577"/>
          <ac:spMkLst>
            <pc:docMk/>
            <pc:sldMk cId="952744641" sldId="973"/>
            <ac:spMk id="6" creationId="{0C167AA4-426D-3459-070E-CAA0AAA908B9}"/>
          </ac:spMkLst>
        </pc:spChg>
        <pc:spChg chg="add mod">
          <ac:chgData name="Alexandre Zanetti de Almeida" userId="129d4ce6-e715-4d33-b4c4-312f1656225b" providerId="ADAL" clId="{A308F789-4D7C-4CCD-9589-CB0C3473C64C}" dt="2025-05-22T12:35:08.590" v="3070" actId="1076"/>
          <ac:spMkLst>
            <pc:docMk/>
            <pc:sldMk cId="952744641" sldId="973"/>
            <ac:spMk id="9" creationId="{BEB3E4D5-7F5C-607F-F4EF-9B7B54B8D165}"/>
          </ac:spMkLst>
        </pc:spChg>
        <pc:spChg chg="add mod ord">
          <ac:chgData name="Alexandre Zanetti de Almeida" userId="129d4ce6-e715-4d33-b4c4-312f1656225b" providerId="ADAL" clId="{A308F789-4D7C-4CCD-9589-CB0C3473C64C}" dt="2025-05-22T12:39:31.231" v="3080" actId="1035"/>
          <ac:spMkLst>
            <pc:docMk/>
            <pc:sldMk cId="952744641" sldId="973"/>
            <ac:spMk id="12" creationId="{DDC7FA15-966F-8162-3358-48F951CED5DB}"/>
          </ac:spMkLst>
        </pc:spChg>
        <pc:picChg chg="add mod">
          <ac:chgData name="Alexandre Zanetti de Almeida" userId="129d4ce6-e715-4d33-b4c4-312f1656225b" providerId="ADAL" clId="{A308F789-4D7C-4CCD-9589-CB0C3473C64C}" dt="2025-05-22T12:35:08.590" v="3070" actId="1076"/>
          <ac:picMkLst>
            <pc:docMk/>
            <pc:sldMk cId="952744641" sldId="973"/>
            <ac:picMk id="3" creationId="{183C048A-B571-3668-6AB0-4A367D810047}"/>
          </ac:picMkLst>
        </pc:picChg>
        <pc:picChg chg="add mod modCrop">
          <ac:chgData name="Alexandre Zanetti de Almeida" userId="129d4ce6-e715-4d33-b4c4-312f1656225b" providerId="ADAL" clId="{A308F789-4D7C-4CCD-9589-CB0C3473C64C}" dt="2025-06-02T13:04:31.156" v="6226" actId="1076"/>
          <ac:picMkLst>
            <pc:docMk/>
            <pc:sldMk cId="952744641" sldId="973"/>
            <ac:picMk id="5" creationId="{3185B622-7A60-F019-8A83-52D2A1B6022C}"/>
          </ac:picMkLst>
        </pc:picChg>
        <pc:picChg chg="add mod">
          <ac:chgData name="Alexandre Zanetti de Almeida" userId="129d4ce6-e715-4d33-b4c4-312f1656225b" providerId="ADAL" clId="{A308F789-4D7C-4CCD-9589-CB0C3473C64C}" dt="2025-05-16T12:19:18.480" v="1562"/>
          <ac:picMkLst>
            <pc:docMk/>
            <pc:sldMk cId="952744641" sldId="973"/>
            <ac:picMk id="10" creationId="{2A127825-54C4-8B15-07AA-E9A53423F38E}"/>
          </ac:picMkLst>
        </pc:picChg>
      </pc:sldChg>
      <pc:sldChg chg="addSp delSp modSp add mod ord">
        <pc:chgData name="Alexandre Zanetti de Almeida" userId="129d4ce6-e715-4d33-b4c4-312f1656225b" providerId="ADAL" clId="{A308F789-4D7C-4CCD-9589-CB0C3473C64C}" dt="2025-05-27T19:45:41.483" v="6034" actId="12"/>
        <pc:sldMkLst>
          <pc:docMk/>
          <pc:sldMk cId="3661350286" sldId="974"/>
        </pc:sldMkLst>
        <pc:spChg chg="mod">
          <ac:chgData name="Alexandre Zanetti de Almeida" userId="129d4ce6-e715-4d33-b4c4-312f1656225b" providerId="ADAL" clId="{A308F789-4D7C-4CCD-9589-CB0C3473C64C}" dt="2025-05-27T19:31:55.309" v="5838" actId="5793"/>
          <ac:spMkLst>
            <pc:docMk/>
            <pc:sldMk cId="3661350286" sldId="974"/>
            <ac:spMk id="2" creationId="{8ADBAC80-7007-7B07-5EB2-DF4A9E280371}"/>
          </ac:spMkLst>
        </pc:spChg>
        <pc:spChg chg="add mod">
          <ac:chgData name="Alexandre Zanetti de Almeida" userId="129d4ce6-e715-4d33-b4c4-312f1656225b" providerId="ADAL" clId="{A308F789-4D7C-4CCD-9589-CB0C3473C64C}" dt="2025-05-27T19:31:45.700" v="5817" actId="403"/>
          <ac:spMkLst>
            <pc:docMk/>
            <pc:sldMk cId="3661350286" sldId="974"/>
            <ac:spMk id="3" creationId="{CCDD027C-AC15-1FE6-226D-C38232FBAD2F}"/>
          </ac:spMkLst>
        </pc:spChg>
        <pc:spChg chg="add mod">
          <ac:chgData name="Alexandre Zanetti de Almeida" userId="129d4ce6-e715-4d33-b4c4-312f1656225b" providerId="ADAL" clId="{A308F789-4D7C-4CCD-9589-CB0C3473C64C}" dt="2025-05-27T19:31:48.773" v="5820" actId="108"/>
          <ac:spMkLst>
            <pc:docMk/>
            <pc:sldMk cId="3661350286" sldId="974"/>
            <ac:spMk id="4" creationId="{4441DE81-4198-3EB9-CA55-0495F5325B93}"/>
          </ac:spMkLst>
        </pc:spChg>
        <pc:spChg chg="add mod">
          <ac:chgData name="Alexandre Zanetti de Almeida" userId="129d4ce6-e715-4d33-b4c4-312f1656225b" providerId="ADAL" clId="{A308F789-4D7C-4CCD-9589-CB0C3473C64C}" dt="2025-05-27T19:45:41.483" v="6034" actId="12"/>
          <ac:spMkLst>
            <pc:docMk/>
            <pc:sldMk cId="3661350286" sldId="974"/>
            <ac:spMk id="6" creationId="{98DFECEF-D5A3-AE6F-F832-122AE7305FF0}"/>
          </ac:spMkLst>
        </pc:spChg>
        <pc:cxnChg chg="add">
          <ac:chgData name="Alexandre Zanetti de Almeida" userId="129d4ce6-e715-4d33-b4c4-312f1656225b" providerId="ADAL" clId="{A308F789-4D7C-4CCD-9589-CB0C3473C64C}" dt="2025-05-27T19:29:55.186" v="5798" actId="11529"/>
          <ac:cxnSpMkLst>
            <pc:docMk/>
            <pc:sldMk cId="3661350286" sldId="974"/>
            <ac:cxnSpMk id="9" creationId="{821FDAC2-BFFC-B5BF-1B2F-9082434B2A90}"/>
          </ac:cxnSpMkLst>
        </pc:cxnChg>
        <pc:cxnChg chg="add mod">
          <ac:chgData name="Alexandre Zanetti de Almeida" userId="129d4ce6-e715-4d33-b4c4-312f1656225b" providerId="ADAL" clId="{A308F789-4D7C-4CCD-9589-CB0C3473C64C}" dt="2025-05-27T19:30:05.952" v="5805" actId="1035"/>
          <ac:cxnSpMkLst>
            <pc:docMk/>
            <pc:sldMk cId="3661350286" sldId="974"/>
            <ac:cxnSpMk id="10" creationId="{3BBDE223-07FA-2214-E7A2-62A70C3C0B28}"/>
          </ac:cxnSpMkLst>
        </pc:cxnChg>
      </pc:sldChg>
      <pc:sldChg chg="addSp delSp modSp add mod ord">
        <pc:chgData name="Alexandre Zanetti de Almeida" userId="129d4ce6-e715-4d33-b4c4-312f1656225b" providerId="ADAL" clId="{A308F789-4D7C-4CCD-9589-CB0C3473C64C}" dt="2025-05-22T12:56:53.528" v="3437" actId="20577"/>
        <pc:sldMkLst>
          <pc:docMk/>
          <pc:sldMk cId="1686232163" sldId="975"/>
        </pc:sldMkLst>
        <pc:spChg chg="mod">
          <ac:chgData name="Alexandre Zanetti de Almeida" userId="129d4ce6-e715-4d33-b4c4-312f1656225b" providerId="ADAL" clId="{A308F789-4D7C-4CCD-9589-CB0C3473C64C}" dt="2025-05-16T12:27:04.871" v="1728" actId="5793"/>
          <ac:spMkLst>
            <pc:docMk/>
            <pc:sldMk cId="1686232163" sldId="975"/>
            <ac:spMk id="2" creationId="{031D79AA-71C7-3C67-5F3A-1AE32C17E84E}"/>
          </ac:spMkLst>
        </pc:spChg>
        <pc:graphicFrameChg chg="mod modGraphic">
          <ac:chgData name="Alexandre Zanetti de Almeida" userId="129d4ce6-e715-4d33-b4c4-312f1656225b" providerId="ADAL" clId="{A308F789-4D7C-4CCD-9589-CB0C3473C64C}" dt="2025-05-22T12:56:53.528" v="3437" actId="20577"/>
          <ac:graphicFrameMkLst>
            <pc:docMk/>
            <pc:sldMk cId="1686232163" sldId="975"/>
            <ac:graphicFrameMk id="5" creationId="{6A341E43-CE0D-1CBC-3DC8-B560A7502AE3}"/>
          </ac:graphicFrameMkLst>
        </pc:graphicFrameChg>
      </pc:sldChg>
      <pc:sldChg chg="modSp add mod ord">
        <pc:chgData name="Alexandre Zanetti de Almeida" userId="129d4ce6-e715-4d33-b4c4-312f1656225b" providerId="ADAL" clId="{A308F789-4D7C-4CCD-9589-CB0C3473C64C}" dt="2025-05-22T12:50:40.745" v="3246" actId="5793"/>
        <pc:sldMkLst>
          <pc:docMk/>
          <pc:sldMk cId="3732326285" sldId="976"/>
        </pc:sldMkLst>
        <pc:spChg chg="mod">
          <ac:chgData name="Alexandre Zanetti de Almeida" userId="129d4ce6-e715-4d33-b4c4-312f1656225b" providerId="ADAL" clId="{A308F789-4D7C-4CCD-9589-CB0C3473C64C}" dt="2025-05-16T12:32:23.730" v="1842" actId="20577"/>
          <ac:spMkLst>
            <pc:docMk/>
            <pc:sldMk cId="3732326285" sldId="976"/>
            <ac:spMk id="2" creationId="{821C8169-FEAF-92A9-ACF4-1DF405C77884}"/>
          </ac:spMkLst>
        </pc:spChg>
        <pc:graphicFrameChg chg="mod modGraphic">
          <ac:chgData name="Alexandre Zanetti de Almeida" userId="129d4ce6-e715-4d33-b4c4-312f1656225b" providerId="ADAL" clId="{A308F789-4D7C-4CCD-9589-CB0C3473C64C}" dt="2025-05-22T12:50:40.745" v="3246" actId="5793"/>
          <ac:graphicFrameMkLst>
            <pc:docMk/>
            <pc:sldMk cId="3732326285" sldId="976"/>
            <ac:graphicFrameMk id="5" creationId="{79B07C27-B108-1224-1483-61F74F436806}"/>
          </ac:graphicFrameMkLst>
        </pc:graphicFrameChg>
      </pc:sldChg>
      <pc:sldChg chg="add ord">
        <pc:chgData name="Alexandre Zanetti de Almeida" userId="129d4ce6-e715-4d33-b4c4-312f1656225b" providerId="ADAL" clId="{A308F789-4D7C-4CCD-9589-CB0C3473C64C}" dt="2025-05-16T12:50:59.481" v="2348"/>
        <pc:sldMkLst>
          <pc:docMk/>
          <pc:sldMk cId="2536996486" sldId="977"/>
        </pc:sldMkLst>
      </pc:sldChg>
      <pc:sldChg chg="new del">
        <pc:chgData name="Alexandre Zanetti de Almeida" userId="129d4ce6-e715-4d33-b4c4-312f1656225b" providerId="ADAL" clId="{A308F789-4D7C-4CCD-9589-CB0C3473C64C}" dt="2025-05-22T13:03:46.575" v="3439" actId="680"/>
        <pc:sldMkLst>
          <pc:docMk/>
          <pc:sldMk cId="624268606" sldId="978"/>
        </pc:sldMkLst>
      </pc:sldChg>
      <pc:sldChg chg="addSp delSp modSp add del mod">
        <pc:chgData name="Alexandre Zanetti de Almeida" userId="129d4ce6-e715-4d33-b4c4-312f1656225b" providerId="ADAL" clId="{A308F789-4D7C-4CCD-9589-CB0C3473C64C}" dt="2025-05-16T15:03:47.609" v="3054" actId="47"/>
        <pc:sldMkLst>
          <pc:docMk/>
          <pc:sldMk cId="1861879781" sldId="978"/>
        </pc:sldMkLst>
      </pc:sldChg>
      <pc:sldChg chg="addSp modSp new mod ord">
        <pc:chgData name="Alexandre Zanetti de Almeida" userId="129d4ce6-e715-4d33-b4c4-312f1656225b" providerId="ADAL" clId="{A308F789-4D7C-4CCD-9589-CB0C3473C64C}" dt="2025-05-27T19:37:55.773" v="5905"/>
        <pc:sldMkLst>
          <pc:docMk/>
          <pc:sldMk cId="3862200036" sldId="978"/>
        </pc:sldMkLst>
        <pc:spChg chg="mod">
          <ac:chgData name="Alexandre Zanetti de Almeida" userId="129d4ce6-e715-4d33-b4c4-312f1656225b" providerId="ADAL" clId="{A308F789-4D7C-4CCD-9589-CB0C3473C64C}" dt="2025-05-22T13:29:06.950" v="3492" actId="20577"/>
          <ac:spMkLst>
            <pc:docMk/>
            <pc:sldMk cId="3862200036" sldId="978"/>
            <ac:spMk id="2" creationId="{5318B946-3139-3987-A478-A5B5C9D0C019}"/>
          </ac:spMkLst>
        </pc:spChg>
        <pc:spChg chg="add mod">
          <ac:chgData name="Alexandre Zanetti de Almeida" userId="129d4ce6-e715-4d33-b4c4-312f1656225b" providerId="ADAL" clId="{A308F789-4D7C-4CCD-9589-CB0C3473C64C}" dt="2025-05-27T13:22:18.831" v="5217"/>
          <ac:spMkLst>
            <pc:docMk/>
            <pc:sldMk cId="3862200036" sldId="978"/>
            <ac:spMk id="4" creationId="{23CE668F-82D1-7961-704D-E43B5A265B50}"/>
          </ac:spMkLst>
        </pc:spChg>
      </pc:sldChg>
      <pc:sldChg chg="modSp add del mod">
        <pc:chgData name="Alexandre Zanetti de Almeida" userId="129d4ce6-e715-4d33-b4c4-312f1656225b" providerId="ADAL" clId="{A308F789-4D7C-4CCD-9589-CB0C3473C64C}" dt="2025-05-27T13:08:47.990" v="4927" actId="47"/>
        <pc:sldMkLst>
          <pc:docMk/>
          <pc:sldMk cId="1385238236" sldId="979"/>
        </pc:sldMkLst>
      </pc:sldChg>
      <pc:sldChg chg="add del">
        <pc:chgData name="Alexandre Zanetti de Almeida" userId="129d4ce6-e715-4d33-b4c4-312f1656225b" providerId="ADAL" clId="{A308F789-4D7C-4CCD-9589-CB0C3473C64C}" dt="2025-05-26T17:14:51.705" v="3644" actId="2890"/>
        <pc:sldMkLst>
          <pc:docMk/>
          <pc:sldMk cId="3619010981" sldId="979"/>
        </pc:sldMkLst>
      </pc:sldChg>
      <pc:sldChg chg="add del">
        <pc:chgData name="Alexandre Zanetti de Almeida" userId="129d4ce6-e715-4d33-b4c4-312f1656225b" providerId="ADAL" clId="{A308F789-4D7C-4CCD-9589-CB0C3473C64C}" dt="2025-05-27T13:08:46.936" v="4926" actId="47"/>
        <pc:sldMkLst>
          <pc:docMk/>
          <pc:sldMk cId="726383178" sldId="980"/>
        </pc:sldMkLst>
      </pc:sldChg>
      <pc:sldChg chg="addSp delSp modSp add mod ord">
        <pc:chgData name="Alexandre Zanetti de Almeida" userId="129d4ce6-e715-4d33-b4c4-312f1656225b" providerId="ADAL" clId="{A308F789-4D7C-4CCD-9589-CB0C3473C64C}" dt="2025-05-27T19:38:15.014" v="5908" actId="2085"/>
        <pc:sldMkLst>
          <pc:docMk/>
          <pc:sldMk cId="4169883585" sldId="981"/>
        </pc:sldMkLst>
        <pc:spChg chg="mod">
          <ac:chgData name="Alexandre Zanetti de Almeida" userId="129d4ce6-e715-4d33-b4c4-312f1656225b" providerId="ADAL" clId="{A308F789-4D7C-4CCD-9589-CB0C3473C64C}" dt="2025-05-27T09:48:13.677" v="4241" actId="1076"/>
          <ac:spMkLst>
            <pc:docMk/>
            <pc:sldMk cId="4169883585" sldId="981"/>
            <ac:spMk id="26" creationId="{B3014824-2A94-825F-69E2-1CF29363EADA}"/>
          </ac:spMkLst>
        </pc:spChg>
        <pc:spChg chg="add mod">
          <ac:chgData name="Alexandre Zanetti de Almeida" userId="129d4ce6-e715-4d33-b4c4-312f1656225b" providerId="ADAL" clId="{A308F789-4D7C-4CCD-9589-CB0C3473C64C}" dt="2025-05-27T09:48:16.843" v="4243"/>
          <ac:spMkLst>
            <pc:docMk/>
            <pc:sldMk cId="4169883585" sldId="981"/>
            <ac:spMk id="29" creationId="{7F5CA837-8F9E-9ADE-78CA-D97DCE860A8C}"/>
          </ac:spMkLst>
        </pc:spChg>
        <pc:spChg chg="mod">
          <ac:chgData name="Alexandre Zanetti de Almeida" userId="129d4ce6-e715-4d33-b4c4-312f1656225b" providerId="ADAL" clId="{A308F789-4D7C-4CCD-9589-CB0C3473C64C}" dt="2025-05-27T19:38:15.014" v="5908" actId="2085"/>
          <ac:spMkLst>
            <pc:docMk/>
            <pc:sldMk cId="4169883585" sldId="981"/>
            <ac:spMk id="30" creationId="{380C5E31-4414-C4FD-5494-7EDC112CD7BA}"/>
          </ac:spMkLst>
        </pc:spChg>
        <pc:spChg chg="add mod">
          <ac:chgData name="Alexandre Zanetti de Almeida" userId="129d4ce6-e715-4d33-b4c4-312f1656225b" providerId="ADAL" clId="{A308F789-4D7C-4CCD-9589-CB0C3473C64C}" dt="2025-05-27T09:48:16.843" v="4243"/>
          <ac:spMkLst>
            <pc:docMk/>
            <pc:sldMk cId="4169883585" sldId="981"/>
            <ac:spMk id="32" creationId="{57A6B440-75D8-35F6-2120-3342F45F9E87}"/>
          </ac:spMkLst>
        </pc:spChg>
        <pc:spChg chg="add mod">
          <ac:chgData name="Alexandre Zanetti de Almeida" userId="129d4ce6-e715-4d33-b4c4-312f1656225b" providerId="ADAL" clId="{A308F789-4D7C-4CCD-9589-CB0C3473C64C}" dt="2025-05-27T10:18:47.125" v="4786" actId="6549"/>
          <ac:spMkLst>
            <pc:docMk/>
            <pc:sldMk cId="4169883585" sldId="981"/>
            <ac:spMk id="36" creationId="{F29198E3-6C15-AD23-4B63-5E9121D5CC44}"/>
          </ac:spMkLst>
        </pc:spChg>
        <pc:picChg chg="add mod">
          <ac:chgData name="Alexandre Zanetti de Almeida" userId="129d4ce6-e715-4d33-b4c4-312f1656225b" providerId="ADAL" clId="{A308F789-4D7C-4CCD-9589-CB0C3473C64C}" dt="2025-05-27T09:48:16.843" v="4243"/>
          <ac:picMkLst>
            <pc:docMk/>
            <pc:sldMk cId="4169883585" sldId="981"/>
            <ac:picMk id="31" creationId="{D8A587E7-8AB6-108D-8CB3-2C26FD2F2B4C}"/>
          </ac:picMkLst>
        </pc:picChg>
      </pc:sldChg>
      <pc:sldChg chg="addSp delSp modSp add del mod">
        <pc:chgData name="Alexandre Zanetti de Almeida" userId="129d4ce6-e715-4d33-b4c4-312f1656225b" providerId="ADAL" clId="{A308F789-4D7C-4CCD-9589-CB0C3473C64C}" dt="2025-05-27T18:51:09.202" v="5395" actId="47"/>
        <pc:sldMkLst>
          <pc:docMk/>
          <pc:sldMk cId="1218700285" sldId="982"/>
        </pc:sldMkLst>
      </pc:sldChg>
      <pc:sldChg chg="add">
        <pc:chgData name="Alexandre Zanetti de Almeida" userId="129d4ce6-e715-4d33-b4c4-312f1656225b" providerId="ADAL" clId="{A308F789-4D7C-4CCD-9589-CB0C3473C64C}" dt="2025-05-27T09:35:26.869" v="4128" actId="2890"/>
        <pc:sldMkLst>
          <pc:docMk/>
          <pc:sldMk cId="2921042853" sldId="983"/>
        </pc:sldMkLst>
      </pc:sldChg>
      <pc:sldChg chg="addSp delSp modSp add mod">
        <pc:chgData name="Alexandre Zanetti de Almeida" userId="129d4ce6-e715-4d33-b4c4-312f1656225b" providerId="ADAL" clId="{A308F789-4D7C-4CCD-9589-CB0C3473C64C}" dt="2025-06-02T13:44:18.200" v="6258" actId="20577"/>
        <pc:sldMkLst>
          <pc:docMk/>
          <pc:sldMk cId="1225422578" sldId="984"/>
        </pc:sldMkLst>
        <pc:spChg chg="add mod">
          <ac:chgData name="Alexandre Zanetti de Almeida" userId="129d4ce6-e715-4d33-b4c4-312f1656225b" providerId="ADAL" clId="{A308F789-4D7C-4CCD-9589-CB0C3473C64C}" dt="2025-05-27T09:47:52.626" v="4233"/>
          <ac:spMkLst>
            <pc:docMk/>
            <pc:sldMk cId="1225422578" sldId="984"/>
            <ac:spMk id="2" creationId="{76CA16CF-373F-53FF-7E64-6ACC118DCEE6}"/>
          </ac:spMkLst>
        </pc:spChg>
        <pc:spChg chg="add mod">
          <ac:chgData name="Alexandre Zanetti de Almeida" userId="129d4ce6-e715-4d33-b4c4-312f1656225b" providerId="ADAL" clId="{A308F789-4D7C-4CCD-9589-CB0C3473C64C}" dt="2025-05-27T09:47:52.626" v="4233"/>
          <ac:spMkLst>
            <pc:docMk/>
            <pc:sldMk cId="1225422578" sldId="984"/>
            <ac:spMk id="5" creationId="{4A674002-D8FA-0C6A-94D1-5B3E1A61CA81}"/>
          </ac:spMkLst>
        </pc:spChg>
        <pc:spChg chg="add mod">
          <ac:chgData name="Alexandre Zanetti de Almeida" userId="129d4ce6-e715-4d33-b4c4-312f1656225b" providerId="ADAL" clId="{A308F789-4D7C-4CCD-9589-CB0C3473C64C}" dt="2025-05-27T10:07:40.730" v="4526"/>
          <ac:spMkLst>
            <pc:docMk/>
            <pc:sldMk cId="1225422578" sldId="984"/>
            <ac:spMk id="7" creationId="{C0632FC2-0C22-7FB9-F91A-6E14CFC289BB}"/>
          </ac:spMkLst>
        </pc:spChg>
        <pc:spChg chg="mod">
          <ac:chgData name="Alexandre Zanetti de Almeida" userId="129d4ce6-e715-4d33-b4c4-312f1656225b" providerId="ADAL" clId="{A308F789-4D7C-4CCD-9589-CB0C3473C64C}" dt="2025-06-02T13:44:18.200" v="6258" actId="20577"/>
          <ac:spMkLst>
            <pc:docMk/>
            <pc:sldMk cId="1225422578" sldId="984"/>
            <ac:spMk id="30" creationId="{71028F07-9E98-1258-0D6F-670B99AC2FBE}"/>
          </ac:spMkLst>
        </pc:spChg>
        <pc:picChg chg="add mod">
          <ac:chgData name="Alexandre Zanetti de Almeida" userId="129d4ce6-e715-4d33-b4c4-312f1656225b" providerId="ADAL" clId="{A308F789-4D7C-4CCD-9589-CB0C3473C64C}" dt="2025-05-27T09:47:52.626" v="4233"/>
          <ac:picMkLst>
            <pc:docMk/>
            <pc:sldMk cId="1225422578" sldId="984"/>
            <ac:picMk id="4" creationId="{98FC7D3B-9C0C-2473-A753-B7C7E46A64E9}"/>
          </ac:picMkLst>
        </pc:picChg>
      </pc:sldChg>
      <pc:sldChg chg="addSp delSp modSp add del mod">
        <pc:chgData name="Alexandre Zanetti de Almeida" userId="129d4ce6-e715-4d33-b4c4-312f1656225b" providerId="ADAL" clId="{A308F789-4D7C-4CCD-9589-CB0C3473C64C}" dt="2025-05-27T10:12:55.282" v="4664" actId="47"/>
        <pc:sldMkLst>
          <pc:docMk/>
          <pc:sldMk cId="3388636901" sldId="985"/>
        </pc:sldMkLst>
      </pc:sldChg>
      <pc:sldChg chg="add del">
        <pc:chgData name="Alexandre Zanetti de Almeida" userId="129d4ce6-e715-4d33-b4c4-312f1656225b" providerId="ADAL" clId="{A308F789-4D7C-4CCD-9589-CB0C3473C64C}" dt="2025-05-27T09:52:50.852" v="4251" actId="2890"/>
        <pc:sldMkLst>
          <pc:docMk/>
          <pc:sldMk cId="1080604688" sldId="986"/>
        </pc:sldMkLst>
      </pc:sldChg>
      <pc:sldChg chg="addSp delSp modSp add del mod ord">
        <pc:chgData name="Alexandre Zanetti de Almeida" userId="129d4ce6-e715-4d33-b4c4-312f1656225b" providerId="ADAL" clId="{A308F789-4D7C-4CCD-9589-CB0C3473C64C}" dt="2025-05-27T19:24:37.383" v="5707" actId="47"/>
        <pc:sldMkLst>
          <pc:docMk/>
          <pc:sldMk cId="2462064097" sldId="986"/>
        </pc:sldMkLst>
      </pc:sldChg>
      <pc:sldChg chg="addSp delSp modSp add mod ord">
        <pc:chgData name="Alexandre Zanetti de Almeida" userId="129d4ce6-e715-4d33-b4c4-312f1656225b" providerId="ADAL" clId="{A308F789-4D7C-4CCD-9589-CB0C3473C64C}" dt="2025-05-27T19:38:17.647" v="5909" actId="2085"/>
        <pc:sldMkLst>
          <pc:docMk/>
          <pc:sldMk cId="2156489870" sldId="987"/>
        </pc:sldMkLst>
        <pc:spChg chg="add mod">
          <ac:chgData name="Alexandre Zanetti de Almeida" userId="129d4ce6-e715-4d33-b4c4-312f1656225b" providerId="ADAL" clId="{A308F789-4D7C-4CCD-9589-CB0C3473C64C}" dt="2025-05-27T10:06:57.778" v="4518" actId="20577"/>
          <ac:spMkLst>
            <pc:docMk/>
            <pc:sldMk cId="2156489870" sldId="987"/>
            <ac:spMk id="4" creationId="{1F05C383-201F-DF99-F66A-AAA531A9D340}"/>
          </ac:spMkLst>
        </pc:spChg>
        <pc:spChg chg="add del">
          <ac:chgData name="Alexandre Zanetti de Almeida" userId="129d4ce6-e715-4d33-b4c4-312f1656225b" providerId="ADAL" clId="{A308F789-4D7C-4CCD-9589-CB0C3473C64C}" dt="2025-05-27T10:04:36.285" v="4446" actId="21"/>
          <ac:spMkLst>
            <pc:docMk/>
            <pc:sldMk cId="2156489870" sldId="987"/>
            <ac:spMk id="29" creationId="{9C9CCAB0-E8A3-FE2A-67EF-A4FFD82F45C1}"/>
          </ac:spMkLst>
        </pc:spChg>
        <pc:spChg chg="mod">
          <ac:chgData name="Alexandre Zanetti de Almeida" userId="129d4ce6-e715-4d33-b4c4-312f1656225b" providerId="ADAL" clId="{A308F789-4D7C-4CCD-9589-CB0C3473C64C}" dt="2025-05-27T19:38:17.647" v="5909" actId="2085"/>
          <ac:spMkLst>
            <pc:docMk/>
            <pc:sldMk cId="2156489870" sldId="987"/>
            <ac:spMk id="30" creationId="{6F899C3E-14EF-4E9A-8869-5A02A17B9D4B}"/>
          </ac:spMkLst>
        </pc:spChg>
        <pc:spChg chg="add del">
          <ac:chgData name="Alexandre Zanetti de Almeida" userId="129d4ce6-e715-4d33-b4c4-312f1656225b" providerId="ADAL" clId="{A308F789-4D7C-4CCD-9589-CB0C3473C64C}" dt="2025-05-27T10:04:36.285" v="4446" actId="21"/>
          <ac:spMkLst>
            <pc:docMk/>
            <pc:sldMk cId="2156489870" sldId="987"/>
            <ac:spMk id="32" creationId="{77904040-A0E4-3722-F2C9-FAC3885F497D}"/>
          </ac:spMkLst>
        </pc:spChg>
        <pc:picChg chg="add del">
          <ac:chgData name="Alexandre Zanetti de Almeida" userId="129d4ce6-e715-4d33-b4c4-312f1656225b" providerId="ADAL" clId="{A308F789-4D7C-4CCD-9589-CB0C3473C64C}" dt="2025-05-27T10:04:36.285" v="4446" actId="21"/>
          <ac:picMkLst>
            <pc:docMk/>
            <pc:sldMk cId="2156489870" sldId="987"/>
            <ac:picMk id="31" creationId="{5C2C5BEB-DE2D-CE30-A452-6B41EA394820}"/>
          </ac:picMkLst>
        </pc:picChg>
      </pc:sldChg>
      <pc:sldChg chg="add del">
        <pc:chgData name="Alexandre Zanetti de Almeida" userId="129d4ce6-e715-4d33-b4c4-312f1656225b" providerId="ADAL" clId="{A308F789-4D7C-4CCD-9589-CB0C3473C64C}" dt="2025-05-27T10:25:55.378" v="4875" actId="47"/>
        <pc:sldMkLst>
          <pc:docMk/>
          <pc:sldMk cId="153046958" sldId="988"/>
        </pc:sldMkLst>
      </pc:sldChg>
      <pc:sldChg chg="addSp delSp modSp add mod ord">
        <pc:chgData name="Alexandre Zanetti de Almeida" userId="129d4ce6-e715-4d33-b4c4-312f1656225b" providerId="ADAL" clId="{A308F789-4D7C-4CCD-9589-CB0C3473C64C}" dt="2025-06-02T13:13:44.755" v="6255" actId="108"/>
        <pc:sldMkLst>
          <pc:docMk/>
          <pc:sldMk cId="1102982649" sldId="989"/>
        </pc:sldMkLst>
        <pc:spChg chg="mod">
          <ac:chgData name="Alexandre Zanetti de Almeida" userId="129d4ce6-e715-4d33-b4c4-312f1656225b" providerId="ADAL" clId="{A308F789-4D7C-4CCD-9589-CB0C3473C64C}" dt="2025-05-27T20:18:04.005" v="6194" actId="1076"/>
          <ac:spMkLst>
            <pc:docMk/>
            <pc:sldMk cId="1102982649" sldId="989"/>
            <ac:spMk id="2" creationId="{186424D7-8023-5B33-6225-82B95D0D567D}"/>
          </ac:spMkLst>
        </pc:spChg>
        <pc:picChg chg="add mod modCrop">
          <ac:chgData name="Alexandre Zanetti de Almeida" userId="129d4ce6-e715-4d33-b4c4-312f1656225b" providerId="ADAL" clId="{A308F789-4D7C-4CCD-9589-CB0C3473C64C}" dt="2025-05-27T20:13:54.363" v="6189" actId="732"/>
          <ac:picMkLst>
            <pc:docMk/>
            <pc:sldMk cId="1102982649" sldId="989"/>
            <ac:picMk id="3" creationId="{73B0AC94-B6FD-4BC7-03C7-939704AA3214}"/>
          </ac:picMkLst>
        </pc:picChg>
        <pc:picChg chg="add mod ord">
          <ac:chgData name="Alexandre Zanetti de Almeida" userId="129d4ce6-e715-4d33-b4c4-312f1656225b" providerId="ADAL" clId="{A308F789-4D7C-4CCD-9589-CB0C3473C64C}" dt="2025-06-02T13:13:44.755" v="6255" actId="108"/>
          <ac:picMkLst>
            <pc:docMk/>
            <pc:sldMk cId="1102982649" sldId="989"/>
            <ac:picMk id="4" creationId="{CDD873C3-B0E3-6CB9-000B-C05FE11D5971}"/>
          </ac:picMkLst>
        </pc:picChg>
      </pc:sldChg>
      <pc:sldChg chg="addSp delSp modSp add mod ord">
        <pc:chgData name="Alexandre Zanetti de Almeida" userId="129d4ce6-e715-4d33-b4c4-312f1656225b" providerId="ADAL" clId="{A308F789-4D7C-4CCD-9589-CB0C3473C64C}" dt="2025-06-02T13:07:10.550" v="6235"/>
        <pc:sldMkLst>
          <pc:docMk/>
          <pc:sldMk cId="2920460918" sldId="990"/>
        </pc:sldMkLst>
        <pc:picChg chg="add mod">
          <ac:chgData name="Alexandre Zanetti de Almeida" userId="129d4ce6-e715-4d33-b4c4-312f1656225b" providerId="ADAL" clId="{A308F789-4D7C-4CCD-9589-CB0C3473C64C}" dt="2025-06-02T13:07:10.550" v="6235"/>
          <ac:picMkLst>
            <pc:docMk/>
            <pc:sldMk cId="2920460918" sldId="990"/>
            <ac:picMk id="3" creationId="{63340B2E-0CE4-41A7-CB99-18EFCF835968}"/>
          </ac:picMkLst>
        </pc:picChg>
        <pc:picChg chg="add mod modCrop">
          <ac:chgData name="Alexandre Zanetti de Almeida" userId="129d4ce6-e715-4d33-b4c4-312f1656225b" providerId="ADAL" clId="{A308F789-4D7C-4CCD-9589-CB0C3473C64C}" dt="2025-05-27T20:18:22.747" v="6198" actId="732"/>
          <ac:picMkLst>
            <pc:docMk/>
            <pc:sldMk cId="2920460918" sldId="990"/>
            <ac:picMk id="4" creationId="{311A2B81-16CE-6DC5-5A80-DFD0E64F782E}"/>
          </ac:picMkLst>
        </pc:picChg>
      </pc:sldChg>
      <pc:sldChg chg="modSp add mod ord">
        <pc:chgData name="Alexandre Zanetti de Almeida" userId="129d4ce6-e715-4d33-b4c4-312f1656225b" providerId="ADAL" clId="{A308F789-4D7C-4CCD-9589-CB0C3473C64C}" dt="2025-05-27T19:38:19.521" v="5910" actId="2085"/>
        <pc:sldMkLst>
          <pc:docMk/>
          <pc:sldMk cId="31232884" sldId="991"/>
        </pc:sldMkLst>
        <pc:spChg chg="mod">
          <ac:chgData name="Alexandre Zanetti de Almeida" userId="129d4ce6-e715-4d33-b4c4-312f1656225b" providerId="ADAL" clId="{A308F789-4D7C-4CCD-9589-CB0C3473C64C}" dt="2025-05-27T19:38:19.521" v="5910" actId="2085"/>
          <ac:spMkLst>
            <pc:docMk/>
            <pc:sldMk cId="31232884" sldId="991"/>
            <ac:spMk id="30" creationId="{D6900052-2D14-F19C-6E44-4B8F85DB2FBD}"/>
          </ac:spMkLst>
        </pc:spChg>
      </pc:sldChg>
      <pc:sldChg chg="addSp delSp modSp new del mod ord modClrScheme chgLayout">
        <pc:chgData name="Alexandre Zanetti de Almeida" userId="129d4ce6-e715-4d33-b4c4-312f1656225b" providerId="ADAL" clId="{A308F789-4D7C-4CCD-9589-CB0C3473C64C}" dt="2025-05-27T19:34:27.990" v="5878" actId="47"/>
        <pc:sldMkLst>
          <pc:docMk/>
          <pc:sldMk cId="2294112691" sldId="992"/>
        </pc:sldMkLst>
      </pc:sldChg>
      <pc:sldChg chg="addSp delSp modSp add mod ord">
        <pc:chgData name="Alexandre Zanetti de Almeida" userId="129d4ce6-e715-4d33-b4c4-312f1656225b" providerId="ADAL" clId="{A308F789-4D7C-4CCD-9589-CB0C3473C64C}" dt="2025-05-27T20:18:43.617" v="6200"/>
        <pc:sldMkLst>
          <pc:docMk/>
          <pc:sldMk cId="2417888781" sldId="993"/>
        </pc:sldMkLst>
        <pc:picChg chg="add mod">
          <ac:chgData name="Alexandre Zanetti de Almeida" userId="129d4ce6-e715-4d33-b4c4-312f1656225b" providerId="ADAL" clId="{A308F789-4D7C-4CCD-9589-CB0C3473C64C}" dt="2025-05-27T20:18:43.617" v="6200"/>
          <ac:picMkLst>
            <pc:docMk/>
            <pc:sldMk cId="2417888781" sldId="993"/>
            <ac:picMk id="3" creationId="{950C3269-5878-8F63-D355-E3324A5948A0}"/>
          </ac:picMkLst>
        </pc:picChg>
      </pc:sldChg>
      <pc:sldChg chg="addSp delSp modSp add mod ord">
        <pc:chgData name="Alexandre Zanetti de Almeida" userId="129d4ce6-e715-4d33-b4c4-312f1656225b" providerId="ADAL" clId="{A308F789-4D7C-4CCD-9589-CB0C3473C64C}" dt="2025-05-27T19:25:29.951" v="5725"/>
        <pc:sldMkLst>
          <pc:docMk/>
          <pc:sldMk cId="2102240395" sldId="994"/>
        </pc:sldMkLst>
        <pc:spChg chg="mod">
          <ac:chgData name="Alexandre Zanetti de Almeida" userId="129d4ce6-e715-4d33-b4c4-312f1656225b" providerId="ADAL" clId="{A308F789-4D7C-4CCD-9589-CB0C3473C64C}" dt="2025-05-27T13:33:02.624" v="5320" actId="20577"/>
          <ac:spMkLst>
            <pc:docMk/>
            <pc:sldMk cId="2102240395" sldId="994"/>
            <ac:spMk id="2" creationId="{48E86899-E89D-B154-0C27-41ACDB0A64BA}"/>
          </ac:spMkLst>
        </pc:spChg>
        <pc:spChg chg="add mod">
          <ac:chgData name="Alexandre Zanetti de Almeida" userId="129d4ce6-e715-4d33-b4c4-312f1656225b" providerId="ADAL" clId="{A308F789-4D7C-4CCD-9589-CB0C3473C64C}" dt="2025-05-27T13:32:49.628" v="5300" actId="108"/>
          <ac:spMkLst>
            <pc:docMk/>
            <pc:sldMk cId="2102240395" sldId="994"/>
            <ac:spMk id="3" creationId="{A20D7B6B-F31A-143C-B640-D38435AA8362}"/>
          </ac:spMkLst>
        </pc:spChg>
      </pc:sldChg>
      <pc:sldChg chg="add del">
        <pc:chgData name="Alexandre Zanetti de Almeida" userId="129d4ce6-e715-4d33-b4c4-312f1656225b" providerId="ADAL" clId="{A308F789-4D7C-4CCD-9589-CB0C3473C64C}" dt="2025-05-27T13:27:49.052" v="5221" actId="2890"/>
        <pc:sldMkLst>
          <pc:docMk/>
          <pc:sldMk cId="2699714579" sldId="994"/>
        </pc:sldMkLst>
      </pc:sldChg>
      <pc:sldChg chg="modSp add del mod ord">
        <pc:chgData name="Alexandre Zanetti de Almeida" userId="129d4ce6-e715-4d33-b4c4-312f1656225b" providerId="ADAL" clId="{A308F789-4D7C-4CCD-9589-CB0C3473C64C}" dt="2025-05-27T19:43:01.417" v="5976" actId="47"/>
        <pc:sldMkLst>
          <pc:docMk/>
          <pc:sldMk cId="2422841728" sldId="995"/>
        </pc:sldMkLst>
      </pc:sldChg>
      <pc:sldChg chg="modSp add mod">
        <pc:chgData name="Alexandre Zanetti de Almeida" userId="129d4ce6-e715-4d33-b4c4-312f1656225b" providerId="ADAL" clId="{A308F789-4D7C-4CCD-9589-CB0C3473C64C}" dt="2025-05-27T19:38:08.591" v="5907" actId="2085"/>
        <pc:sldMkLst>
          <pc:docMk/>
          <pc:sldMk cId="590010631" sldId="996"/>
        </pc:sldMkLst>
        <pc:spChg chg="mod">
          <ac:chgData name="Alexandre Zanetti de Almeida" userId="129d4ce6-e715-4d33-b4c4-312f1656225b" providerId="ADAL" clId="{A308F789-4D7C-4CCD-9589-CB0C3473C64C}" dt="2025-05-27T19:38:08.591" v="5907" actId="2085"/>
          <ac:spMkLst>
            <pc:docMk/>
            <pc:sldMk cId="590010631" sldId="996"/>
            <ac:spMk id="30" creationId="{52517505-5530-7CB9-500C-BA2189F561F3}"/>
          </ac:spMkLst>
        </pc:spChg>
      </pc:sldChg>
      <pc:sldChg chg="modSp add del mod ord">
        <pc:chgData name="Alexandre Zanetti de Almeida" userId="129d4ce6-e715-4d33-b4c4-312f1656225b" providerId="ADAL" clId="{A308F789-4D7C-4CCD-9589-CB0C3473C64C}" dt="2025-05-27T19:38:04.397" v="5906" actId="2085"/>
        <pc:sldMkLst>
          <pc:docMk/>
          <pc:sldMk cId="2479398578" sldId="997"/>
        </pc:sldMkLst>
        <pc:spChg chg="mod">
          <ac:chgData name="Alexandre Zanetti de Almeida" userId="129d4ce6-e715-4d33-b4c4-312f1656225b" providerId="ADAL" clId="{A308F789-4D7C-4CCD-9589-CB0C3473C64C}" dt="2025-05-27T19:38:04.397" v="5906" actId="2085"/>
          <ac:spMkLst>
            <pc:docMk/>
            <pc:sldMk cId="2479398578" sldId="997"/>
            <ac:spMk id="30" creationId="{78F9DF6E-D2D5-8B53-5CC4-BB735A46C9BB}"/>
          </ac:spMkLst>
        </pc:spChg>
      </pc:sldChg>
      <pc:sldChg chg="add del">
        <pc:chgData name="Alexandre Zanetti de Almeida" userId="129d4ce6-e715-4d33-b4c4-312f1656225b" providerId="ADAL" clId="{A308F789-4D7C-4CCD-9589-CB0C3473C64C}" dt="2025-05-27T19:24:39.225" v="5708" actId="47"/>
        <pc:sldMkLst>
          <pc:docMk/>
          <pc:sldMk cId="2337340414" sldId="998"/>
        </pc:sldMkLst>
      </pc:sldChg>
      <pc:sldChg chg="modSp add mod">
        <pc:chgData name="Alexandre Zanetti de Almeida" userId="129d4ce6-e715-4d33-b4c4-312f1656225b" providerId="ADAL" clId="{A308F789-4D7C-4CCD-9589-CB0C3473C64C}" dt="2025-05-27T19:38:21.744" v="5911" actId="2085"/>
        <pc:sldMkLst>
          <pc:docMk/>
          <pc:sldMk cId="460607673" sldId="999"/>
        </pc:sldMkLst>
        <pc:spChg chg="mod">
          <ac:chgData name="Alexandre Zanetti de Almeida" userId="129d4ce6-e715-4d33-b4c4-312f1656225b" providerId="ADAL" clId="{A308F789-4D7C-4CCD-9589-CB0C3473C64C}" dt="2025-05-27T19:38:21.744" v="5911" actId="2085"/>
          <ac:spMkLst>
            <pc:docMk/>
            <pc:sldMk cId="460607673" sldId="999"/>
            <ac:spMk id="30" creationId="{DFB74F20-B681-27EB-9A66-0CA0195D1C4D}"/>
          </ac:spMkLst>
        </pc:spChg>
      </pc:sldChg>
      <pc:sldChg chg="add del">
        <pc:chgData name="Alexandre Zanetti de Almeida" userId="129d4ce6-e715-4d33-b4c4-312f1656225b" providerId="ADAL" clId="{A308F789-4D7C-4CCD-9589-CB0C3473C64C}" dt="2025-05-14T17:19:09.272" v="173"/>
        <pc:sldMkLst>
          <pc:docMk/>
          <pc:sldMk cId="940606037" sldId="1000"/>
        </pc:sldMkLst>
      </pc:sldChg>
      <pc:sldChg chg="delSp modSp add mod ord">
        <pc:chgData name="Alexandre Zanetti de Almeida" userId="129d4ce6-e715-4d33-b4c4-312f1656225b" providerId="ADAL" clId="{A308F789-4D7C-4CCD-9589-CB0C3473C64C}" dt="2025-06-02T14:49:11.438" v="6488" actId="20577"/>
        <pc:sldMkLst>
          <pc:docMk/>
          <pc:sldMk cId="3613581068" sldId="1000"/>
        </pc:sldMkLst>
        <pc:spChg chg="mod">
          <ac:chgData name="Alexandre Zanetti de Almeida" userId="129d4ce6-e715-4d33-b4c4-312f1656225b" providerId="ADAL" clId="{A308F789-4D7C-4CCD-9589-CB0C3473C64C}" dt="2025-05-27T19:33:41.839" v="5850"/>
          <ac:spMkLst>
            <pc:docMk/>
            <pc:sldMk cId="3613581068" sldId="1000"/>
            <ac:spMk id="2" creationId="{304A9834-EC98-E94F-4AF9-B9DFB094D484}"/>
          </ac:spMkLst>
        </pc:spChg>
        <pc:graphicFrameChg chg="mod modGraphic">
          <ac:chgData name="Alexandre Zanetti de Almeida" userId="129d4ce6-e715-4d33-b4c4-312f1656225b" providerId="ADAL" clId="{A308F789-4D7C-4CCD-9589-CB0C3473C64C}" dt="2025-06-02T14:49:11.438" v="6488" actId="20577"/>
          <ac:graphicFrameMkLst>
            <pc:docMk/>
            <pc:sldMk cId="3613581068" sldId="1000"/>
            <ac:graphicFrameMk id="5" creationId="{FCC88CC2-6E35-C726-8D6E-29E5D18F063F}"/>
          </ac:graphicFrameMkLst>
        </pc:graphicFrameChg>
      </pc:sldChg>
      <pc:sldChg chg="modSp add mod ord">
        <pc:chgData name="Alexandre Zanetti de Almeida" userId="129d4ce6-e715-4d33-b4c4-312f1656225b" providerId="ADAL" clId="{A308F789-4D7C-4CCD-9589-CB0C3473C64C}" dt="2025-06-02T13:09:23.425" v="6254" actId="6549"/>
        <pc:sldMkLst>
          <pc:docMk/>
          <pc:sldMk cId="3971202063" sldId="1001"/>
        </pc:sldMkLst>
        <pc:spChg chg="mod">
          <ac:chgData name="Alexandre Zanetti de Almeida" userId="129d4ce6-e715-4d33-b4c4-312f1656225b" providerId="ADAL" clId="{A308F789-4D7C-4CCD-9589-CB0C3473C64C}" dt="2025-05-27T19:39:42.407" v="5927" actId="20577"/>
          <ac:spMkLst>
            <pc:docMk/>
            <pc:sldMk cId="3971202063" sldId="1001"/>
            <ac:spMk id="2" creationId="{8E5D3815-0C2B-5509-52F5-9260AEAFBF23}"/>
          </ac:spMkLst>
        </pc:spChg>
        <pc:spChg chg="mod">
          <ac:chgData name="Alexandre Zanetti de Almeida" userId="129d4ce6-e715-4d33-b4c4-312f1656225b" providerId="ADAL" clId="{A308F789-4D7C-4CCD-9589-CB0C3473C64C}" dt="2025-06-02T13:09:23.425" v="6254" actId="6549"/>
          <ac:spMkLst>
            <pc:docMk/>
            <pc:sldMk cId="3971202063" sldId="1001"/>
            <ac:spMk id="3" creationId="{22DCDE2D-B315-C059-BB2A-EC049EA0E7ED}"/>
          </ac:spMkLst>
        </pc:spChg>
      </pc:sldChg>
      <pc:sldChg chg="add">
        <pc:chgData name="Alexandre Zanetti de Almeida" userId="129d4ce6-e715-4d33-b4c4-312f1656225b" providerId="ADAL" clId="{A308F789-4D7C-4CCD-9589-CB0C3473C64C}" dt="2025-05-27T19:42:00.671" v="5968" actId="2890"/>
        <pc:sldMkLst>
          <pc:docMk/>
          <pc:sldMk cId="579369956" sldId="1002"/>
        </pc:sldMkLst>
      </pc:sldChg>
      <pc:sldChg chg="modSp add mod ord">
        <pc:chgData name="Alexandre Zanetti de Almeida" userId="129d4ce6-e715-4d33-b4c4-312f1656225b" providerId="ADAL" clId="{A308F789-4D7C-4CCD-9589-CB0C3473C64C}" dt="2025-05-27T19:45:35.439" v="6033" actId="12"/>
        <pc:sldMkLst>
          <pc:docMk/>
          <pc:sldMk cId="1604135825" sldId="1003"/>
        </pc:sldMkLst>
        <pc:spChg chg="mod">
          <ac:chgData name="Alexandre Zanetti de Almeida" userId="129d4ce6-e715-4d33-b4c4-312f1656225b" providerId="ADAL" clId="{A308F789-4D7C-4CCD-9589-CB0C3473C64C}" dt="2025-05-27T19:43:18.142" v="5990" actId="5793"/>
          <ac:spMkLst>
            <pc:docMk/>
            <pc:sldMk cId="1604135825" sldId="1003"/>
            <ac:spMk id="2" creationId="{C8218AB2-20B6-8080-6AF3-84DF91E53EC3}"/>
          </ac:spMkLst>
        </pc:spChg>
        <pc:spChg chg="mod">
          <ac:chgData name="Alexandre Zanetti de Almeida" userId="129d4ce6-e715-4d33-b4c4-312f1656225b" providerId="ADAL" clId="{A308F789-4D7C-4CCD-9589-CB0C3473C64C}" dt="2025-05-27T19:44:01.388" v="6007" actId="404"/>
          <ac:spMkLst>
            <pc:docMk/>
            <pc:sldMk cId="1604135825" sldId="1003"/>
            <ac:spMk id="3" creationId="{973247DE-B0D6-99D8-F404-1DBBC2AD7B0A}"/>
          </ac:spMkLst>
        </pc:spChg>
        <pc:spChg chg="mod">
          <ac:chgData name="Alexandre Zanetti de Almeida" userId="129d4ce6-e715-4d33-b4c4-312f1656225b" providerId="ADAL" clId="{A308F789-4D7C-4CCD-9589-CB0C3473C64C}" dt="2025-05-27T19:44:57.284" v="6023" actId="113"/>
          <ac:spMkLst>
            <pc:docMk/>
            <pc:sldMk cId="1604135825" sldId="1003"/>
            <ac:spMk id="4" creationId="{682341D5-76B6-F396-CCD2-F3D9ACFFD198}"/>
          </ac:spMkLst>
        </pc:spChg>
        <pc:spChg chg="mod">
          <ac:chgData name="Alexandre Zanetti de Almeida" userId="129d4ce6-e715-4d33-b4c4-312f1656225b" providerId="ADAL" clId="{A308F789-4D7C-4CCD-9589-CB0C3473C64C}" dt="2025-05-27T19:45:35.439" v="6033" actId="12"/>
          <ac:spMkLst>
            <pc:docMk/>
            <pc:sldMk cId="1604135825" sldId="1003"/>
            <ac:spMk id="6" creationId="{A75CE52C-034F-A187-4A20-D5134A51FB9B}"/>
          </ac:spMkLst>
        </pc:spChg>
      </pc:sldChg>
      <pc:sldChg chg="addSp modSp add mod">
        <pc:chgData name="Alexandre Zanetti de Almeida" userId="129d4ce6-e715-4d33-b4c4-312f1656225b" providerId="ADAL" clId="{A308F789-4D7C-4CCD-9589-CB0C3473C64C}" dt="2025-05-27T20:00:44.546" v="6184" actId="13926"/>
        <pc:sldMkLst>
          <pc:docMk/>
          <pc:sldMk cId="3161793732" sldId="1004"/>
        </pc:sldMkLst>
        <pc:spChg chg="mod">
          <ac:chgData name="Alexandre Zanetti de Almeida" userId="129d4ce6-e715-4d33-b4c4-312f1656225b" providerId="ADAL" clId="{A308F789-4D7C-4CCD-9589-CB0C3473C64C}" dt="2025-05-27T19:51:52.003" v="6061" actId="20577"/>
          <ac:spMkLst>
            <pc:docMk/>
            <pc:sldMk cId="3161793732" sldId="1004"/>
            <ac:spMk id="2" creationId="{F42804CD-5940-E647-F80C-61C63F92FC8C}"/>
          </ac:spMkLst>
        </pc:spChg>
        <pc:spChg chg="mod">
          <ac:chgData name="Alexandre Zanetti de Almeida" userId="129d4ce6-e715-4d33-b4c4-312f1656225b" providerId="ADAL" clId="{A308F789-4D7C-4CCD-9589-CB0C3473C64C}" dt="2025-05-27T20:00:44.546" v="6184" actId="13926"/>
          <ac:spMkLst>
            <pc:docMk/>
            <pc:sldMk cId="3161793732" sldId="1004"/>
            <ac:spMk id="3" creationId="{588B14C3-4900-BD51-1968-27CE336070E2}"/>
          </ac:spMkLst>
        </pc:spChg>
        <pc:spChg chg="add mod">
          <ac:chgData name="Alexandre Zanetti de Almeida" userId="129d4ce6-e715-4d33-b4c4-312f1656225b" providerId="ADAL" clId="{A308F789-4D7C-4CCD-9589-CB0C3473C64C}" dt="2025-05-27T20:00:39.535" v="6183" actId="255"/>
          <ac:spMkLst>
            <pc:docMk/>
            <pc:sldMk cId="3161793732" sldId="1004"/>
            <ac:spMk id="4" creationId="{19F666D3-5DC3-B91F-67F5-2A1B426235A8}"/>
          </ac:spMkLst>
        </pc:spChg>
      </pc:sldChg>
      <pc:sldChg chg="addSp delSp modSp add mod">
        <pc:chgData name="Alexandre Zanetti de Almeida" userId="129d4ce6-e715-4d33-b4c4-312f1656225b" providerId="ADAL" clId="{A308F789-4D7C-4CCD-9589-CB0C3473C64C}" dt="2025-05-27T20:00:58.047" v="6186" actId="255"/>
        <pc:sldMkLst>
          <pc:docMk/>
          <pc:sldMk cId="825198410" sldId="1005"/>
        </pc:sldMkLst>
        <pc:spChg chg="mod">
          <ac:chgData name="Alexandre Zanetti de Almeida" userId="129d4ce6-e715-4d33-b4c4-312f1656225b" providerId="ADAL" clId="{A308F789-4D7C-4CCD-9589-CB0C3473C64C}" dt="2025-05-27T19:56:27.721" v="6155" actId="20577"/>
          <ac:spMkLst>
            <pc:docMk/>
            <pc:sldMk cId="825198410" sldId="1005"/>
            <ac:spMk id="2" creationId="{F2CD0048-ECB4-29AD-8B13-5DA5125495FF}"/>
          </ac:spMkLst>
        </pc:spChg>
        <pc:spChg chg="mod">
          <ac:chgData name="Alexandre Zanetti de Almeida" userId="129d4ce6-e715-4d33-b4c4-312f1656225b" providerId="ADAL" clId="{A308F789-4D7C-4CCD-9589-CB0C3473C64C}" dt="2025-05-27T20:00:50.180" v="6185" actId="255"/>
          <ac:spMkLst>
            <pc:docMk/>
            <pc:sldMk cId="825198410" sldId="1005"/>
            <ac:spMk id="3" creationId="{E677D93F-331E-330C-1344-CE1CB635E57D}"/>
          </ac:spMkLst>
        </pc:spChg>
        <pc:spChg chg="mod">
          <ac:chgData name="Alexandre Zanetti de Almeida" userId="129d4ce6-e715-4d33-b4c4-312f1656225b" providerId="ADAL" clId="{A308F789-4D7C-4CCD-9589-CB0C3473C64C}" dt="2025-05-27T20:00:58.047" v="6186" actId="255"/>
          <ac:spMkLst>
            <pc:docMk/>
            <pc:sldMk cId="825198410" sldId="1005"/>
            <ac:spMk id="4" creationId="{C775CFA9-BDDE-09A3-B986-4EECBEAC4672}"/>
          </ac:spMkLst>
        </pc:spChg>
      </pc:sldChg>
      <pc:sldMasterChg chg="addSldLayout delSldLayout">
        <pc:chgData name="Alexandre Zanetti de Almeida" userId="129d4ce6-e715-4d33-b4c4-312f1656225b" providerId="ADAL" clId="{A308F789-4D7C-4CCD-9589-CB0C3473C64C}" dt="2025-05-16T12:43:53.252" v="2179" actId="2696"/>
        <pc:sldMasterMkLst>
          <pc:docMk/>
          <pc:sldMasterMk cId="1190314808" sldId="2147483719"/>
        </pc:sldMasterMkLst>
        <pc:sldLayoutChg chg="add del">
          <pc:chgData name="Alexandre Zanetti de Almeida" userId="129d4ce6-e715-4d33-b4c4-312f1656225b" providerId="ADAL" clId="{A308F789-4D7C-4CCD-9589-CB0C3473C64C}" dt="2025-05-16T12:43:53.252" v="2179" actId="2696"/>
          <pc:sldLayoutMkLst>
            <pc:docMk/>
            <pc:sldMasterMk cId="1190314808" sldId="2147483719"/>
            <pc:sldLayoutMk cId="3846719931" sldId="2147483732"/>
          </pc:sldLayoutMkLst>
        </pc:sldLayoutChg>
        <pc:sldLayoutChg chg="add del">
          <pc:chgData name="Alexandre Zanetti de Almeida" userId="129d4ce6-e715-4d33-b4c4-312f1656225b" providerId="ADAL" clId="{A308F789-4D7C-4CCD-9589-CB0C3473C64C}" dt="2025-05-16T12:43:53.252" v="2179" actId="2696"/>
          <pc:sldLayoutMkLst>
            <pc:docMk/>
            <pc:sldMasterMk cId="1190314808" sldId="2147483719"/>
            <pc:sldLayoutMk cId="2565326358" sldId="2147483734"/>
          </pc:sldLayoutMkLst>
        </pc:sldLayoutChg>
      </pc:sldMasterChg>
      <pc:sldMasterChg chg="delSldLayout modSldLayout">
        <pc:chgData name="Alexandre Zanetti de Almeida" userId="129d4ce6-e715-4d33-b4c4-312f1656225b" providerId="ADAL" clId="{A308F789-4D7C-4CCD-9589-CB0C3473C64C}" dt="2025-05-14T17:26:04.929" v="363" actId="478"/>
        <pc:sldMasterMkLst>
          <pc:docMk/>
          <pc:sldMasterMk cId="1444430843" sldId="2147484057"/>
        </pc:sldMasterMkLst>
        <pc:sldLayoutChg chg="delSp mod">
          <pc:chgData name="Alexandre Zanetti de Almeida" userId="129d4ce6-e715-4d33-b4c4-312f1656225b" providerId="ADAL" clId="{A308F789-4D7C-4CCD-9589-CB0C3473C64C}" dt="2025-05-14T17:25:58.643" v="362" actId="478"/>
          <pc:sldLayoutMkLst>
            <pc:docMk/>
            <pc:sldMasterMk cId="1444430843" sldId="2147484057"/>
            <pc:sldLayoutMk cId="0" sldId="2147484060"/>
          </pc:sldLayoutMkLst>
        </pc:sldLayoutChg>
        <pc:sldLayoutChg chg="delSp mod">
          <pc:chgData name="Alexandre Zanetti de Almeida" userId="129d4ce6-e715-4d33-b4c4-312f1656225b" providerId="ADAL" clId="{A308F789-4D7C-4CCD-9589-CB0C3473C64C}" dt="2025-05-14T17:26:04.929" v="363" actId="478"/>
          <pc:sldLayoutMkLst>
            <pc:docMk/>
            <pc:sldMasterMk cId="1444430843" sldId="2147484057"/>
            <pc:sldLayoutMk cId="1935445141" sldId="2147484084"/>
          </pc:sldLayoutMkLst>
        </pc:sldLayoutChg>
        <pc:sldLayoutChg chg="del">
          <pc:chgData name="Alexandre Zanetti de Almeida" userId="129d4ce6-e715-4d33-b4c4-312f1656225b" providerId="ADAL" clId="{A308F789-4D7C-4CCD-9589-CB0C3473C64C}" dt="2025-05-14T17:22:03.632" v="246" actId="47"/>
          <pc:sldLayoutMkLst>
            <pc:docMk/>
            <pc:sldMasterMk cId="1444430843" sldId="2147484057"/>
            <pc:sldLayoutMk cId="1856356665" sldId="21474840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457200" y="720725"/>
            <a:ext cx="6400800" cy="3600450"/>
          </a:xfrm>
          <a:prstGeom prst="rect">
            <a:avLst/>
          </a:prstGeom>
        </p:spPr>
        <p:txBody>
          <a:bodyPr lIns="96661" tIns="48331" rIns="96661" bIns="48331"/>
          <a:lstStyle/>
          <a:p>
            <a:endParaRPr/>
          </a:p>
        </p:txBody>
      </p:sp>
      <p:sp>
        <p:nvSpPr>
          <p:cNvPr id="266" name="Shape 266"/>
          <p:cNvSpPr>
            <a:spLocks noGrp="1"/>
          </p:cNvSpPr>
          <p:nvPr>
            <p:ph type="body" sz="quarter" idx="1"/>
          </p:nvPr>
        </p:nvSpPr>
        <p:spPr>
          <a:xfrm>
            <a:off x="975360" y="4560570"/>
            <a:ext cx="5364480" cy="4320540"/>
          </a:xfrm>
          <a:prstGeom prst="rect">
            <a:avLst/>
          </a:prstGeom>
        </p:spPr>
        <p:txBody>
          <a:bodyPr lIns="96661" tIns="48331" rIns="96661" bIns="48331"/>
          <a:lstStyle/>
          <a:p>
            <a:endParaRPr/>
          </a:p>
        </p:txBody>
      </p:sp>
    </p:spTree>
    <p:extLst>
      <p:ext uri="{BB962C8B-B14F-4D97-AF65-F5344CB8AC3E}">
        <p14:creationId xmlns:p14="http://schemas.microsoft.com/office/powerpoint/2010/main" val="144428196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5CC40-B4B3-68C2-2F39-3045A8F821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544276-59F7-7721-A3B5-12A1261DA2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BFFC35-339A-5CC6-3123-E1333733141E}"/>
              </a:ext>
            </a:extLst>
          </p:cNvPr>
          <p:cNvSpPr>
            <a:spLocks noGrp="1"/>
          </p:cNvSpPr>
          <p:nvPr>
            <p:ph type="body" idx="1"/>
          </p:nvPr>
        </p:nvSpPr>
        <p:spPr/>
        <p:txBody>
          <a:bodyPr/>
          <a:lstStyle/>
          <a:p>
            <a:r>
              <a:rPr lang="en-US"/>
              <a:t>Open sourced distributed streaming platform, often being adopted as the “de-facto” event streaming technology</a:t>
            </a:r>
          </a:p>
          <a:p>
            <a:endParaRPr lang="en-US"/>
          </a:p>
          <a:p>
            <a:endParaRPr lang="en-US"/>
          </a:p>
        </p:txBody>
      </p:sp>
      <p:sp>
        <p:nvSpPr>
          <p:cNvPr id="4" name="Slide Number Placeholder 3">
            <a:extLst>
              <a:ext uri="{FF2B5EF4-FFF2-40B4-BE49-F238E27FC236}">
                <a16:creationId xmlns:a16="http://schemas.microsoft.com/office/drawing/2014/main" id="{F994F4EE-7E3D-3AE2-EC09-A19C59FBCD9E}"/>
              </a:ext>
            </a:extLst>
          </p:cNvPr>
          <p:cNvSpPr>
            <a:spLocks noGrp="1"/>
          </p:cNvSpPr>
          <p:nvPr>
            <p:ph type="sldNum" sz="quarter" idx="5"/>
          </p:nvPr>
        </p:nvSpPr>
        <p:spPr/>
        <p:txBody>
          <a:bodyPr/>
          <a:lstStyle/>
          <a:p>
            <a:fld id="{6E2E38B8-B0B4-AD41-AC6E-B781F46A9FD3}" type="slidenum">
              <a:rPr lang="en-US" smtClean="0"/>
              <a:pPr/>
              <a:t>4</a:t>
            </a:fld>
            <a:endParaRPr lang="en-US"/>
          </a:p>
        </p:txBody>
      </p:sp>
      <p:sp>
        <p:nvSpPr>
          <p:cNvPr id="5" name="Footer Placeholder 4">
            <a:extLst>
              <a:ext uri="{FF2B5EF4-FFF2-40B4-BE49-F238E27FC236}">
                <a16:creationId xmlns:a16="http://schemas.microsoft.com/office/drawing/2014/main" id="{6357329A-50E6-4BD8-D014-360D40E62128}"/>
              </a:ext>
            </a:extLst>
          </p:cNvPr>
          <p:cNvSpPr>
            <a:spLocks noGrp="1"/>
          </p:cNvSpPr>
          <p:nvPr>
            <p:ph type="ftr" sz="quarter" idx="4"/>
          </p:nvPr>
        </p:nvSpPr>
        <p:spPr/>
        <p:txBody>
          <a:bodyPr/>
          <a:lstStyle/>
          <a:p>
            <a:r>
              <a:rPr lang="en-US"/>
              <a:t>Group Name / DOC ID / Month XX, 2019 / © 2019 IBM Corporation</a:t>
            </a:r>
          </a:p>
        </p:txBody>
      </p:sp>
    </p:spTree>
    <p:extLst>
      <p:ext uri="{BB962C8B-B14F-4D97-AF65-F5344CB8AC3E}">
        <p14:creationId xmlns:p14="http://schemas.microsoft.com/office/powerpoint/2010/main" val="3264352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xfrm>
            <a:off x="458788" y="730250"/>
            <a:ext cx="6396037" cy="3598863"/>
          </a:xfrm>
          <a:solidFill>
            <a:srgbClr val="FFFFFF"/>
          </a:solidFill>
          <a:ln>
            <a:solidFill>
              <a:srgbClr val="000000"/>
            </a:solidFill>
            <a:miter lim="800000"/>
          </a:ln>
        </p:spPr>
      </p:sp>
      <p:sp>
        <p:nvSpPr>
          <p:cNvPr id="59395" name="Rectangle 2"/>
          <p:cNvSpPr>
            <a:spLocks noGrp="1" noChangeArrowheads="1"/>
          </p:cNvSpPr>
          <p:nvPr>
            <p:ph type="body" idx="1"/>
          </p:nvPr>
        </p:nvSpPr>
        <p:spPr>
          <a:xfrm>
            <a:off x="731521" y="4560570"/>
            <a:ext cx="5850467" cy="4318874"/>
          </a:xfrm>
          <a:noFill/>
          <a:ln/>
        </p:spPr>
        <p:txBody>
          <a:bodyPr wrap="none" anchor="ctr"/>
          <a:lstStyle/>
          <a:p>
            <a:endParaRPr lang="en-US"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E9E99-9827-E2A7-AB37-FCB7211A7D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8FEC99-AAFF-FFA9-AC65-FE136B805F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DCCDE-1F8F-126D-563D-73186E8616BB}"/>
              </a:ext>
            </a:extLst>
          </p:cNvPr>
          <p:cNvSpPr>
            <a:spLocks noGrp="1"/>
          </p:cNvSpPr>
          <p:nvPr>
            <p:ph type="body" idx="1"/>
          </p:nvPr>
        </p:nvSpPr>
        <p:spPr/>
        <p:txBody>
          <a:bodyPr/>
          <a:lstStyle/>
          <a:p>
            <a:r>
              <a:rPr lang="en-US"/>
              <a:t>Open sourced distributed streaming platform, often being adopted as the “de-facto” event streaming technology</a:t>
            </a:r>
          </a:p>
          <a:p>
            <a:endParaRPr lang="en-US"/>
          </a:p>
          <a:p>
            <a:endParaRPr lang="en-US"/>
          </a:p>
        </p:txBody>
      </p:sp>
      <p:sp>
        <p:nvSpPr>
          <p:cNvPr id="4" name="Slide Number Placeholder 3">
            <a:extLst>
              <a:ext uri="{FF2B5EF4-FFF2-40B4-BE49-F238E27FC236}">
                <a16:creationId xmlns:a16="http://schemas.microsoft.com/office/drawing/2014/main" id="{EDB9760F-6733-CBFC-BD52-77F5A2072120}"/>
              </a:ext>
            </a:extLst>
          </p:cNvPr>
          <p:cNvSpPr>
            <a:spLocks noGrp="1"/>
          </p:cNvSpPr>
          <p:nvPr>
            <p:ph type="sldNum" sz="quarter" idx="5"/>
          </p:nvPr>
        </p:nvSpPr>
        <p:spPr/>
        <p:txBody>
          <a:bodyPr/>
          <a:lstStyle/>
          <a:p>
            <a:fld id="{6E2E38B8-B0B4-AD41-AC6E-B781F46A9FD3}" type="slidenum">
              <a:rPr lang="en-US" smtClean="0"/>
              <a:pPr/>
              <a:t>5</a:t>
            </a:fld>
            <a:endParaRPr lang="en-US"/>
          </a:p>
        </p:txBody>
      </p:sp>
      <p:sp>
        <p:nvSpPr>
          <p:cNvPr id="5" name="Footer Placeholder 4">
            <a:extLst>
              <a:ext uri="{FF2B5EF4-FFF2-40B4-BE49-F238E27FC236}">
                <a16:creationId xmlns:a16="http://schemas.microsoft.com/office/drawing/2014/main" id="{1DD51314-72C3-3146-F778-73B37355D1E9}"/>
              </a:ext>
            </a:extLst>
          </p:cNvPr>
          <p:cNvSpPr>
            <a:spLocks noGrp="1"/>
          </p:cNvSpPr>
          <p:nvPr>
            <p:ph type="ftr" sz="quarter" idx="4"/>
          </p:nvPr>
        </p:nvSpPr>
        <p:spPr/>
        <p:txBody>
          <a:bodyPr/>
          <a:lstStyle/>
          <a:p>
            <a:r>
              <a:rPr lang="en-US"/>
              <a:t>Group Name / DOC ID / Month XX, 2019 / © 2019 IBM Corporation</a:t>
            </a:r>
          </a:p>
        </p:txBody>
      </p:sp>
    </p:spTree>
    <p:extLst>
      <p:ext uri="{BB962C8B-B14F-4D97-AF65-F5344CB8AC3E}">
        <p14:creationId xmlns:p14="http://schemas.microsoft.com/office/powerpoint/2010/main" val="550542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E2B7E-AB1E-3664-729C-5FE7565FC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93D574-BE36-33DA-8D0E-012732905B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668AA8-D7FA-7774-C79D-E81D53232482}"/>
              </a:ext>
            </a:extLst>
          </p:cNvPr>
          <p:cNvSpPr>
            <a:spLocks noGrp="1"/>
          </p:cNvSpPr>
          <p:nvPr>
            <p:ph type="body" idx="1"/>
          </p:nvPr>
        </p:nvSpPr>
        <p:spPr/>
        <p:txBody>
          <a:bodyPr/>
          <a:lstStyle/>
          <a:p>
            <a:r>
              <a:rPr lang="en-US"/>
              <a:t>Open sourced distributed streaming platform, often being adopted as the “de-facto” event streaming technology</a:t>
            </a:r>
          </a:p>
          <a:p>
            <a:endParaRPr lang="en-US"/>
          </a:p>
          <a:p>
            <a:endParaRPr lang="en-US"/>
          </a:p>
        </p:txBody>
      </p:sp>
      <p:sp>
        <p:nvSpPr>
          <p:cNvPr id="4" name="Slide Number Placeholder 3">
            <a:extLst>
              <a:ext uri="{FF2B5EF4-FFF2-40B4-BE49-F238E27FC236}">
                <a16:creationId xmlns:a16="http://schemas.microsoft.com/office/drawing/2014/main" id="{E9DE6026-9F70-BE7D-10B7-2C77986B1DC8}"/>
              </a:ext>
            </a:extLst>
          </p:cNvPr>
          <p:cNvSpPr>
            <a:spLocks noGrp="1"/>
          </p:cNvSpPr>
          <p:nvPr>
            <p:ph type="sldNum" sz="quarter" idx="5"/>
          </p:nvPr>
        </p:nvSpPr>
        <p:spPr/>
        <p:txBody>
          <a:bodyPr/>
          <a:lstStyle/>
          <a:p>
            <a:fld id="{6E2E38B8-B0B4-AD41-AC6E-B781F46A9FD3}" type="slidenum">
              <a:rPr lang="en-US" smtClean="0"/>
              <a:pPr/>
              <a:t>6</a:t>
            </a:fld>
            <a:endParaRPr lang="en-US"/>
          </a:p>
        </p:txBody>
      </p:sp>
      <p:sp>
        <p:nvSpPr>
          <p:cNvPr id="5" name="Footer Placeholder 4">
            <a:extLst>
              <a:ext uri="{FF2B5EF4-FFF2-40B4-BE49-F238E27FC236}">
                <a16:creationId xmlns:a16="http://schemas.microsoft.com/office/drawing/2014/main" id="{CF8952E8-24CC-C1FE-C7E1-B9DAFA4109E2}"/>
              </a:ext>
            </a:extLst>
          </p:cNvPr>
          <p:cNvSpPr>
            <a:spLocks noGrp="1"/>
          </p:cNvSpPr>
          <p:nvPr>
            <p:ph type="ftr" sz="quarter" idx="4"/>
          </p:nvPr>
        </p:nvSpPr>
        <p:spPr/>
        <p:txBody>
          <a:bodyPr/>
          <a:lstStyle/>
          <a:p>
            <a:r>
              <a:rPr lang="en-US"/>
              <a:t>Group Name / DOC ID / Month XX, 2019 / © 2019 IBM Corporation</a:t>
            </a:r>
          </a:p>
        </p:txBody>
      </p:sp>
    </p:spTree>
    <p:extLst>
      <p:ext uri="{BB962C8B-B14F-4D97-AF65-F5344CB8AC3E}">
        <p14:creationId xmlns:p14="http://schemas.microsoft.com/office/powerpoint/2010/main" val="62613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7137B-2BD6-BC6F-0F74-BDCBFB319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24D7D7-1811-08F9-440A-91063873C3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92C1CD-D1AE-A19A-0596-ACEAF093ECCA}"/>
              </a:ext>
            </a:extLst>
          </p:cNvPr>
          <p:cNvSpPr>
            <a:spLocks noGrp="1"/>
          </p:cNvSpPr>
          <p:nvPr>
            <p:ph type="body" idx="1"/>
          </p:nvPr>
        </p:nvSpPr>
        <p:spPr/>
        <p:txBody>
          <a:bodyPr/>
          <a:lstStyle/>
          <a:p>
            <a:r>
              <a:rPr lang="en-US"/>
              <a:t>Open sourced distributed streaming platform, often being adopted as the “de-facto” event streaming technology</a:t>
            </a:r>
          </a:p>
          <a:p>
            <a:endParaRPr lang="en-US"/>
          </a:p>
          <a:p>
            <a:endParaRPr lang="en-US"/>
          </a:p>
        </p:txBody>
      </p:sp>
      <p:sp>
        <p:nvSpPr>
          <p:cNvPr id="4" name="Slide Number Placeholder 3">
            <a:extLst>
              <a:ext uri="{FF2B5EF4-FFF2-40B4-BE49-F238E27FC236}">
                <a16:creationId xmlns:a16="http://schemas.microsoft.com/office/drawing/2014/main" id="{2C56C367-37DD-D2BD-E5FC-43833E4FCD8D}"/>
              </a:ext>
            </a:extLst>
          </p:cNvPr>
          <p:cNvSpPr>
            <a:spLocks noGrp="1"/>
          </p:cNvSpPr>
          <p:nvPr>
            <p:ph type="sldNum" sz="quarter" idx="5"/>
          </p:nvPr>
        </p:nvSpPr>
        <p:spPr/>
        <p:txBody>
          <a:bodyPr/>
          <a:lstStyle/>
          <a:p>
            <a:fld id="{6E2E38B8-B0B4-AD41-AC6E-B781F46A9FD3}" type="slidenum">
              <a:rPr lang="en-US" smtClean="0"/>
              <a:pPr/>
              <a:t>7</a:t>
            </a:fld>
            <a:endParaRPr lang="en-US"/>
          </a:p>
        </p:txBody>
      </p:sp>
      <p:sp>
        <p:nvSpPr>
          <p:cNvPr id="5" name="Footer Placeholder 4">
            <a:extLst>
              <a:ext uri="{FF2B5EF4-FFF2-40B4-BE49-F238E27FC236}">
                <a16:creationId xmlns:a16="http://schemas.microsoft.com/office/drawing/2014/main" id="{E07BA9AA-74FA-F51E-2598-CB357C9DD7AC}"/>
              </a:ext>
            </a:extLst>
          </p:cNvPr>
          <p:cNvSpPr>
            <a:spLocks noGrp="1"/>
          </p:cNvSpPr>
          <p:nvPr>
            <p:ph type="ftr" sz="quarter" idx="4"/>
          </p:nvPr>
        </p:nvSpPr>
        <p:spPr/>
        <p:txBody>
          <a:bodyPr/>
          <a:lstStyle/>
          <a:p>
            <a:r>
              <a:rPr lang="en-US"/>
              <a:t>Group Name / DOC ID / Month XX, 2019 / © 2019 IBM Corporation</a:t>
            </a:r>
          </a:p>
        </p:txBody>
      </p:sp>
    </p:spTree>
    <p:extLst>
      <p:ext uri="{BB962C8B-B14F-4D97-AF65-F5344CB8AC3E}">
        <p14:creationId xmlns:p14="http://schemas.microsoft.com/office/powerpoint/2010/main" val="2305441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6E217-306F-3E91-B227-5DE25DA95E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4B6308-0BB5-EDC3-E7A0-01075EFEC9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52DD94-7B1E-5EE9-830A-05B953D62270}"/>
              </a:ext>
            </a:extLst>
          </p:cNvPr>
          <p:cNvSpPr>
            <a:spLocks noGrp="1"/>
          </p:cNvSpPr>
          <p:nvPr>
            <p:ph type="body" idx="1"/>
          </p:nvPr>
        </p:nvSpPr>
        <p:spPr/>
        <p:txBody>
          <a:bodyPr/>
          <a:lstStyle/>
          <a:p>
            <a:r>
              <a:rPr lang="en-US"/>
              <a:t>Open sourced distributed streaming platform, often being adopted as the “de-facto” event streaming technology</a:t>
            </a:r>
          </a:p>
          <a:p>
            <a:endParaRPr lang="en-US"/>
          </a:p>
          <a:p>
            <a:endParaRPr lang="en-US"/>
          </a:p>
        </p:txBody>
      </p:sp>
      <p:sp>
        <p:nvSpPr>
          <p:cNvPr id="4" name="Slide Number Placeholder 3">
            <a:extLst>
              <a:ext uri="{FF2B5EF4-FFF2-40B4-BE49-F238E27FC236}">
                <a16:creationId xmlns:a16="http://schemas.microsoft.com/office/drawing/2014/main" id="{3797C1B2-D13D-BC6B-8248-1F898711EC80}"/>
              </a:ext>
            </a:extLst>
          </p:cNvPr>
          <p:cNvSpPr>
            <a:spLocks noGrp="1"/>
          </p:cNvSpPr>
          <p:nvPr>
            <p:ph type="sldNum" sz="quarter" idx="5"/>
          </p:nvPr>
        </p:nvSpPr>
        <p:spPr/>
        <p:txBody>
          <a:bodyPr/>
          <a:lstStyle/>
          <a:p>
            <a:fld id="{6E2E38B8-B0B4-AD41-AC6E-B781F46A9FD3}" type="slidenum">
              <a:rPr lang="en-US" smtClean="0"/>
              <a:pPr/>
              <a:t>9</a:t>
            </a:fld>
            <a:endParaRPr lang="en-US"/>
          </a:p>
        </p:txBody>
      </p:sp>
      <p:sp>
        <p:nvSpPr>
          <p:cNvPr id="5" name="Footer Placeholder 4">
            <a:extLst>
              <a:ext uri="{FF2B5EF4-FFF2-40B4-BE49-F238E27FC236}">
                <a16:creationId xmlns:a16="http://schemas.microsoft.com/office/drawing/2014/main" id="{09D70B29-0C76-5EBE-46C4-8FB724BB3CE3}"/>
              </a:ext>
            </a:extLst>
          </p:cNvPr>
          <p:cNvSpPr>
            <a:spLocks noGrp="1"/>
          </p:cNvSpPr>
          <p:nvPr>
            <p:ph type="ftr" sz="quarter" idx="4"/>
          </p:nvPr>
        </p:nvSpPr>
        <p:spPr/>
        <p:txBody>
          <a:bodyPr/>
          <a:lstStyle/>
          <a:p>
            <a:r>
              <a:rPr lang="en-US"/>
              <a:t>Group Name / DOC ID / Month XX, 2019 / © 2019 IBM Corporation</a:t>
            </a:r>
          </a:p>
        </p:txBody>
      </p:sp>
    </p:spTree>
    <p:extLst>
      <p:ext uri="{BB962C8B-B14F-4D97-AF65-F5344CB8AC3E}">
        <p14:creationId xmlns:p14="http://schemas.microsoft.com/office/powerpoint/2010/main" val="2220926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1BD7B-74D2-A45C-7D0A-B9C85B4777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0CA3CE-9B74-DCBC-16D1-41965D8A24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EEE3D1-4FAE-5C16-1131-39571046FF98}"/>
              </a:ext>
            </a:extLst>
          </p:cNvPr>
          <p:cNvSpPr>
            <a:spLocks noGrp="1"/>
          </p:cNvSpPr>
          <p:nvPr>
            <p:ph type="body" idx="1"/>
          </p:nvPr>
        </p:nvSpPr>
        <p:spPr/>
        <p:txBody>
          <a:bodyPr/>
          <a:lstStyle/>
          <a:p>
            <a:r>
              <a:rPr lang="en-US"/>
              <a:t>Open sourced distributed streaming platform, often being adopted as the “de-facto” event streaming technology</a:t>
            </a:r>
          </a:p>
          <a:p>
            <a:endParaRPr lang="en-US"/>
          </a:p>
          <a:p>
            <a:endParaRPr lang="en-US"/>
          </a:p>
        </p:txBody>
      </p:sp>
      <p:sp>
        <p:nvSpPr>
          <p:cNvPr id="4" name="Slide Number Placeholder 3">
            <a:extLst>
              <a:ext uri="{FF2B5EF4-FFF2-40B4-BE49-F238E27FC236}">
                <a16:creationId xmlns:a16="http://schemas.microsoft.com/office/drawing/2014/main" id="{30CFB4F4-B674-64A3-865D-2297E9DC3069}"/>
              </a:ext>
            </a:extLst>
          </p:cNvPr>
          <p:cNvSpPr>
            <a:spLocks noGrp="1"/>
          </p:cNvSpPr>
          <p:nvPr>
            <p:ph type="sldNum" sz="quarter" idx="5"/>
          </p:nvPr>
        </p:nvSpPr>
        <p:spPr/>
        <p:txBody>
          <a:bodyPr/>
          <a:lstStyle/>
          <a:p>
            <a:fld id="{6E2E38B8-B0B4-AD41-AC6E-B781F46A9FD3}" type="slidenum">
              <a:rPr lang="en-US" smtClean="0"/>
              <a:pPr/>
              <a:t>10</a:t>
            </a:fld>
            <a:endParaRPr lang="en-US"/>
          </a:p>
        </p:txBody>
      </p:sp>
      <p:sp>
        <p:nvSpPr>
          <p:cNvPr id="5" name="Footer Placeholder 4">
            <a:extLst>
              <a:ext uri="{FF2B5EF4-FFF2-40B4-BE49-F238E27FC236}">
                <a16:creationId xmlns:a16="http://schemas.microsoft.com/office/drawing/2014/main" id="{36F4106A-B9CE-C212-E8D9-1438C3AFF9F8}"/>
              </a:ext>
            </a:extLst>
          </p:cNvPr>
          <p:cNvSpPr>
            <a:spLocks noGrp="1"/>
          </p:cNvSpPr>
          <p:nvPr>
            <p:ph type="ftr" sz="quarter" idx="4"/>
          </p:nvPr>
        </p:nvSpPr>
        <p:spPr/>
        <p:txBody>
          <a:bodyPr/>
          <a:lstStyle/>
          <a:p>
            <a:r>
              <a:rPr lang="en-US"/>
              <a:t>Group Name / DOC ID / Month XX, 2019 / © 2019 IBM Corporation</a:t>
            </a:r>
          </a:p>
        </p:txBody>
      </p:sp>
    </p:spTree>
    <p:extLst>
      <p:ext uri="{BB962C8B-B14F-4D97-AF65-F5344CB8AC3E}">
        <p14:creationId xmlns:p14="http://schemas.microsoft.com/office/powerpoint/2010/main" val="2302352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2615E-2981-299A-D10A-40966EA18C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B63D4C-A738-AB01-1509-0C57077F7A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EBFB90-C556-ECB3-033F-C12BF652493D}"/>
              </a:ext>
            </a:extLst>
          </p:cNvPr>
          <p:cNvSpPr>
            <a:spLocks noGrp="1"/>
          </p:cNvSpPr>
          <p:nvPr>
            <p:ph type="body" idx="1"/>
          </p:nvPr>
        </p:nvSpPr>
        <p:spPr/>
        <p:txBody>
          <a:bodyPr/>
          <a:lstStyle/>
          <a:p>
            <a:r>
              <a:rPr lang="en-US"/>
              <a:t>Open sourced distributed streaming platform, often being adopted as the “de-facto” event streaming technology</a:t>
            </a:r>
          </a:p>
          <a:p>
            <a:endParaRPr lang="en-US"/>
          </a:p>
          <a:p>
            <a:endParaRPr lang="en-US"/>
          </a:p>
        </p:txBody>
      </p:sp>
      <p:sp>
        <p:nvSpPr>
          <p:cNvPr id="4" name="Slide Number Placeholder 3">
            <a:extLst>
              <a:ext uri="{FF2B5EF4-FFF2-40B4-BE49-F238E27FC236}">
                <a16:creationId xmlns:a16="http://schemas.microsoft.com/office/drawing/2014/main" id="{AF9A5B9F-6836-E9CE-06DD-AD7F574B5A31}"/>
              </a:ext>
            </a:extLst>
          </p:cNvPr>
          <p:cNvSpPr>
            <a:spLocks noGrp="1"/>
          </p:cNvSpPr>
          <p:nvPr>
            <p:ph type="sldNum" sz="quarter" idx="5"/>
          </p:nvPr>
        </p:nvSpPr>
        <p:spPr/>
        <p:txBody>
          <a:bodyPr/>
          <a:lstStyle/>
          <a:p>
            <a:fld id="{6E2E38B8-B0B4-AD41-AC6E-B781F46A9FD3}" type="slidenum">
              <a:rPr lang="en-US" smtClean="0"/>
              <a:pPr/>
              <a:t>11</a:t>
            </a:fld>
            <a:endParaRPr lang="en-US"/>
          </a:p>
        </p:txBody>
      </p:sp>
      <p:sp>
        <p:nvSpPr>
          <p:cNvPr id="5" name="Footer Placeholder 4">
            <a:extLst>
              <a:ext uri="{FF2B5EF4-FFF2-40B4-BE49-F238E27FC236}">
                <a16:creationId xmlns:a16="http://schemas.microsoft.com/office/drawing/2014/main" id="{4C5C2478-E836-8233-ADFC-6896A07AE5FD}"/>
              </a:ext>
            </a:extLst>
          </p:cNvPr>
          <p:cNvSpPr>
            <a:spLocks noGrp="1"/>
          </p:cNvSpPr>
          <p:nvPr>
            <p:ph type="ftr" sz="quarter" idx="4"/>
          </p:nvPr>
        </p:nvSpPr>
        <p:spPr/>
        <p:txBody>
          <a:bodyPr/>
          <a:lstStyle/>
          <a:p>
            <a:r>
              <a:rPr lang="en-US"/>
              <a:t>Group Name / DOC ID / Month XX, 2019 / © 2019 IBM Corporation</a:t>
            </a:r>
          </a:p>
        </p:txBody>
      </p:sp>
    </p:spTree>
    <p:extLst>
      <p:ext uri="{BB962C8B-B14F-4D97-AF65-F5344CB8AC3E}">
        <p14:creationId xmlns:p14="http://schemas.microsoft.com/office/powerpoint/2010/main" val="1946256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C96E8-8A5C-66F6-A973-24FF28D94E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E00AE0-05C1-702A-7DF5-DD2B7F486E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E731E6-1407-E16D-11E5-164834ED8E41}"/>
              </a:ext>
            </a:extLst>
          </p:cNvPr>
          <p:cNvSpPr>
            <a:spLocks noGrp="1"/>
          </p:cNvSpPr>
          <p:nvPr>
            <p:ph type="body" idx="1"/>
          </p:nvPr>
        </p:nvSpPr>
        <p:spPr/>
        <p:txBody>
          <a:bodyPr/>
          <a:lstStyle/>
          <a:p>
            <a:r>
              <a:rPr lang="en-US"/>
              <a:t>Open sourced distributed streaming platform, often being adopted as the “de-facto” event streaming technology</a:t>
            </a:r>
          </a:p>
          <a:p>
            <a:endParaRPr lang="en-US"/>
          </a:p>
          <a:p>
            <a:endParaRPr lang="en-US"/>
          </a:p>
        </p:txBody>
      </p:sp>
      <p:sp>
        <p:nvSpPr>
          <p:cNvPr id="4" name="Slide Number Placeholder 3">
            <a:extLst>
              <a:ext uri="{FF2B5EF4-FFF2-40B4-BE49-F238E27FC236}">
                <a16:creationId xmlns:a16="http://schemas.microsoft.com/office/drawing/2014/main" id="{46804791-606A-D0D8-4E6F-2E96425C754B}"/>
              </a:ext>
            </a:extLst>
          </p:cNvPr>
          <p:cNvSpPr>
            <a:spLocks noGrp="1"/>
          </p:cNvSpPr>
          <p:nvPr>
            <p:ph type="sldNum" sz="quarter" idx="5"/>
          </p:nvPr>
        </p:nvSpPr>
        <p:spPr/>
        <p:txBody>
          <a:bodyPr/>
          <a:lstStyle/>
          <a:p>
            <a:fld id="{6E2E38B8-B0B4-AD41-AC6E-B781F46A9FD3}" type="slidenum">
              <a:rPr lang="en-US" smtClean="0"/>
              <a:pPr/>
              <a:t>12</a:t>
            </a:fld>
            <a:endParaRPr lang="en-US"/>
          </a:p>
        </p:txBody>
      </p:sp>
      <p:sp>
        <p:nvSpPr>
          <p:cNvPr id="5" name="Footer Placeholder 4">
            <a:extLst>
              <a:ext uri="{FF2B5EF4-FFF2-40B4-BE49-F238E27FC236}">
                <a16:creationId xmlns:a16="http://schemas.microsoft.com/office/drawing/2014/main" id="{D7A56185-F3C5-AAF6-3D23-DD7EF2A4715F}"/>
              </a:ext>
            </a:extLst>
          </p:cNvPr>
          <p:cNvSpPr>
            <a:spLocks noGrp="1"/>
          </p:cNvSpPr>
          <p:nvPr>
            <p:ph type="ftr" sz="quarter" idx="4"/>
          </p:nvPr>
        </p:nvSpPr>
        <p:spPr/>
        <p:txBody>
          <a:bodyPr/>
          <a:lstStyle/>
          <a:p>
            <a:r>
              <a:rPr lang="en-US"/>
              <a:t>Group Name / DOC ID / Month XX, 2019 / © 2019 IBM Corporation</a:t>
            </a:r>
          </a:p>
        </p:txBody>
      </p:sp>
    </p:spTree>
    <p:extLst>
      <p:ext uri="{BB962C8B-B14F-4D97-AF65-F5344CB8AC3E}">
        <p14:creationId xmlns:p14="http://schemas.microsoft.com/office/powerpoint/2010/main" val="830326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 Event Streams 2019.2.1 we introduced a Schema Registry.  This is an additional component, fully integrated into the Event Streams experience that provides a place to store schemas so your Kafka applications can access them at run time.  This is in support of two main use cases</a:t>
            </a:r>
          </a:p>
          <a:p>
            <a:endParaRPr lang="en-GB"/>
          </a:p>
          <a:p>
            <a:r>
              <a:rPr lang="en-GB"/>
              <a:t>1) Sending applications can validate the data they’re about to send against the schema BEFORE publishing it to the topic</a:t>
            </a:r>
          </a:p>
          <a:p>
            <a:r>
              <a:rPr lang="en-GB"/>
              <a:t>2) You can use a scheme to automatically serialize data, making the transmission more efficient, and the receiving applications can use the schema to deserialize the same data automatically as it receives the message.  </a:t>
            </a:r>
          </a:p>
          <a:p>
            <a:endParaRPr lang="en-GB"/>
          </a:p>
          <a:p>
            <a:r>
              <a:rPr lang="en-GB"/>
              <a:t>Currently the Event Streams Schema Registry supports Apache Avro schemas, however we did not pick up the OSS schema registry because it was not the right foundation for how we see needs progressing.  The two specific use cases we see emerging are </a:t>
            </a:r>
          </a:p>
          <a:p>
            <a:endParaRPr lang="en-GB"/>
          </a:p>
          <a:p>
            <a:pPr marL="228600" indent="-228600">
              <a:buAutoNum type="arabicParenR"/>
            </a:pPr>
            <a:r>
              <a:rPr lang="en-GB"/>
              <a:t>We will need support for schema types beyond Avro, things like </a:t>
            </a:r>
            <a:r>
              <a:rPr lang="en-GB" err="1"/>
              <a:t>protobuff</a:t>
            </a:r>
            <a:r>
              <a:rPr lang="en-GB"/>
              <a:t>, JSON schema, etc.  We needed to build a foundation with this future in mind.</a:t>
            </a:r>
          </a:p>
          <a:p>
            <a:pPr marL="228600" indent="-228600">
              <a:buAutoNum type="arabicParenR"/>
            </a:pPr>
            <a:r>
              <a:rPr lang="en-GB"/>
              <a:t>Schemas need to be Globally identifiable.  We see many patterns where Kafka clusters need to be connected together, and messages need to be moved between them.  As messages are moved between clusters, the schema they refer to needs to make sense to the new cluster.  Therefore we have started from a basis that supports unique identifiers.  </a:t>
            </a:r>
          </a:p>
        </p:txBody>
      </p:sp>
      <p:sp>
        <p:nvSpPr>
          <p:cNvPr id="4" name="Slide Number Placeholder 3"/>
          <p:cNvSpPr>
            <a:spLocks noGrp="1"/>
          </p:cNvSpPr>
          <p:nvPr>
            <p:ph type="sldNum" sz="quarter" idx="5"/>
          </p:nvPr>
        </p:nvSpPr>
        <p:spPr/>
        <p:txBody>
          <a:bodyPr/>
          <a:lstStyle/>
          <a:p>
            <a:pPr defTabSz="914400">
              <a:defRPr/>
            </a:pPr>
            <a:fld id="{8CB283C8-DBE7-0A45-8274-D1C287C09D14}" type="slidenum">
              <a:rPr lang="en-US" smtClean="0">
                <a:solidFill>
                  <a:srgbClr val="000000"/>
                </a:solidFill>
              </a:rPr>
              <a:pPr defTabSz="914400">
                <a:defRPr/>
              </a:pPr>
              <a:t>22</a:t>
            </a:fld>
            <a:endParaRPr lang="en-US">
              <a:solidFill>
                <a:srgbClr val="000000"/>
              </a:solidFill>
            </a:endParaRPr>
          </a:p>
        </p:txBody>
      </p:sp>
    </p:spTree>
    <p:extLst>
      <p:ext uri="{BB962C8B-B14F-4D97-AF65-F5344CB8AC3E}">
        <p14:creationId xmlns:p14="http://schemas.microsoft.com/office/powerpoint/2010/main" val="12131582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663B-36FA-4E14-8D7F-D951FEC9AAED}"/>
              </a:ext>
            </a:extLst>
          </p:cNvPr>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pt-BR"/>
          </a:p>
        </p:txBody>
      </p:sp>
      <p:sp>
        <p:nvSpPr>
          <p:cNvPr id="3" name="Subtitle 2">
            <a:extLst>
              <a:ext uri="{FF2B5EF4-FFF2-40B4-BE49-F238E27FC236}">
                <a16:creationId xmlns:a16="http://schemas.microsoft.com/office/drawing/2014/main" id="{1E7BAEBE-C924-4101-A4DC-3E6AC6FC5BEB}"/>
              </a:ext>
            </a:extLst>
          </p:cNvPr>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pt-BR"/>
          </a:p>
        </p:txBody>
      </p:sp>
      <p:sp>
        <p:nvSpPr>
          <p:cNvPr id="4" name="Date Placeholder 3">
            <a:extLst>
              <a:ext uri="{FF2B5EF4-FFF2-40B4-BE49-F238E27FC236}">
                <a16:creationId xmlns:a16="http://schemas.microsoft.com/office/drawing/2014/main" id="{4E29FE1E-1408-4AD1-9A39-8FDD19D73452}"/>
              </a:ext>
            </a:extLst>
          </p:cNvPr>
          <p:cNvSpPr>
            <a:spLocks noGrp="1"/>
          </p:cNvSpPr>
          <p:nvPr>
            <p:ph type="dt" sz="half" idx="10"/>
          </p:nvPr>
        </p:nvSpPr>
        <p:spPr/>
        <p:txBody>
          <a:bodyPr/>
          <a:lstStyle/>
          <a:p>
            <a:fld id="{2DE38268-0E22-4F7A-A981-83D2CBEF3E6B}" type="datetimeFigureOut">
              <a:rPr lang="pt-BR" smtClean="0"/>
              <a:t>16/07/2025</a:t>
            </a:fld>
            <a:endParaRPr lang="pt-BR"/>
          </a:p>
        </p:txBody>
      </p:sp>
      <p:sp>
        <p:nvSpPr>
          <p:cNvPr id="5" name="Footer Placeholder 4">
            <a:extLst>
              <a:ext uri="{FF2B5EF4-FFF2-40B4-BE49-F238E27FC236}">
                <a16:creationId xmlns:a16="http://schemas.microsoft.com/office/drawing/2014/main" id="{8A8F8A6B-274F-4C38-A97A-04379FC70C6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2FED7FE5-E742-4EFE-8801-1DCFBCB3B393}"/>
              </a:ext>
            </a:extLst>
          </p:cNvPr>
          <p:cNvSpPr>
            <a:spLocks noGrp="1"/>
          </p:cNvSpPr>
          <p:nvPr>
            <p:ph type="sldNum" sz="quarter" idx="12"/>
          </p:nvPr>
        </p:nvSpPr>
        <p:spPr/>
        <p:txBody>
          <a:bodyPr/>
          <a:lstStyle/>
          <a:p>
            <a:fld id="{86CB4B4D-7CA3-9044-876B-883B54F8677D}" type="slidenum">
              <a:rPr lang="pt-BR" smtClean="0"/>
              <a:t>‹#›</a:t>
            </a:fld>
            <a:endParaRPr lang="pt-BR"/>
          </a:p>
        </p:txBody>
      </p:sp>
      <p:pic>
        <p:nvPicPr>
          <p:cNvPr id="7" name="Picture 6" descr="A picture containing text, clipart&#10;&#10;Description automatically generated">
            <a:extLst>
              <a:ext uri="{FF2B5EF4-FFF2-40B4-BE49-F238E27FC236}">
                <a16:creationId xmlns:a16="http://schemas.microsoft.com/office/drawing/2014/main" id="{F5A9C436-E472-8C77-82CB-0FDCF59205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88404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3798-E030-42DE-B462-BFB2DAE6111B}"/>
              </a:ext>
            </a:extLst>
          </p:cNvPr>
          <p:cNvSpPr>
            <a:spLocks noGrp="1"/>
          </p:cNvSpPr>
          <p:nvPr>
            <p:ph type="title"/>
          </p:nvPr>
        </p:nvSpPr>
        <p:spPr/>
        <p:txBody>
          <a:bodyPr/>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44D2A509-AC8B-4739-B375-2EB446DCC5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B2006D92-C8FA-4E21-873D-70D8A6998AFF}"/>
              </a:ext>
            </a:extLst>
          </p:cNvPr>
          <p:cNvSpPr>
            <a:spLocks noGrp="1"/>
          </p:cNvSpPr>
          <p:nvPr>
            <p:ph type="dt" sz="half" idx="10"/>
          </p:nvPr>
        </p:nvSpPr>
        <p:spPr/>
        <p:txBody>
          <a:bodyPr/>
          <a:lstStyle/>
          <a:p>
            <a:fld id="{2DE38268-0E22-4F7A-A981-83D2CBEF3E6B}" type="datetimeFigureOut">
              <a:rPr lang="pt-BR" smtClean="0"/>
              <a:t>16/07/2025</a:t>
            </a:fld>
            <a:endParaRPr lang="pt-BR"/>
          </a:p>
        </p:txBody>
      </p:sp>
      <p:sp>
        <p:nvSpPr>
          <p:cNvPr id="5" name="Footer Placeholder 4">
            <a:extLst>
              <a:ext uri="{FF2B5EF4-FFF2-40B4-BE49-F238E27FC236}">
                <a16:creationId xmlns:a16="http://schemas.microsoft.com/office/drawing/2014/main" id="{F2688817-FA2E-4959-ACC6-2FDF162AAE10}"/>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AD192B29-DA5D-4BD8-9FB2-EF1647E7669E}"/>
              </a:ext>
            </a:extLst>
          </p:cNvPr>
          <p:cNvSpPr>
            <a:spLocks noGrp="1"/>
          </p:cNvSpPr>
          <p:nvPr>
            <p:ph type="sldNum" sz="quarter" idx="12"/>
          </p:nvPr>
        </p:nvSpPr>
        <p:spPr/>
        <p:txBody>
          <a:bodyPr/>
          <a:lstStyle/>
          <a:p>
            <a:fld id="{86CB4B4D-7CA3-9044-876B-883B54F8677D}" type="slidenum">
              <a:rPr lang="pt-BR" smtClean="0"/>
              <a:t>‹#›</a:t>
            </a:fld>
            <a:endParaRPr lang="pt-BR"/>
          </a:p>
        </p:txBody>
      </p:sp>
      <p:pic>
        <p:nvPicPr>
          <p:cNvPr id="7" name="Picture 6" descr="A picture containing text, clipart&#10;&#10;Description automatically generated">
            <a:extLst>
              <a:ext uri="{FF2B5EF4-FFF2-40B4-BE49-F238E27FC236}">
                <a16:creationId xmlns:a16="http://schemas.microsoft.com/office/drawing/2014/main" id="{EC929297-D067-BC02-B360-D68D7BB8C37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31309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E8839F-A2E6-449B-A799-7B3F9BB870D2}"/>
              </a:ext>
            </a:extLst>
          </p:cNvPr>
          <p:cNvSpPr>
            <a:spLocks noGrp="1"/>
          </p:cNvSpPr>
          <p:nvPr>
            <p:ph type="title" orient="vert"/>
          </p:nvPr>
        </p:nvSpPr>
        <p:spPr>
          <a:xfrm>
            <a:off x="17449800" y="730250"/>
            <a:ext cx="5257800" cy="11623676"/>
          </a:xfrm>
        </p:spPr>
        <p:txBody>
          <a:bodyPr vert="eaVert"/>
          <a:lstStyle/>
          <a:p>
            <a:r>
              <a:rPr lang="en-US"/>
              <a:t>Click to edit Master title style</a:t>
            </a:r>
            <a:endParaRPr lang="pt-BR"/>
          </a:p>
        </p:txBody>
      </p:sp>
      <p:sp>
        <p:nvSpPr>
          <p:cNvPr id="3" name="Vertical Text Placeholder 2">
            <a:extLst>
              <a:ext uri="{FF2B5EF4-FFF2-40B4-BE49-F238E27FC236}">
                <a16:creationId xmlns:a16="http://schemas.microsoft.com/office/drawing/2014/main" id="{C634BD32-BF7B-4EE8-A531-C5C5294F9D0C}"/>
              </a:ext>
            </a:extLst>
          </p:cNvPr>
          <p:cNvSpPr>
            <a:spLocks noGrp="1"/>
          </p:cNvSpPr>
          <p:nvPr>
            <p:ph type="body" orient="vert" idx="1"/>
          </p:nvPr>
        </p:nvSpPr>
        <p:spPr>
          <a:xfrm>
            <a:off x="1676400" y="730250"/>
            <a:ext cx="15468600"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4769F244-0B01-482C-B516-DDE185D16D02}"/>
              </a:ext>
            </a:extLst>
          </p:cNvPr>
          <p:cNvSpPr>
            <a:spLocks noGrp="1"/>
          </p:cNvSpPr>
          <p:nvPr>
            <p:ph type="dt" sz="half" idx="10"/>
          </p:nvPr>
        </p:nvSpPr>
        <p:spPr/>
        <p:txBody>
          <a:bodyPr/>
          <a:lstStyle/>
          <a:p>
            <a:fld id="{2DE38268-0E22-4F7A-A981-83D2CBEF3E6B}" type="datetimeFigureOut">
              <a:rPr lang="pt-BR" smtClean="0"/>
              <a:t>16/07/2025</a:t>
            </a:fld>
            <a:endParaRPr lang="pt-BR"/>
          </a:p>
        </p:txBody>
      </p:sp>
      <p:sp>
        <p:nvSpPr>
          <p:cNvPr id="5" name="Footer Placeholder 4">
            <a:extLst>
              <a:ext uri="{FF2B5EF4-FFF2-40B4-BE49-F238E27FC236}">
                <a16:creationId xmlns:a16="http://schemas.microsoft.com/office/drawing/2014/main" id="{71497647-8461-4FA1-B76F-7B8ABAA2C832}"/>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9625062-C169-48AA-AA73-940AC6377EA7}"/>
              </a:ext>
            </a:extLst>
          </p:cNvPr>
          <p:cNvSpPr>
            <a:spLocks noGrp="1"/>
          </p:cNvSpPr>
          <p:nvPr>
            <p:ph type="sldNum" sz="quarter" idx="12"/>
          </p:nvPr>
        </p:nvSpPr>
        <p:spPr/>
        <p:txBody>
          <a:bodyPr/>
          <a:lstStyle/>
          <a:p>
            <a:fld id="{86CB4B4D-7CA3-9044-876B-883B54F8677D}" type="slidenum">
              <a:rPr lang="pt-BR" smtClean="0"/>
              <a:t>‹#›</a:t>
            </a:fld>
            <a:endParaRPr lang="pt-BR"/>
          </a:p>
        </p:txBody>
      </p:sp>
    </p:spTree>
    <p:extLst>
      <p:ext uri="{BB962C8B-B14F-4D97-AF65-F5344CB8AC3E}">
        <p14:creationId xmlns:p14="http://schemas.microsoft.com/office/powerpoint/2010/main" val="3778128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8" y="673100"/>
            <a:ext cx="18135601" cy="87376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635000" y="9448800"/>
            <a:ext cx="23114000" cy="2006600"/>
          </a:xfrm>
          <a:prstGeom prst="rect">
            <a:avLst/>
          </a:prstGeom>
        </p:spPr>
        <p:txBody>
          <a:bodyPr anchor="b"/>
          <a:lstStyle/>
          <a:p>
            <a:r>
              <a:t>Title Text</a:t>
            </a:r>
          </a:p>
        </p:txBody>
      </p:sp>
      <p:sp>
        <p:nvSpPr>
          <p:cNvPr id="22" name="Shape 22"/>
          <p:cNvSpPr>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rPr/>
              <a:t>‹#›</a:t>
            </a:fld>
            <a:endParaRPr/>
          </a:p>
        </p:txBody>
      </p:sp>
      <p:pic>
        <p:nvPicPr>
          <p:cNvPr id="2" name="Picture 1" descr="A picture containing text, clipart&#10;&#10;Description automatically generated">
            <a:extLst>
              <a:ext uri="{FF2B5EF4-FFF2-40B4-BE49-F238E27FC236}">
                <a16:creationId xmlns:a16="http://schemas.microsoft.com/office/drawing/2014/main" id="{9B7CB657-AD58-D993-04A8-DFEF4348BD6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324331757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0636" y="1743077"/>
            <a:ext cx="21987933" cy="996950"/>
          </a:xfrm>
        </p:spPr>
        <p:txBody>
          <a:bodyPr/>
          <a:lstStyle/>
          <a:p>
            <a:r>
              <a:rPr lang="en-US"/>
              <a:t>Click to edit Master title style</a:t>
            </a:r>
            <a:endParaRPr lang="pt-BR"/>
          </a:p>
        </p:txBody>
      </p:sp>
      <p:sp>
        <p:nvSpPr>
          <p:cNvPr id="3" name="Text Placeholder 2"/>
          <p:cNvSpPr>
            <a:spLocks noGrp="1"/>
          </p:cNvSpPr>
          <p:nvPr>
            <p:ph type="body" sz="half" idx="1"/>
          </p:nvPr>
        </p:nvSpPr>
        <p:spPr>
          <a:xfrm>
            <a:off x="1828800" y="3552827"/>
            <a:ext cx="10164235" cy="7804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12399436" y="3552827"/>
            <a:ext cx="10164232" cy="7804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Rectangle 8"/>
          <p:cNvSpPr>
            <a:spLocks noGrp="1" noChangeArrowheads="1"/>
          </p:cNvSpPr>
          <p:nvPr>
            <p:ph type="sldNum" sz="quarter" idx="10"/>
          </p:nvPr>
        </p:nvSpPr>
        <p:spPr>
          <a:xfrm>
            <a:off x="11928368" y="13081000"/>
            <a:ext cx="514564" cy="471924"/>
          </a:xfrm>
          <a:ln/>
        </p:spPr>
        <p:txBody>
          <a:bodyPr/>
          <a:lstStyle>
            <a:lvl1pPr>
              <a:defRPr/>
            </a:lvl1pPr>
          </a:lstStyle>
          <a:p>
            <a:pPr>
              <a:defRPr/>
            </a:pPr>
            <a:fld id="{013D59C8-F376-4949-A8FF-DD506705902D}" type="slidenum">
              <a:rPr lang="en-US" altLang="pt-BR"/>
              <a:pPr>
                <a:defRPr/>
              </a:pPr>
              <a:t>‹#›</a:t>
            </a:fld>
            <a:endParaRPr lang="en-US" altLang="pt-BR"/>
          </a:p>
        </p:txBody>
      </p:sp>
      <p:sp>
        <p:nvSpPr>
          <p:cNvPr id="6" name="Rectangle 9"/>
          <p:cNvSpPr>
            <a:spLocks noGrp="1" noChangeArrowheads="1"/>
          </p:cNvSpPr>
          <p:nvPr>
            <p:ph type="ftr" sz="quarter" idx="11"/>
          </p:nvPr>
        </p:nvSpPr>
        <p:spPr>
          <a:xfrm>
            <a:off x="3251200" y="13001626"/>
            <a:ext cx="10773835" cy="492124"/>
          </a:xfrm>
          <a:prstGeom prst="rect">
            <a:avLst/>
          </a:prstGeom>
          <a:ln/>
        </p:spPr>
        <p:txBody>
          <a:bodyPr/>
          <a:lstStyle>
            <a:lvl1pPr>
              <a:defRPr/>
            </a:lvl1pPr>
          </a:lstStyle>
          <a:p>
            <a:pPr>
              <a:defRPr/>
            </a:pPr>
            <a:r>
              <a:rPr lang="en-US" altLang="pt-BR"/>
              <a:t>Confidencial | Sem valor comercial | </a:t>
            </a:r>
          </a:p>
        </p:txBody>
      </p:sp>
      <p:sp>
        <p:nvSpPr>
          <p:cNvPr id="7" name="Rectangle 10"/>
          <p:cNvSpPr>
            <a:spLocks noGrp="1" noChangeArrowheads="1"/>
          </p:cNvSpPr>
          <p:nvPr>
            <p:ph type="dt" sz="half" idx="12"/>
          </p:nvPr>
        </p:nvSpPr>
        <p:spPr>
          <a:xfrm>
            <a:off x="14549968" y="13001626"/>
            <a:ext cx="4550832" cy="492124"/>
          </a:xfrm>
          <a:prstGeom prst="rect">
            <a:avLst/>
          </a:prstGeom>
          <a:ln/>
        </p:spPr>
        <p:txBody>
          <a:bodyPr/>
          <a:lstStyle>
            <a:lvl1pPr>
              <a:defRPr/>
            </a:lvl1pPr>
          </a:lstStyle>
          <a:p>
            <a:pPr>
              <a:defRPr/>
            </a:pPr>
            <a:fld id="{310D64F5-C7CB-7046-A916-03AE29CB2FD6}" type="datetime5">
              <a:rPr lang="en-US" altLang="pt-BR"/>
              <a:pPr>
                <a:defRPr/>
              </a:pPr>
              <a:t>16-Jul-25</a:t>
            </a:fld>
            <a:endParaRPr lang="en-US" altLang="pt-BR"/>
          </a:p>
        </p:txBody>
      </p:sp>
      <p:sp>
        <p:nvSpPr>
          <p:cNvPr id="11" name="Rectangle 8">
            <a:extLst>
              <a:ext uri="{FF2B5EF4-FFF2-40B4-BE49-F238E27FC236}">
                <a16:creationId xmlns:a16="http://schemas.microsoft.com/office/drawing/2014/main" id="{F3686DA6-0523-E54E-A093-77FAACDDA508}"/>
              </a:ext>
            </a:extLst>
          </p:cNvPr>
          <p:cNvSpPr txBox="1">
            <a:spLocks noChangeArrowheads="1"/>
          </p:cNvSpPr>
          <p:nvPr userDrawn="1"/>
        </p:nvSpPr>
        <p:spPr>
          <a:xfrm>
            <a:off x="23531937" y="13021826"/>
            <a:ext cx="514564" cy="471924"/>
          </a:xfrm>
          <a:prstGeom prst="rect">
            <a:avLst/>
          </a:prstGeom>
          <a:ln w="12700">
            <a:miter lim="400000"/>
          </a:ln>
        </p:spPr>
        <p:txBody>
          <a:bodyPr wrap="none"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pPr>
              <a:defRPr/>
            </a:pPr>
            <a:fld id="{013D59C8-F376-4949-A8FF-DD506705902D}" type="slidenum">
              <a:rPr lang="en-US" altLang="pt-BR" smtClean="0"/>
              <a:pPr>
                <a:defRPr/>
              </a:pPr>
              <a:t>‹#›</a:t>
            </a:fld>
            <a:endParaRPr lang="en-US" altLang="pt-BR" dirty="0"/>
          </a:p>
        </p:txBody>
      </p:sp>
      <p:pic>
        <p:nvPicPr>
          <p:cNvPr id="8" name="Picture 7" descr="A picture containing text, clipart&#10;&#10;Description automatically generated">
            <a:extLst>
              <a:ext uri="{FF2B5EF4-FFF2-40B4-BE49-F238E27FC236}">
                <a16:creationId xmlns:a16="http://schemas.microsoft.com/office/drawing/2014/main" id="{7E6D3BB2-F44C-BB77-5A19-1E438A7E4A5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3846719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copy 11">
    <p:bg>
      <p:bgPr>
        <a:gradFill flip="none" rotWithShape="1">
          <a:gsLst>
            <a:gs pos="0">
              <a:srgbClr val="04B6EB"/>
            </a:gs>
            <a:gs pos="100000">
              <a:srgbClr val="007CA2"/>
            </a:gs>
          </a:gsLst>
          <a:lin ang="4200000" scaled="0"/>
        </a:gradFill>
        <a:effectLst/>
      </p:bgPr>
    </p:bg>
    <p:spTree>
      <p:nvGrpSpPr>
        <p:cNvPr id="1" name=""/>
        <p:cNvGrpSpPr/>
        <p:nvPr/>
      </p:nvGrpSpPr>
      <p:grpSpPr>
        <a:xfrm>
          <a:off x="0" y="0"/>
          <a:ext cx="0" cy="0"/>
          <a:chOff x="0" y="0"/>
          <a:chExt cx="0" cy="0"/>
        </a:xfrm>
      </p:grpSpPr>
      <p:sp>
        <p:nvSpPr>
          <p:cNvPr id="175" name="Shape 175"/>
          <p:cNvSpPr>
            <a:spLocks noGrp="1"/>
          </p:cNvSpPr>
          <p:nvPr>
            <p:ph type="sldNum" sz="quarter" idx="2"/>
          </p:nvPr>
        </p:nvSpPr>
        <p:spPr>
          <a:xfrm>
            <a:off x="17475200" y="12219305"/>
            <a:ext cx="5689601" cy="256541"/>
          </a:xfrm>
          <a:prstGeom prst="rect">
            <a:avLst/>
          </a:prstGeom>
        </p:spPr>
        <p:txBody>
          <a:bodyPr wrap="square" lIns="45719" tIns="45719" rIns="45719" bIns="45719" anchor="ctr"/>
          <a:lstStyle>
            <a:lvl1pPr algn="r">
              <a:defRPr sz="1100"/>
            </a:lvl1pPr>
          </a:lstStyle>
          <a:p>
            <a:fld id="{86CB4B4D-7CA3-9044-876B-883B54F8677D}" type="slidenum">
              <a:rPr/>
              <a:t>‹#›</a:t>
            </a:fld>
            <a:endParaRPr/>
          </a:p>
        </p:txBody>
      </p:sp>
      <p:pic>
        <p:nvPicPr>
          <p:cNvPr id="2" name="Picture 1" descr="A picture containing text, clipart&#10;&#10;Description automatically generated">
            <a:extLst>
              <a:ext uri="{FF2B5EF4-FFF2-40B4-BE49-F238E27FC236}">
                <a16:creationId xmlns:a16="http://schemas.microsoft.com/office/drawing/2014/main" id="{A09C37EC-AA62-8452-D0C0-2A63B9741E3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256532635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4pPr>
              <a:defRPr b="0" i="0">
                <a:latin typeface="IBM Plex Sans Regular" charset="0"/>
              </a:defRPr>
            </a:lvl4pPr>
            <a:lvl5pPr>
              <a:defRPr b="0" i="0">
                <a:latin typeface="IBM Plex Sans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xfrm>
            <a:off x="23396459" y="13197799"/>
            <a:ext cx="977898" cy="610274"/>
          </a:xfrm>
          <a:prstGeom prst="rect">
            <a:avLst/>
          </a:prstGeom>
          <a:ln/>
        </p:spPr>
        <p:txBody>
          <a:bodyPr/>
          <a:lstStyle>
            <a:lvl1pPr>
              <a:defRPr b="0" i="0" baseline="0">
                <a:latin typeface="IBM Plex Sans Light" panose="020B0403050203000203" pitchFamily="34" charset="0"/>
              </a:defRPr>
            </a:lvl1pPr>
          </a:lstStyle>
          <a:p>
            <a:fld id="{64A8A213-8E92-D94A-82D7-8578C89CAF17}" type="slidenum">
              <a:rPr lang="en-US" smtClean="0">
                <a:solidFill>
                  <a:srgbClr val="1D3548"/>
                </a:solidFill>
              </a:rPr>
              <a:pPr/>
              <a:t>‹#›</a:t>
            </a:fld>
            <a:endParaRPr lang="en-US">
              <a:solidFill>
                <a:srgbClr val="1D3548"/>
              </a:solidFill>
            </a:endParaRPr>
          </a:p>
        </p:txBody>
      </p:sp>
      <p:sp>
        <p:nvSpPr>
          <p:cNvPr id="5" name="Rectangle 4"/>
          <p:cNvSpPr/>
          <p:nvPr userDrawn="1"/>
        </p:nvSpPr>
        <p:spPr bwMode="auto">
          <a:xfrm>
            <a:off x="1" y="565609"/>
            <a:ext cx="91438" cy="1447346"/>
          </a:xfrm>
          <a:prstGeom prst="rect">
            <a:avLst/>
          </a:prstGeom>
          <a:solidFill>
            <a:srgbClr val="352869"/>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91440" rIns="182880" bIns="91440" numCol="1" rtlCol="0" anchor="ctr" anchorCtr="0" compatLnSpc="1">
            <a:prstTxWarp prst="textNoShape">
              <a:avLst/>
            </a:prstTxWarp>
          </a:bodyPr>
          <a:lstStyle/>
          <a:p>
            <a:pPr algn="ctr" eaLnBrk="1" hangingPunct="1">
              <a:lnSpc>
                <a:spcPct val="90000"/>
              </a:lnSpc>
            </a:pPr>
            <a:endParaRPr lang="en-GB" sz="4400" baseline="0">
              <a:solidFill>
                <a:srgbClr val="478DE3"/>
              </a:solidFill>
              <a:latin typeface="IBM Plex Sans" charset="0"/>
              <a:ea typeface="IBM Plex Sans" charset="0"/>
              <a:cs typeface="IBM Plex Sans"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168" y="8813803"/>
            <a:ext cx="20726400" cy="2724150"/>
          </a:xfrm>
        </p:spPr>
        <p:txBody>
          <a:bodyPr/>
          <a:lstStyle>
            <a:lvl1pPr algn="l">
              <a:defRPr sz="8000" b="1" cap="all"/>
            </a:lvl1pPr>
          </a:lstStyle>
          <a:p>
            <a:r>
              <a:rPr lang="en-US"/>
              <a:t>Click to edit Master title style</a:t>
            </a:r>
          </a:p>
        </p:txBody>
      </p:sp>
      <p:sp>
        <p:nvSpPr>
          <p:cNvPr id="3" name="Text Placeholder 2"/>
          <p:cNvSpPr>
            <a:spLocks noGrp="1"/>
          </p:cNvSpPr>
          <p:nvPr>
            <p:ph type="body" idx="1"/>
          </p:nvPr>
        </p:nvSpPr>
        <p:spPr>
          <a:xfrm>
            <a:off x="1926168" y="5813427"/>
            <a:ext cx="20726400" cy="3000374"/>
          </a:xfrm>
        </p:spPr>
        <p:txBody>
          <a:bodyPr anchor="b"/>
          <a:lstStyle>
            <a:lvl1pPr marL="0" indent="0">
              <a:buNone/>
              <a:defRPr sz="4000"/>
            </a:lvl1pPr>
            <a:lvl2pPr marL="914378" indent="0">
              <a:buNone/>
              <a:defRPr sz="3600"/>
            </a:lvl2pPr>
            <a:lvl3pPr marL="1828754" indent="0">
              <a:buNone/>
              <a:defRPr sz="3200"/>
            </a:lvl3pPr>
            <a:lvl4pPr marL="2743132" indent="0">
              <a:buNone/>
              <a:defRPr sz="2800"/>
            </a:lvl4pPr>
            <a:lvl5pPr marL="3657508" indent="0">
              <a:buNone/>
              <a:defRPr sz="2800"/>
            </a:lvl5pPr>
            <a:lvl6pPr marL="4571886" indent="0">
              <a:buNone/>
              <a:defRPr sz="2800"/>
            </a:lvl6pPr>
            <a:lvl7pPr marL="5486262" indent="0">
              <a:buNone/>
              <a:defRPr sz="2800"/>
            </a:lvl7pPr>
            <a:lvl8pPr marL="6400640" indent="0">
              <a:buNone/>
              <a:defRPr sz="2800"/>
            </a:lvl8pPr>
            <a:lvl9pPr marL="7315018" indent="0">
              <a:buNone/>
              <a:defRPr sz="2800"/>
            </a:lvl9pPr>
          </a:lstStyle>
          <a:p>
            <a:pPr lvl="0"/>
            <a:r>
              <a:rPr lang="en-US"/>
              <a:t>Click to edit Master text styles</a:t>
            </a:r>
          </a:p>
        </p:txBody>
      </p:sp>
      <p:sp>
        <p:nvSpPr>
          <p:cNvPr id="4" name="Rectangle 7"/>
          <p:cNvSpPr>
            <a:spLocks noGrp="1" noChangeArrowheads="1"/>
          </p:cNvSpPr>
          <p:nvPr>
            <p:ph type="sldNum" sz="quarter" idx="10"/>
          </p:nvPr>
        </p:nvSpPr>
        <p:spPr>
          <a:xfrm>
            <a:off x="23396459" y="13197799"/>
            <a:ext cx="977898" cy="610274"/>
          </a:xfrm>
          <a:prstGeom prst="rect">
            <a:avLst/>
          </a:prstGeom>
          <a:ln/>
        </p:spPr>
        <p:txBody>
          <a:bodyPr/>
          <a:lstStyle>
            <a:lvl1pPr>
              <a:defRPr b="0" i="0" baseline="0">
                <a:latin typeface="IBM Plex Sans Light" panose="020B0403050203000203" pitchFamily="34" charset="0"/>
              </a:defRPr>
            </a:lvl1pPr>
          </a:lstStyle>
          <a:p>
            <a:fld id="{64A8A213-8E92-D94A-82D7-8578C89CAF17}" type="slidenum">
              <a:rPr lang="en-US" smtClean="0">
                <a:solidFill>
                  <a:srgbClr val="1D3548"/>
                </a:solidFill>
              </a:rPr>
              <a:pPr/>
              <a:t>‹#›</a:t>
            </a:fld>
            <a:endParaRPr lang="en-US">
              <a:solidFill>
                <a:srgbClr val="1D3548"/>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AB1239-9CA5-6EC4-B89E-DBB99B36B296}"/>
              </a:ext>
            </a:extLst>
          </p:cNvPr>
          <p:cNvSpPr>
            <a:spLocks noGrp="1"/>
          </p:cNvSpPr>
          <p:nvPr>
            <p:ph type="title"/>
          </p:nvPr>
        </p:nvSpPr>
        <p:spPr>
          <a:xfrm>
            <a:off x="252000" y="360000"/>
            <a:ext cx="23760000" cy="1944000"/>
          </a:xfrm>
        </p:spPr>
        <p:txBody>
          <a:bodyPr anchor="ctr" anchorCtr="0"/>
          <a:lstStyle>
            <a:lvl1pPr>
              <a:defRPr sz="6400">
                <a:solidFill>
                  <a:schemeClr val="accent2">
                    <a:lumMod val="75000"/>
                  </a:schemeClr>
                </a:solidFill>
              </a:defRPr>
            </a:lvl1pPr>
          </a:lstStyle>
          <a:p>
            <a:r>
              <a:rPr lang="en-US" dirty="0"/>
              <a:t>Click to edit Master title style</a:t>
            </a:r>
          </a:p>
        </p:txBody>
      </p:sp>
      <p:sp>
        <p:nvSpPr>
          <p:cNvPr id="6" name="Rectangle 4">
            <a:extLst>
              <a:ext uri="{FF2B5EF4-FFF2-40B4-BE49-F238E27FC236}">
                <a16:creationId xmlns:a16="http://schemas.microsoft.com/office/drawing/2014/main" id="{764AAF22-706D-7308-CFC0-8F7565EACFED}"/>
              </a:ext>
            </a:extLst>
          </p:cNvPr>
          <p:cNvSpPr/>
          <p:nvPr userDrawn="1"/>
        </p:nvSpPr>
        <p:spPr bwMode="auto">
          <a:xfrm>
            <a:off x="1" y="565609"/>
            <a:ext cx="91438" cy="1447346"/>
          </a:xfrm>
          <a:prstGeom prst="rect">
            <a:avLst/>
          </a:prstGeom>
          <a:solidFill>
            <a:schemeClr val="accent2">
              <a:lumMod val="75000"/>
            </a:schemeClr>
          </a:solidFill>
          <a:ln>
            <a:solidFill>
              <a:schemeClr val="accent2">
                <a:lumMod val="75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91440" rIns="182880" bIns="91440" numCol="1" rtlCol="0" anchor="ctr" anchorCtr="0" compatLnSpc="1">
            <a:prstTxWarp prst="textNoShape">
              <a:avLst/>
            </a:prstTxWarp>
          </a:bodyPr>
          <a:lstStyle/>
          <a:p>
            <a:pPr algn="ctr" eaLnBrk="1" hangingPunct="1">
              <a:lnSpc>
                <a:spcPct val="90000"/>
              </a:lnSpc>
            </a:pPr>
            <a:endParaRPr lang="en-GB" sz="4400" baseline="0">
              <a:solidFill>
                <a:srgbClr val="478DE3"/>
              </a:solidFill>
              <a:latin typeface="IBM Plex Sans" charset="0"/>
              <a:ea typeface="IBM Plex Sans" charset="0"/>
              <a:cs typeface="IBM Plex Sans"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xfrm>
            <a:off x="23396459" y="13197799"/>
            <a:ext cx="977898" cy="610274"/>
          </a:xfrm>
          <a:prstGeom prst="rect">
            <a:avLst/>
          </a:prstGeom>
          <a:ln/>
        </p:spPr>
        <p:txBody>
          <a:bodyPr/>
          <a:lstStyle>
            <a:lvl1pPr>
              <a:defRPr b="0" i="0" baseline="0">
                <a:latin typeface="IBM Plex Sans Light" panose="020B0403050203000203" pitchFamily="34" charset="0"/>
              </a:defRPr>
            </a:lvl1pPr>
          </a:lstStyle>
          <a:p>
            <a:fld id="{64A8A213-8E92-D94A-82D7-8578C89CAF17}" type="slidenum">
              <a:rPr lang="en-US" smtClean="0">
                <a:solidFill>
                  <a:srgbClr val="1D3548"/>
                </a:solidFill>
              </a:rPr>
              <a:pPr/>
              <a:t>‹#›</a:t>
            </a:fld>
            <a:endParaRPr lang="en-US">
              <a:solidFill>
                <a:srgbClr val="1D3548"/>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354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77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7544-ECA7-4369-AED8-671169F809F1}"/>
              </a:ext>
            </a:extLst>
          </p:cNvPr>
          <p:cNvSpPr>
            <a:spLocks noGrp="1"/>
          </p:cNvSpPr>
          <p:nvPr>
            <p:ph type="title"/>
          </p:nvPr>
        </p:nvSpPr>
        <p:spPr>
          <a:xfrm>
            <a:off x="788894" y="479238"/>
            <a:ext cx="21156706" cy="2263961"/>
          </a:xfrm>
        </p:spPr>
        <p:txBody>
          <a:bodyPr/>
          <a:lstStyle>
            <a:lvl1pPr>
              <a:lnSpc>
                <a:spcPct val="70000"/>
              </a:lnSpc>
              <a:defRPr b="1">
                <a:solidFill>
                  <a:srgbClr val="0070C0"/>
                </a:solidFill>
              </a:defRPr>
            </a:lvl1pPr>
          </a:lstStyle>
          <a:p>
            <a:r>
              <a:rPr lang="en-US" dirty="0"/>
              <a:t>Click to edit Master title style</a:t>
            </a:r>
            <a:endParaRPr lang="pt-BR" dirty="0"/>
          </a:p>
        </p:txBody>
      </p:sp>
      <p:sp>
        <p:nvSpPr>
          <p:cNvPr id="3" name="Content Placeholder 2">
            <a:extLst>
              <a:ext uri="{FF2B5EF4-FFF2-40B4-BE49-F238E27FC236}">
                <a16:creationId xmlns:a16="http://schemas.microsoft.com/office/drawing/2014/main" id="{90F46357-69FB-4371-B19A-3704F41E09D1}"/>
              </a:ext>
            </a:extLst>
          </p:cNvPr>
          <p:cNvSpPr>
            <a:spLocks noGrp="1"/>
          </p:cNvSpPr>
          <p:nvPr>
            <p:ph idx="1"/>
          </p:nvPr>
        </p:nvSpPr>
        <p:spPr>
          <a:xfrm>
            <a:off x="788894" y="2994212"/>
            <a:ext cx="22788282" cy="9359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BR" dirty="0"/>
          </a:p>
        </p:txBody>
      </p:sp>
      <p:sp>
        <p:nvSpPr>
          <p:cNvPr id="4" name="Date Placeholder 3">
            <a:extLst>
              <a:ext uri="{FF2B5EF4-FFF2-40B4-BE49-F238E27FC236}">
                <a16:creationId xmlns:a16="http://schemas.microsoft.com/office/drawing/2014/main" id="{ACB5FD11-BCD9-4AA8-B02F-66CAA8210858}"/>
              </a:ext>
            </a:extLst>
          </p:cNvPr>
          <p:cNvSpPr>
            <a:spLocks noGrp="1"/>
          </p:cNvSpPr>
          <p:nvPr>
            <p:ph type="dt" sz="half" idx="10"/>
          </p:nvPr>
        </p:nvSpPr>
        <p:spPr/>
        <p:txBody>
          <a:bodyPr/>
          <a:lstStyle/>
          <a:p>
            <a:fld id="{2DE38268-0E22-4F7A-A981-83D2CBEF3E6B}" type="datetimeFigureOut">
              <a:rPr lang="pt-BR" smtClean="0"/>
              <a:t>16/07/2025</a:t>
            </a:fld>
            <a:endParaRPr lang="pt-BR"/>
          </a:p>
        </p:txBody>
      </p:sp>
      <p:sp>
        <p:nvSpPr>
          <p:cNvPr id="5" name="Footer Placeholder 4">
            <a:extLst>
              <a:ext uri="{FF2B5EF4-FFF2-40B4-BE49-F238E27FC236}">
                <a16:creationId xmlns:a16="http://schemas.microsoft.com/office/drawing/2014/main" id="{30E83C5F-47F8-427B-AF99-1BAE64F330A2}"/>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95EF51DA-9737-411E-B00E-25B3F78D1132}"/>
              </a:ext>
            </a:extLst>
          </p:cNvPr>
          <p:cNvSpPr>
            <a:spLocks noGrp="1"/>
          </p:cNvSpPr>
          <p:nvPr>
            <p:ph type="sldNum" sz="quarter" idx="12"/>
          </p:nvPr>
        </p:nvSpPr>
        <p:spPr/>
        <p:txBody>
          <a:bodyPr/>
          <a:lstStyle/>
          <a:p>
            <a:fld id="{86CB4B4D-7CA3-9044-876B-883B54F8677D}" type="slidenum">
              <a:rPr lang="pt-BR" smtClean="0"/>
              <a:t>‹#›</a:t>
            </a:fld>
            <a:endParaRPr lang="pt-BR"/>
          </a:p>
        </p:txBody>
      </p:sp>
      <p:pic>
        <p:nvPicPr>
          <p:cNvPr id="8" name="Picture 7" descr="A picture containing text, clipart&#10;&#10;Description automatically generated">
            <a:extLst>
              <a:ext uri="{FF2B5EF4-FFF2-40B4-BE49-F238E27FC236}">
                <a16:creationId xmlns:a16="http://schemas.microsoft.com/office/drawing/2014/main" id="{FEE864CA-8340-42D4-96A4-6944BEA4683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4102790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IBM Plex Sans Light" panose="020B0403050203000203"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a:xfrm>
            <a:off x="23396459" y="13197799"/>
            <a:ext cx="977898" cy="610274"/>
          </a:xfrm>
          <a:prstGeom prst="rect">
            <a:avLst/>
          </a:prstGeom>
        </p:spPr>
        <p:txBody>
          <a:bodyPr/>
          <a:lstStyle>
            <a:lvl1pPr>
              <a:defRPr sz="2400" b="0" i="0">
                <a:latin typeface="IBM Plex Sans Light" panose="020B0403050203000203" pitchFamily="34" charset="0"/>
              </a:defRPr>
            </a:lvl1pPr>
          </a:lstStyle>
          <a:p>
            <a:fld id="{E98947E1-6E9C-4553-A175-053CB8F72200}" type="slidenum">
              <a:rPr lang="en-US" smtClean="0">
                <a:solidFill>
                  <a:srgbClr val="1D3548"/>
                </a:solidFill>
              </a:rPr>
              <a:pPr/>
              <a:t>‹#›</a:t>
            </a:fld>
            <a:endParaRPr lang="en-US">
              <a:solidFill>
                <a:srgbClr val="1D3548"/>
              </a:solidFill>
            </a:endParaRPr>
          </a:p>
        </p:txBody>
      </p:sp>
      <p:sp>
        <p:nvSpPr>
          <p:cNvPr id="5" name="Rectangle 4"/>
          <p:cNvSpPr/>
          <p:nvPr userDrawn="1"/>
        </p:nvSpPr>
        <p:spPr bwMode="auto">
          <a:xfrm>
            <a:off x="1" y="565609"/>
            <a:ext cx="91438" cy="1447346"/>
          </a:xfrm>
          <a:prstGeom prst="rect">
            <a:avLst/>
          </a:prstGeom>
          <a:solidFill>
            <a:srgbClr val="352869"/>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91440" rIns="182880" bIns="91440" numCol="1" rtlCol="0" anchor="ctr" anchorCtr="0" compatLnSpc="1">
            <a:prstTxWarp prst="textNoShape">
              <a:avLst/>
            </a:prstTxWarp>
          </a:bodyPr>
          <a:lstStyle/>
          <a:p>
            <a:pPr algn="ctr" eaLnBrk="1" hangingPunct="1">
              <a:lnSpc>
                <a:spcPct val="90000"/>
              </a:lnSpc>
            </a:pPr>
            <a:endParaRPr lang="en-GB" sz="4400" baseline="0">
              <a:solidFill>
                <a:srgbClr val="478DE3"/>
              </a:solidFill>
              <a:latin typeface="IBM Plex Sans" charset="0"/>
              <a:ea typeface="IBM Plex Sans" charset="0"/>
              <a:cs typeface="IBM Plex Sans"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IBM Plex Sans Light" panose="020B0403050203000203"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a:xfrm>
            <a:off x="23396459" y="13197799"/>
            <a:ext cx="977898" cy="610274"/>
          </a:xfrm>
          <a:prstGeom prst="rect">
            <a:avLst/>
          </a:prstGeom>
        </p:spPr>
        <p:txBody>
          <a:bodyPr/>
          <a:lstStyle>
            <a:lvl1pPr>
              <a:defRPr sz="2400" b="0" i="0">
                <a:latin typeface="IBM Plex Sans Light" panose="020B0403050203000203" pitchFamily="34" charset="0"/>
              </a:defRPr>
            </a:lvl1pPr>
          </a:lstStyle>
          <a:p>
            <a:fld id="{E98947E1-6E9C-4553-A175-053CB8F72200}" type="slidenum">
              <a:rPr lang="en-US" smtClean="0"/>
              <a:pPr/>
              <a:t>‹#›</a:t>
            </a:fld>
            <a:endParaRPr lang="en-US"/>
          </a:p>
        </p:txBody>
      </p:sp>
      <p:sp>
        <p:nvSpPr>
          <p:cNvPr id="5" name="Rectangle 4"/>
          <p:cNvSpPr/>
          <p:nvPr userDrawn="1"/>
        </p:nvSpPr>
        <p:spPr bwMode="auto">
          <a:xfrm>
            <a:off x="1" y="565609"/>
            <a:ext cx="91438" cy="1447346"/>
          </a:xfrm>
          <a:prstGeom prst="rect">
            <a:avLst/>
          </a:prstGeom>
          <a:solidFill>
            <a:srgbClr val="352869"/>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91440" rIns="182880" bIns="91440" numCol="1" rtlCol="0" anchor="ctr" anchorCtr="0" compatLnSpc="1">
            <a:prstTxWarp prst="textNoShape">
              <a:avLst/>
            </a:prstTxWarp>
          </a:bodyPr>
          <a:lstStyle/>
          <a:p>
            <a:pPr marL="0" marR="0" indent="0" algn="ctr" defTabSz="1828800" rtl="0" eaLnBrk="1" fontAlgn="base" latinLnBrk="0" hangingPunct="1">
              <a:lnSpc>
                <a:spcPct val="90000"/>
              </a:lnSpc>
              <a:spcBef>
                <a:spcPct val="0"/>
              </a:spcBef>
              <a:spcAft>
                <a:spcPct val="0"/>
              </a:spcAft>
              <a:buClrTx/>
              <a:buSzTx/>
              <a:buFontTx/>
              <a:buNone/>
              <a:tabLst/>
            </a:pPr>
            <a:endParaRPr kumimoji="0" lang="en-GB" sz="4400" b="0" i="0" u="none" strike="noStrike" cap="none" normalizeH="0" baseline="0">
              <a:ln>
                <a:noFill/>
              </a:ln>
              <a:solidFill>
                <a:schemeClr val="hlink"/>
              </a:solidFill>
              <a:effectLst/>
              <a:latin typeface="IBM Plex Sans" charset="0"/>
              <a:ea typeface="IBM Plex Sans" charset="0"/>
              <a:cs typeface="IBM Plex Sans" charset="0"/>
            </a:endParaRPr>
          </a:p>
        </p:txBody>
      </p:sp>
    </p:spTree>
    <p:extLst>
      <p:ext uri="{BB962C8B-B14F-4D97-AF65-F5344CB8AC3E}">
        <p14:creationId xmlns:p14="http://schemas.microsoft.com/office/powerpoint/2010/main" val="20536513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52000" y="360000"/>
            <a:ext cx="23760000" cy="1944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lang="en-US" dirty="0">
                <a:solidFill>
                  <a:schemeClr val="accent2">
                    <a:lumMod val="75000"/>
                  </a:schemeClr>
                </a:solidFill>
              </a:defRPr>
            </a:lvl1pPr>
          </a:lstStyle>
          <a:p>
            <a:pPr lvl="0"/>
            <a:r>
              <a:rPr lang="en-US" dirty="0"/>
              <a:t>Click to edit Master title style</a:t>
            </a:r>
          </a:p>
        </p:txBody>
      </p:sp>
      <p:sp>
        <p:nvSpPr>
          <p:cNvPr id="5" name="Rectangle 4">
            <a:extLst>
              <a:ext uri="{FF2B5EF4-FFF2-40B4-BE49-F238E27FC236}">
                <a16:creationId xmlns:a16="http://schemas.microsoft.com/office/drawing/2014/main" id="{D7851BAB-17B5-C19A-3AC1-2F8CC2F406CA}"/>
              </a:ext>
            </a:extLst>
          </p:cNvPr>
          <p:cNvSpPr/>
          <p:nvPr userDrawn="1"/>
        </p:nvSpPr>
        <p:spPr bwMode="auto">
          <a:xfrm>
            <a:off x="1" y="565609"/>
            <a:ext cx="91438" cy="1447346"/>
          </a:xfrm>
          <a:prstGeom prst="rect">
            <a:avLst/>
          </a:prstGeom>
          <a:solidFill>
            <a:schemeClr val="accent2">
              <a:lumMod val="40000"/>
              <a:lumOff val="60000"/>
            </a:schemeClr>
          </a:solidFill>
          <a:ln>
            <a:solidFill>
              <a:schemeClr val="accent2">
                <a:lumMod val="40000"/>
                <a:lumOff val="6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91440" rIns="182880" bIns="91440" numCol="1" rtlCol="0" anchor="ctr" anchorCtr="0" compatLnSpc="1">
            <a:prstTxWarp prst="textNoShape">
              <a:avLst/>
            </a:prstTxWarp>
          </a:bodyPr>
          <a:lstStyle/>
          <a:p>
            <a:pPr algn="ctr" eaLnBrk="1" hangingPunct="1">
              <a:lnSpc>
                <a:spcPct val="90000"/>
              </a:lnSpc>
            </a:pPr>
            <a:endParaRPr lang="en-GB" sz="4400" baseline="0">
              <a:solidFill>
                <a:srgbClr val="478DE3"/>
              </a:solidFill>
              <a:latin typeface="IBM Plex Sans" charset="0"/>
              <a:ea typeface="IBM Plex Sans" charset="0"/>
              <a:cs typeface="IBM Plex Sans" charset="0"/>
            </a:endParaRPr>
          </a:p>
        </p:txBody>
      </p:sp>
    </p:spTree>
    <p:extLst>
      <p:ext uri="{BB962C8B-B14F-4D97-AF65-F5344CB8AC3E}">
        <p14:creationId xmlns:p14="http://schemas.microsoft.com/office/powerpoint/2010/main" val="24047494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609600" y="536448"/>
            <a:ext cx="10972800" cy="228193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a:xfrm>
            <a:off x="23396459" y="13197799"/>
            <a:ext cx="977898" cy="610274"/>
          </a:xfrm>
          <a:prstGeom prst="rect">
            <a:avLst/>
          </a:prstGeom>
        </p:spPr>
        <p:txBody>
          <a:bodyPr/>
          <a:lstStyle>
            <a:lvl1pPr>
              <a:defRPr b="0" i="0">
                <a:latin typeface="IBM Plex Sans Light" panose="020B0403050203000203" pitchFamily="34" charset="0"/>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a:xfrm>
            <a:off x="609600" y="12870614"/>
            <a:ext cx="10972800" cy="365760"/>
          </a:xfrm>
          <a:prstGeom prst="rect">
            <a:avLst/>
          </a:prstGeom>
        </p:spPr>
        <p:txBody>
          <a:bodyPr/>
          <a:lstStyle>
            <a:lvl1pPr>
              <a:defRPr b="0" i="0">
                <a:latin typeface="IBM Plex Sans Light" panose="020B0403050203000203" pitchFamily="34" charset="0"/>
              </a:defRPr>
            </a:lvl1pPr>
          </a:lstStyle>
          <a:p>
            <a:r>
              <a:rPr lang="de-DE"/>
              <a:t>Event Driven Enterprise Workshop / © 2018 IBM Corporation</a:t>
            </a:r>
            <a:endParaRPr lang="en-US"/>
          </a:p>
        </p:txBody>
      </p:sp>
      <p:sp>
        <p:nvSpPr>
          <p:cNvPr id="6" name="Text Placeholder 5"/>
          <p:cNvSpPr>
            <a:spLocks noGrp="1"/>
          </p:cNvSpPr>
          <p:nvPr>
            <p:ph type="body" sz="quarter" idx="12"/>
          </p:nvPr>
        </p:nvSpPr>
        <p:spPr>
          <a:xfrm>
            <a:off x="609600" y="2997200"/>
            <a:ext cx="10972800" cy="9558528"/>
          </a:xfrm>
        </p:spPr>
        <p:txBody>
          <a:bodyPr/>
          <a:lstStyle>
            <a:lvl1pPr marL="0" indent="0">
              <a:spcBef>
                <a:spcPts val="0"/>
              </a:spcBef>
              <a:tabLst>
                <a:tab pos="10506870" algn="dec"/>
              </a:tabLst>
              <a:defRPr/>
            </a:lvl1pPr>
            <a:lvl2pPr marL="461424" indent="-461424">
              <a:spcBef>
                <a:spcPts val="0"/>
              </a:spcBef>
              <a:tabLst/>
              <a:defRPr/>
            </a:lvl2pPr>
            <a:lvl3pPr>
              <a:spcBef>
                <a:spcPts val="0"/>
              </a:spcBef>
              <a:defRPr/>
            </a:lvl3pPr>
            <a:lvl4pPr>
              <a:spcBef>
                <a:spcPts val="0"/>
              </a:spcBef>
              <a:defRPr b="0" i="0">
                <a:latin typeface="IBM Plex Sans Light" panose="020B0403050203000203" pitchFamily="34" charset="0"/>
              </a:defRPr>
            </a:lvl4pPr>
            <a:lvl5pPr>
              <a:spcBef>
                <a:spcPts val="0"/>
              </a:spcBef>
              <a:defRPr b="0" i="0">
                <a:latin typeface="IBM Plex Sans Light" panose="020B0403050203000203" pitchFamily="34" charset="0"/>
              </a:defRPr>
            </a:lvl5pPr>
          </a:lstStyle>
          <a:p>
            <a:pPr marL="0" marR="0" lvl="0" indent="0" algn="l" defTabSz="1219170" rtl="0" eaLnBrk="1" fontAlgn="auto" latinLnBrk="0" hangingPunct="1">
              <a:lnSpc>
                <a:spcPct val="100000"/>
              </a:lnSpc>
              <a:spcBef>
                <a:spcPts val="0"/>
              </a:spcBef>
              <a:spcAft>
                <a:spcPts val="0"/>
              </a:spcAft>
              <a:buClrTx/>
              <a:buSzTx/>
              <a:buFont typeface="Arial"/>
              <a:buNone/>
              <a:tabLst>
                <a:tab pos="10728692"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12801600" y="2997200"/>
            <a:ext cx="10972800" cy="9558528"/>
          </a:xfrm>
        </p:spPr>
        <p:txBody>
          <a:bodyPr/>
          <a:lstStyle>
            <a:lvl1pPr marL="0" indent="0">
              <a:spcBef>
                <a:spcPts val="0"/>
              </a:spcBef>
              <a:tabLst>
                <a:tab pos="10506870" algn="dec"/>
              </a:tabLst>
              <a:defRPr/>
            </a:lvl1pPr>
            <a:lvl2pPr>
              <a:spcBef>
                <a:spcPts val="0"/>
              </a:spcBef>
              <a:defRPr/>
            </a:lvl2pPr>
            <a:lvl3pPr>
              <a:spcBef>
                <a:spcPts val="0"/>
              </a:spcBef>
              <a:defRPr/>
            </a:lvl3pPr>
            <a:lvl4pPr>
              <a:spcBef>
                <a:spcPts val="0"/>
              </a:spcBef>
              <a:defRPr b="0" i="0">
                <a:latin typeface="IBM Plex Sans Light" panose="020B0403050203000203" pitchFamily="34" charset="0"/>
              </a:defRPr>
            </a:lvl4pPr>
            <a:lvl5pPr>
              <a:spcBef>
                <a:spcPts val="0"/>
              </a:spcBef>
              <a:defRPr b="0" i="0">
                <a:latin typeface="IBM Plex Sans Light" panose="020B0403050203000203" pitchFamily="34" charset="0"/>
              </a:defRPr>
            </a:lvl5pPr>
          </a:lstStyle>
          <a:p>
            <a:pPr marL="0" marR="0" lvl="0" indent="0" algn="l" defTabSz="1219170" rtl="0" eaLnBrk="1" fontAlgn="auto" latinLnBrk="0" hangingPunct="1">
              <a:lnSpc>
                <a:spcPct val="100000"/>
              </a:lnSpc>
              <a:spcBef>
                <a:spcPts val="2934"/>
              </a:spcBef>
              <a:spcAft>
                <a:spcPts val="0"/>
              </a:spcAft>
              <a:buClrTx/>
              <a:buSzTx/>
              <a:buFont typeface="Arial"/>
              <a:buNone/>
              <a:tabLst>
                <a:tab pos="10728692"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26094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560832" y="536448"/>
            <a:ext cx="11045952" cy="2145792"/>
          </a:xfrm>
        </p:spPr>
        <p:txBody>
          <a:bodyPr/>
          <a:lstStyle/>
          <a:p>
            <a:r>
              <a:rPr lang="en-US" dirty="0"/>
              <a:t>Click to edit Master title style</a:t>
            </a:r>
          </a:p>
        </p:txBody>
      </p:sp>
      <p:sp>
        <p:nvSpPr>
          <p:cNvPr id="8" name="Text Placeholder"/>
          <p:cNvSpPr>
            <a:spLocks noGrp="1"/>
          </p:cNvSpPr>
          <p:nvPr>
            <p:ph type="body" sz="quarter" idx="13"/>
          </p:nvPr>
        </p:nvSpPr>
        <p:spPr>
          <a:xfrm>
            <a:off x="585216" y="3316224"/>
            <a:ext cx="10997184" cy="8672576"/>
          </a:xfrm>
        </p:spPr>
        <p:txBody>
          <a:bodyPr/>
          <a:lstStyle>
            <a:lvl4pPr>
              <a:defRPr b="0" i="0">
                <a:latin typeface="IBM Plex Sans Light" panose="020B0403050203000203" pitchFamily="34" charset="0"/>
              </a:defRPr>
            </a:lvl4pPr>
            <a:lvl5pPr>
              <a:defRPr b="0" i="0">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12192000" y="0"/>
            <a:ext cx="12192000" cy="13716000"/>
          </a:xfrm>
        </p:spPr>
        <p:txBody>
          <a:bodyPr lIns="91440" tIns="91440" rIns="91440" bIns="91440"/>
          <a:lstStyle/>
          <a:p>
            <a:r>
              <a:rPr lang="en-US"/>
              <a:t>Drag picture to placeholder or click icon to add</a:t>
            </a:r>
          </a:p>
        </p:txBody>
      </p:sp>
      <p:sp>
        <p:nvSpPr>
          <p:cNvPr id="3" name="Footer Placeholder"/>
          <p:cNvSpPr>
            <a:spLocks noGrp="1"/>
          </p:cNvSpPr>
          <p:nvPr>
            <p:ph type="ftr" sz="quarter" idx="10"/>
          </p:nvPr>
        </p:nvSpPr>
        <p:spPr/>
        <p:txBody>
          <a:bodyPr/>
          <a:lstStyle>
            <a:lvl1pPr>
              <a:defRPr b="0" i="0">
                <a:latin typeface="IBM Plex Sans Light" panose="020B0403050203000203" pitchFamily="34" charset="0"/>
              </a:defRPr>
            </a:lvl1pPr>
          </a:lstStyle>
          <a:p>
            <a:r>
              <a:rPr lang="en-US"/>
              <a:t>© 2019 IBM Corporation</a:t>
            </a:r>
          </a:p>
        </p:txBody>
      </p:sp>
      <p:sp>
        <p:nvSpPr>
          <p:cNvPr id="4" name="Slide Number Placeholder"/>
          <p:cNvSpPr>
            <a:spLocks noGrp="1"/>
          </p:cNvSpPr>
          <p:nvPr>
            <p:ph type="sldNum" sz="quarter" idx="11"/>
          </p:nvPr>
        </p:nvSpPr>
        <p:spPr>
          <a:xfrm>
            <a:off x="23396459" y="13197799"/>
            <a:ext cx="977898" cy="610274"/>
          </a:xfrm>
          <a:prstGeom prst="rect">
            <a:avLst/>
          </a:prstGeom>
        </p:spPr>
        <p:txBody>
          <a:bodyPr/>
          <a:lstStyle>
            <a:lvl1pPr>
              <a:defRPr b="0" i="0">
                <a:latin typeface="IBM Plex Sans Light" panose="020B0403050203000203" pitchFamily="34" charset="0"/>
              </a:defRPr>
            </a:lvl1pPr>
          </a:lstStyle>
          <a:p>
            <a:fld id="{59395FB3-9C97-154F-86B2-7E381B951268}" type="slidenum">
              <a:rPr lang="en-US" smtClean="0"/>
              <a:pPr/>
              <a:t>‹#›</a:t>
            </a:fld>
            <a:endParaRPr lang="en-US"/>
          </a:p>
        </p:txBody>
      </p:sp>
    </p:spTree>
    <p:extLst>
      <p:ext uri="{BB962C8B-B14F-4D97-AF65-F5344CB8AC3E}">
        <p14:creationId xmlns:p14="http://schemas.microsoft.com/office/powerpoint/2010/main" val="207814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7022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IBM Plex Sans Light" panose="020B0403050203000203"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a:xfrm>
            <a:off x="23396461" y="13197803"/>
            <a:ext cx="977898" cy="610274"/>
          </a:xfrm>
          <a:prstGeom prst="rect">
            <a:avLst/>
          </a:prstGeom>
        </p:spPr>
        <p:txBody>
          <a:bodyPr/>
          <a:lstStyle>
            <a:lvl1pPr>
              <a:defRPr sz="2400" b="0" i="0">
                <a:latin typeface="IBM Plex Sans Light" panose="020B0403050203000203" pitchFamily="34" charset="0"/>
              </a:defRPr>
            </a:lvl1pPr>
          </a:lstStyle>
          <a:p>
            <a:fld id="{E98947E1-6E9C-4553-A175-053CB8F72200}" type="slidenum">
              <a:rPr lang="en-US" smtClean="0">
                <a:solidFill>
                  <a:srgbClr val="1D3548"/>
                </a:solidFill>
              </a:rPr>
              <a:pPr/>
              <a:t>‹#›</a:t>
            </a:fld>
            <a:endParaRPr lang="en-US">
              <a:solidFill>
                <a:srgbClr val="1D3548"/>
              </a:solidFill>
            </a:endParaRPr>
          </a:p>
        </p:txBody>
      </p:sp>
      <p:sp>
        <p:nvSpPr>
          <p:cNvPr id="5" name="Rectangle 4"/>
          <p:cNvSpPr/>
          <p:nvPr userDrawn="1"/>
        </p:nvSpPr>
        <p:spPr bwMode="auto">
          <a:xfrm>
            <a:off x="5" y="565611"/>
            <a:ext cx="91438" cy="1447346"/>
          </a:xfrm>
          <a:prstGeom prst="rect">
            <a:avLst/>
          </a:prstGeom>
          <a:solidFill>
            <a:srgbClr val="352869"/>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91440" rIns="182880" bIns="91440" numCol="1" rtlCol="0" anchor="ctr" anchorCtr="0" compatLnSpc="1">
            <a:prstTxWarp prst="textNoShape">
              <a:avLst/>
            </a:prstTxWarp>
          </a:bodyPr>
          <a:lstStyle/>
          <a:p>
            <a:pPr algn="ctr" eaLnBrk="1" hangingPunct="1">
              <a:lnSpc>
                <a:spcPct val="90000"/>
              </a:lnSpc>
            </a:pPr>
            <a:endParaRPr lang="en-GB" sz="4400" baseline="0">
              <a:solidFill>
                <a:srgbClr val="478DE3"/>
              </a:solidFill>
              <a:latin typeface="IBM Plex Sans" charset="0"/>
              <a:ea typeface="IBM Plex Sans" charset="0"/>
              <a:cs typeface="IBM Plex Sans" charset="0"/>
            </a:endParaRPr>
          </a:p>
        </p:txBody>
      </p:sp>
    </p:spTree>
    <p:extLst>
      <p:ext uri="{BB962C8B-B14F-4D97-AF65-F5344CB8AC3E}">
        <p14:creationId xmlns:p14="http://schemas.microsoft.com/office/powerpoint/2010/main" val="3007080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IBM Plex Sans Light" panose="020B0403050203000203"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a:xfrm>
            <a:off x="23396461" y="13197803"/>
            <a:ext cx="977898" cy="610274"/>
          </a:xfrm>
          <a:prstGeom prst="rect">
            <a:avLst/>
          </a:prstGeom>
        </p:spPr>
        <p:txBody>
          <a:bodyPr/>
          <a:lstStyle>
            <a:lvl1pPr>
              <a:defRPr sz="2400" b="0" i="0">
                <a:latin typeface="IBM Plex Sans Light" panose="020B0403050203000203" pitchFamily="34" charset="0"/>
              </a:defRPr>
            </a:lvl1pPr>
          </a:lstStyle>
          <a:p>
            <a:fld id="{E98947E1-6E9C-4553-A175-053CB8F72200}" type="slidenum">
              <a:rPr lang="en-US" smtClean="0"/>
              <a:pPr/>
              <a:t>‹#›</a:t>
            </a:fld>
            <a:endParaRPr lang="en-US"/>
          </a:p>
        </p:txBody>
      </p:sp>
      <p:sp>
        <p:nvSpPr>
          <p:cNvPr id="5" name="Rectangle 4"/>
          <p:cNvSpPr/>
          <p:nvPr userDrawn="1"/>
        </p:nvSpPr>
        <p:spPr bwMode="auto">
          <a:xfrm>
            <a:off x="5" y="565611"/>
            <a:ext cx="91438" cy="1447346"/>
          </a:xfrm>
          <a:prstGeom prst="rect">
            <a:avLst/>
          </a:prstGeom>
          <a:solidFill>
            <a:srgbClr val="352869"/>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91440" rIns="182880" bIns="91440" numCol="1" rtlCol="0" anchor="ctr" anchorCtr="0" compatLnSpc="1">
            <a:prstTxWarp prst="textNoShape">
              <a:avLst/>
            </a:prstTxWarp>
          </a:bodyPr>
          <a:lstStyle/>
          <a:p>
            <a:pPr marL="0" marR="0" indent="0" algn="ctr" defTabSz="1828754" rtl="0" eaLnBrk="1" fontAlgn="base" latinLnBrk="0" hangingPunct="1">
              <a:lnSpc>
                <a:spcPct val="90000"/>
              </a:lnSpc>
              <a:spcBef>
                <a:spcPct val="0"/>
              </a:spcBef>
              <a:spcAft>
                <a:spcPct val="0"/>
              </a:spcAft>
              <a:buClrTx/>
              <a:buSzTx/>
              <a:buFontTx/>
              <a:buNone/>
              <a:tabLst/>
            </a:pPr>
            <a:endParaRPr kumimoji="0" lang="en-GB" sz="4400" b="0" i="0" u="none" strike="noStrike" cap="none" normalizeH="0" baseline="0">
              <a:ln>
                <a:noFill/>
              </a:ln>
              <a:solidFill>
                <a:schemeClr val="hlink"/>
              </a:solidFill>
              <a:effectLst/>
              <a:latin typeface="IBM Plex Sans" charset="0"/>
              <a:ea typeface="IBM Plex Sans" charset="0"/>
              <a:cs typeface="IBM Plex Sans" charset="0"/>
            </a:endParaRPr>
          </a:p>
        </p:txBody>
      </p:sp>
    </p:spTree>
    <p:extLst>
      <p:ext uri="{BB962C8B-B14F-4D97-AF65-F5344CB8AC3E}">
        <p14:creationId xmlns:p14="http://schemas.microsoft.com/office/powerpoint/2010/main" val="324493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41B6-105F-44D2-954B-47E0751C0981}"/>
              </a:ext>
            </a:extLst>
          </p:cNvPr>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0970EA35-CFA1-4BF9-A38F-582D8C62BFB1}"/>
              </a:ext>
            </a:extLst>
          </p:cNvPr>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9974BD-ACD7-4979-8D5B-733116F68484}"/>
              </a:ext>
            </a:extLst>
          </p:cNvPr>
          <p:cNvSpPr>
            <a:spLocks noGrp="1"/>
          </p:cNvSpPr>
          <p:nvPr>
            <p:ph type="dt" sz="half" idx="10"/>
          </p:nvPr>
        </p:nvSpPr>
        <p:spPr/>
        <p:txBody>
          <a:bodyPr/>
          <a:lstStyle/>
          <a:p>
            <a:fld id="{2DE38268-0E22-4F7A-A981-83D2CBEF3E6B}" type="datetimeFigureOut">
              <a:rPr lang="pt-BR" smtClean="0"/>
              <a:t>16/07/2025</a:t>
            </a:fld>
            <a:endParaRPr lang="pt-BR"/>
          </a:p>
        </p:txBody>
      </p:sp>
      <p:sp>
        <p:nvSpPr>
          <p:cNvPr id="5" name="Footer Placeholder 4">
            <a:extLst>
              <a:ext uri="{FF2B5EF4-FFF2-40B4-BE49-F238E27FC236}">
                <a16:creationId xmlns:a16="http://schemas.microsoft.com/office/drawing/2014/main" id="{73A07001-6E98-4739-B2F5-9AFC4EA1ED6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1B000FA3-1C28-4978-84DC-D1F65DBD3A1F}"/>
              </a:ext>
            </a:extLst>
          </p:cNvPr>
          <p:cNvSpPr>
            <a:spLocks noGrp="1"/>
          </p:cNvSpPr>
          <p:nvPr>
            <p:ph type="sldNum" sz="quarter" idx="12"/>
          </p:nvPr>
        </p:nvSpPr>
        <p:spPr/>
        <p:txBody>
          <a:bodyPr/>
          <a:lstStyle/>
          <a:p>
            <a:fld id="{86CB4B4D-7CA3-9044-876B-883B54F8677D}" type="slidenum">
              <a:rPr lang="pt-BR" smtClean="0"/>
              <a:t>‹#›</a:t>
            </a:fld>
            <a:endParaRPr lang="pt-BR"/>
          </a:p>
        </p:txBody>
      </p:sp>
      <p:pic>
        <p:nvPicPr>
          <p:cNvPr id="7" name="Picture 6" descr="A picture containing text, clipart&#10;&#10;Description automatically generated">
            <a:extLst>
              <a:ext uri="{FF2B5EF4-FFF2-40B4-BE49-F238E27FC236}">
                <a16:creationId xmlns:a16="http://schemas.microsoft.com/office/drawing/2014/main" id="{2008DDA2-84B0-8910-85BD-0747BE275F6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26755027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5875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IBM Plex Sans Light" panose="020B0403050203000203"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a:xfrm>
            <a:off x="23396461" y="13197803"/>
            <a:ext cx="977898" cy="610274"/>
          </a:xfrm>
          <a:prstGeom prst="rect">
            <a:avLst/>
          </a:prstGeom>
        </p:spPr>
        <p:txBody>
          <a:bodyPr/>
          <a:lstStyle>
            <a:lvl1pPr>
              <a:defRPr sz="2400" b="0" i="0">
                <a:latin typeface="IBM Plex Sans Light" panose="020B0403050203000203" pitchFamily="34" charset="0"/>
              </a:defRPr>
            </a:lvl1pPr>
          </a:lstStyle>
          <a:p>
            <a:fld id="{E98947E1-6E9C-4553-A175-053CB8F72200}" type="slidenum">
              <a:rPr lang="en-US" smtClean="0">
                <a:solidFill>
                  <a:srgbClr val="1D3548"/>
                </a:solidFill>
              </a:rPr>
              <a:pPr/>
              <a:t>‹#›</a:t>
            </a:fld>
            <a:endParaRPr lang="en-US">
              <a:solidFill>
                <a:srgbClr val="1D3548"/>
              </a:solidFill>
            </a:endParaRPr>
          </a:p>
        </p:txBody>
      </p:sp>
      <p:sp>
        <p:nvSpPr>
          <p:cNvPr id="5" name="Rectangle 4"/>
          <p:cNvSpPr/>
          <p:nvPr userDrawn="1"/>
        </p:nvSpPr>
        <p:spPr bwMode="auto">
          <a:xfrm>
            <a:off x="5" y="565611"/>
            <a:ext cx="91438" cy="1447346"/>
          </a:xfrm>
          <a:prstGeom prst="rect">
            <a:avLst/>
          </a:prstGeom>
          <a:solidFill>
            <a:srgbClr val="352869"/>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91440" rIns="182880" bIns="91440" numCol="1" rtlCol="0" anchor="ctr" anchorCtr="0" compatLnSpc="1">
            <a:prstTxWarp prst="textNoShape">
              <a:avLst/>
            </a:prstTxWarp>
          </a:bodyPr>
          <a:lstStyle/>
          <a:p>
            <a:pPr algn="ctr" eaLnBrk="1" hangingPunct="1">
              <a:lnSpc>
                <a:spcPct val="90000"/>
              </a:lnSpc>
            </a:pPr>
            <a:endParaRPr lang="en-GB" sz="4400" baseline="0">
              <a:solidFill>
                <a:srgbClr val="478DE3"/>
              </a:solidFill>
              <a:latin typeface="IBM Plex Sans" charset="0"/>
              <a:ea typeface="IBM Plex Sans" charset="0"/>
              <a:cs typeface="IBM Plex Sans" charset="0"/>
            </a:endParaRPr>
          </a:p>
        </p:txBody>
      </p:sp>
    </p:spTree>
    <p:extLst>
      <p:ext uri="{BB962C8B-B14F-4D97-AF65-F5344CB8AC3E}">
        <p14:creationId xmlns:p14="http://schemas.microsoft.com/office/powerpoint/2010/main" val="39796061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IBM Plex Sans Light" panose="020B0403050203000203"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a:xfrm>
            <a:off x="23396461" y="13197803"/>
            <a:ext cx="977898" cy="610274"/>
          </a:xfrm>
          <a:prstGeom prst="rect">
            <a:avLst/>
          </a:prstGeom>
        </p:spPr>
        <p:txBody>
          <a:bodyPr/>
          <a:lstStyle>
            <a:lvl1pPr>
              <a:defRPr sz="2400" b="0" i="0">
                <a:latin typeface="IBM Plex Sans Light" panose="020B0403050203000203" pitchFamily="34" charset="0"/>
              </a:defRPr>
            </a:lvl1pPr>
          </a:lstStyle>
          <a:p>
            <a:fld id="{E98947E1-6E9C-4553-A175-053CB8F72200}" type="slidenum">
              <a:rPr lang="en-US" smtClean="0"/>
              <a:pPr/>
              <a:t>‹#›</a:t>
            </a:fld>
            <a:endParaRPr lang="en-US"/>
          </a:p>
        </p:txBody>
      </p:sp>
      <p:sp>
        <p:nvSpPr>
          <p:cNvPr id="5" name="Rectangle 4"/>
          <p:cNvSpPr/>
          <p:nvPr userDrawn="1"/>
        </p:nvSpPr>
        <p:spPr bwMode="auto">
          <a:xfrm>
            <a:off x="5" y="565611"/>
            <a:ext cx="91438" cy="1447346"/>
          </a:xfrm>
          <a:prstGeom prst="rect">
            <a:avLst/>
          </a:prstGeom>
          <a:solidFill>
            <a:srgbClr val="352869"/>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91440" rIns="182880" bIns="91440" numCol="1" rtlCol="0" anchor="ctr" anchorCtr="0" compatLnSpc="1">
            <a:prstTxWarp prst="textNoShape">
              <a:avLst/>
            </a:prstTxWarp>
          </a:bodyPr>
          <a:lstStyle/>
          <a:p>
            <a:pPr marL="0" marR="0" indent="0" algn="ctr" defTabSz="1828754" rtl="0" eaLnBrk="1" fontAlgn="base" latinLnBrk="0" hangingPunct="1">
              <a:lnSpc>
                <a:spcPct val="90000"/>
              </a:lnSpc>
              <a:spcBef>
                <a:spcPct val="0"/>
              </a:spcBef>
              <a:spcAft>
                <a:spcPct val="0"/>
              </a:spcAft>
              <a:buClrTx/>
              <a:buSzTx/>
              <a:buFontTx/>
              <a:buNone/>
              <a:tabLst/>
            </a:pPr>
            <a:endParaRPr kumimoji="0" lang="en-GB" sz="4400" b="0" i="0" u="none" strike="noStrike" cap="none" normalizeH="0" baseline="0">
              <a:ln>
                <a:noFill/>
              </a:ln>
              <a:solidFill>
                <a:schemeClr val="hlink"/>
              </a:solidFill>
              <a:effectLst/>
              <a:latin typeface="IBM Plex Sans" charset="0"/>
              <a:ea typeface="IBM Plex Sans" charset="0"/>
              <a:cs typeface="IBM Plex Sans" charset="0"/>
            </a:endParaRPr>
          </a:p>
        </p:txBody>
      </p:sp>
    </p:spTree>
    <p:extLst>
      <p:ext uri="{BB962C8B-B14F-4D97-AF65-F5344CB8AC3E}">
        <p14:creationId xmlns:p14="http://schemas.microsoft.com/office/powerpoint/2010/main" val="254920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2014-62E3-4682-9717-663A1B5AE7C6}"/>
              </a:ext>
            </a:extLst>
          </p:cNvPr>
          <p:cNvSpPr>
            <a:spLocks noGrp="1"/>
          </p:cNvSpPr>
          <p:nvPr>
            <p:ph type="title"/>
          </p:nvPr>
        </p:nvSpPr>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B5627551-E20F-4FAF-8BBF-8816B0FC36E2}"/>
              </a:ext>
            </a:extLst>
          </p:cNvPr>
          <p:cNvSpPr>
            <a:spLocks noGrp="1"/>
          </p:cNvSpPr>
          <p:nvPr>
            <p:ph sz="half" idx="1"/>
          </p:nvPr>
        </p:nvSpPr>
        <p:spPr>
          <a:xfrm>
            <a:off x="1676400" y="3651250"/>
            <a:ext cx="103632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a:extLst>
              <a:ext uri="{FF2B5EF4-FFF2-40B4-BE49-F238E27FC236}">
                <a16:creationId xmlns:a16="http://schemas.microsoft.com/office/drawing/2014/main" id="{29FEF466-A359-4C28-B86F-57F9F80EDB9B}"/>
              </a:ext>
            </a:extLst>
          </p:cNvPr>
          <p:cNvSpPr>
            <a:spLocks noGrp="1"/>
          </p:cNvSpPr>
          <p:nvPr>
            <p:ph sz="half" idx="2"/>
          </p:nvPr>
        </p:nvSpPr>
        <p:spPr>
          <a:xfrm>
            <a:off x="12344400" y="3651250"/>
            <a:ext cx="103632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a:extLst>
              <a:ext uri="{FF2B5EF4-FFF2-40B4-BE49-F238E27FC236}">
                <a16:creationId xmlns:a16="http://schemas.microsoft.com/office/drawing/2014/main" id="{6B66BBE4-74C7-4B49-9A59-BA92BF04EC9F}"/>
              </a:ext>
            </a:extLst>
          </p:cNvPr>
          <p:cNvSpPr>
            <a:spLocks noGrp="1"/>
          </p:cNvSpPr>
          <p:nvPr>
            <p:ph type="dt" sz="half" idx="10"/>
          </p:nvPr>
        </p:nvSpPr>
        <p:spPr/>
        <p:txBody>
          <a:bodyPr/>
          <a:lstStyle/>
          <a:p>
            <a:fld id="{2DE38268-0E22-4F7A-A981-83D2CBEF3E6B}" type="datetimeFigureOut">
              <a:rPr lang="pt-BR" smtClean="0"/>
              <a:t>16/07/2025</a:t>
            </a:fld>
            <a:endParaRPr lang="pt-BR"/>
          </a:p>
        </p:txBody>
      </p:sp>
      <p:sp>
        <p:nvSpPr>
          <p:cNvPr id="6" name="Footer Placeholder 5">
            <a:extLst>
              <a:ext uri="{FF2B5EF4-FFF2-40B4-BE49-F238E27FC236}">
                <a16:creationId xmlns:a16="http://schemas.microsoft.com/office/drawing/2014/main" id="{66137EBD-CE27-4347-BAE9-4523EB72A861}"/>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1CDB4152-FA57-417F-B041-EBAB3A093025}"/>
              </a:ext>
            </a:extLst>
          </p:cNvPr>
          <p:cNvSpPr>
            <a:spLocks noGrp="1"/>
          </p:cNvSpPr>
          <p:nvPr>
            <p:ph type="sldNum" sz="quarter" idx="12"/>
          </p:nvPr>
        </p:nvSpPr>
        <p:spPr/>
        <p:txBody>
          <a:bodyPr/>
          <a:lstStyle/>
          <a:p>
            <a:fld id="{86CB4B4D-7CA3-9044-876B-883B54F8677D}" type="slidenum">
              <a:rPr lang="pt-BR" smtClean="0"/>
              <a:t>‹#›</a:t>
            </a:fld>
            <a:endParaRPr lang="pt-BR"/>
          </a:p>
        </p:txBody>
      </p:sp>
      <p:pic>
        <p:nvPicPr>
          <p:cNvPr id="8" name="Picture 7" descr="A picture containing text, clipart&#10;&#10;Description automatically generated">
            <a:extLst>
              <a:ext uri="{FF2B5EF4-FFF2-40B4-BE49-F238E27FC236}">
                <a16:creationId xmlns:a16="http://schemas.microsoft.com/office/drawing/2014/main" id="{A33EDA90-A63F-0C09-4C52-4A47F725C8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60804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814A-C87D-4952-A28C-CA41262D5634}"/>
              </a:ext>
            </a:extLst>
          </p:cNvPr>
          <p:cNvSpPr>
            <a:spLocks noGrp="1"/>
          </p:cNvSpPr>
          <p:nvPr>
            <p:ph type="title"/>
          </p:nvPr>
        </p:nvSpPr>
        <p:spPr>
          <a:xfrm>
            <a:off x="1679576" y="730251"/>
            <a:ext cx="21031200" cy="2651126"/>
          </a:xfrm>
        </p:spPr>
        <p:txBody>
          <a:bodyPr/>
          <a:lstStyle/>
          <a:p>
            <a:r>
              <a:rPr lang="en-US"/>
              <a:t>Click to edit Master title style</a:t>
            </a:r>
            <a:endParaRPr lang="pt-BR"/>
          </a:p>
        </p:txBody>
      </p:sp>
      <p:sp>
        <p:nvSpPr>
          <p:cNvPr id="3" name="Text Placeholder 2">
            <a:extLst>
              <a:ext uri="{FF2B5EF4-FFF2-40B4-BE49-F238E27FC236}">
                <a16:creationId xmlns:a16="http://schemas.microsoft.com/office/drawing/2014/main" id="{930E7A30-AA61-4D28-9FCE-978A3356C12D}"/>
              </a:ext>
            </a:extLst>
          </p:cNvPr>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a:extLst>
              <a:ext uri="{FF2B5EF4-FFF2-40B4-BE49-F238E27FC236}">
                <a16:creationId xmlns:a16="http://schemas.microsoft.com/office/drawing/2014/main" id="{050B8FDA-5011-4759-830F-D22FD531D6BF}"/>
              </a:ext>
            </a:extLst>
          </p:cNvPr>
          <p:cNvSpPr>
            <a:spLocks noGrp="1"/>
          </p:cNvSpPr>
          <p:nvPr>
            <p:ph sz="half" idx="2"/>
          </p:nvPr>
        </p:nvSpPr>
        <p:spPr>
          <a:xfrm>
            <a:off x="1679577" y="5010150"/>
            <a:ext cx="10315574"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a:extLst>
              <a:ext uri="{FF2B5EF4-FFF2-40B4-BE49-F238E27FC236}">
                <a16:creationId xmlns:a16="http://schemas.microsoft.com/office/drawing/2014/main" id="{562573D8-77BA-4E0D-A5F9-F4379833421A}"/>
              </a:ext>
            </a:extLst>
          </p:cNvPr>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a:extLst>
              <a:ext uri="{FF2B5EF4-FFF2-40B4-BE49-F238E27FC236}">
                <a16:creationId xmlns:a16="http://schemas.microsoft.com/office/drawing/2014/main" id="{D17800D6-251F-4353-B3A6-4236FBE5039B}"/>
              </a:ext>
            </a:extLst>
          </p:cNvPr>
          <p:cNvSpPr>
            <a:spLocks noGrp="1"/>
          </p:cNvSpPr>
          <p:nvPr>
            <p:ph sz="quarter" idx="4"/>
          </p:nvPr>
        </p:nvSpPr>
        <p:spPr>
          <a:xfrm>
            <a:off x="12344400" y="5010150"/>
            <a:ext cx="103663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a:extLst>
              <a:ext uri="{FF2B5EF4-FFF2-40B4-BE49-F238E27FC236}">
                <a16:creationId xmlns:a16="http://schemas.microsoft.com/office/drawing/2014/main" id="{29A84432-E730-4F22-9539-87F66AD397E2}"/>
              </a:ext>
            </a:extLst>
          </p:cNvPr>
          <p:cNvSpPr>
            <a:spLocks noGrp="1"/>
          </p:cNvSpPr>
          <p:nvPr>
            <p:ph type="dt" sz="half" idx="10"/>
          </p:nvPr>
        </p:nvSpPr>
        <p:spPr/>
        <p:txBody>
          <a:bodyPr/>
          <a:lstStyle/>
          <a:p>
            <a:fld id="{2DE38268-0E22-4F7A-A981-83D2CBEF3E6B}" type="datetimeFigureOut">
              <a:rPr lang="pt-BR" smtClean="0"/>
              <a:t>16/07/2025</a:t>
            </a:fld>
            <a:endParaRPr lang="pt-BR"/>
          </a:p>
        </p:txBody>
      </p:sp>
      <p:sp>
        <p:nvSpPr>
          <p:cNvPr id="8" name="Footer Placeholder 7">
            <a:extLst>
              <a:ext uri="{FF2B5EF4-FFF2-40B4-BE49-F238E27FC236}">
                <a16:creationId xmlns:a16="http://schemas.microsoft.com/office/drawing/2014/main" id="{C2545C28-FAE0-41FB-B5D5-2E8ADDA73EEE}"/>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F08B1D5E-AA4E-461A-A4A2-D60C2C55EB36}"/>
              </a:ext>
            </a:extLst>
          </p:cNvPr>
          <p:cNvSpPr>
            <a:spLocks noGrp="1"/>
          </p:cNvSpPr>
          <p:nvPr>
            <p:ph type="sldNum" sz="quarter" idx="12"/>
          </p:nvPr>
        </p:nvSpPr>
        <p:spPr/>
        <p:txBody>
          <a:bodyPr/>
          <a:lstStyle/>
          <a:p>
            <a:fld id="{86CB4B4D-7CA3-9044-876B-883B54F8677D}" type="slidenum">
              <a:rPr lang="pt-BR" smtClean="0"/>
              <a:t>‹#›</a:t>
            </a:fld>
            <a:endParaRPr lang="pt-BR"/>
          </a:p>
        </p:txBody>
      </p:sp>
      <p:pic>
        <p:nvPicPr>
          <p:cNvPr id="10" name="Picture 9" descr="A picture containing text, clipart&#10;&#10;Description automatically generated">
            <a:extLst>
              <a:ext uri="{FF2B5EF4-FFF2-40B4-BE49-F238E27FC236}">
                <a16:creationId xmlns:a16="http://schemas.microsoft.com/office/drawing/2014/main" id="{55322098-E9A0-5096-ED5A-45E96CD7F01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257545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85BE0-96FA-46E2-83CD-F04486B52E81}"/>
              </a:ext>
            </a:extLst>
          </p:cNvPr>
          <p:cNvSpPr>
            <a:spLocks noGrp="1"/>
          </p:cNvSpPr>
          <p:nvPr>
            <p:ph type="title"/>
          </p:nvPr>
        </p:nvSpPr>
        <p:spPr/>
        <p:txBody>
          <a:bodyPr/>
          <a:lstStyle/>
          <a:p>
            <a:r>
              <a:rPr lang="en-US"/>
              <a:t>Click to edit Master title style</a:t>
            </a:r>
            <a:endParaRPr lang="pt-BR"/>
          </a:p>
        </p:txBody>
      </p:sp>
      <p:sp>
        <p:nvSpPr>
          <p:cNvPr id="3" name="Date Placeholder 2">
            <a:extLst>
              <a:ext uri="{FF2B5EF4-FFF2-40B4-BE49-F238E27FC236}">
                <a16:creationId xmlns:a16="http://schemas.microsoft.com/office/drawing/2014/main" id="{938C33C2-A519-40EA-92EB-8881CFE31FC0}"/>
              </a:ext>
            </a:extLst>
          </p:cNvPr>
          <p:cNvSpPr>
            <a:spLocks noGrp="1"/>
          </p:cNvSpPr>
          <p:nvPr>
            <p:ph type="dt" sz="half" idx="10"/>
          </p:nvPr>
        </p:nvSpPr>
        <p:spPr/>
        <p:txBody>
          <a:bodyPr/>
          <a:lstStyle/>
          <a:p>
            <a:fld id="{2DE38268-0E22-4F7A-A981-83D2CBEF3E6B}" type="datetimeFigureOut">
              <a:rPr lang="pt-BR" smtClean="0"/>
              <a:t>16/07/2025</a:t>
            </a:fld>
            <a:endParaRPr lang="pt-BR"/>
          </a:p>
        </p:txBody>
      </p:sp>
      <p:sp>
        <p:nvSpPr>
          <p:cNvPr id="4" name="Footer Placeholder 3">
            <a:extLst>
              <a:ext uri="{FF2B5EF4-FFF2-40B4-BE49-F238E27FC236}">
                <a16:creationId xmlns:a16="http://schemas.microsoft.com/office/drawing/2014/main" id="{C1844166-4E80-4260-B443-9F742C03471F}"/>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D07107E2-D1A1-42CE-B3EB-6A6CAB0DB42B}"/>
              </a:ext>
            </a:extLst>
          </p:cNvPr>
          <p:cNvSpPr>
            <a:spLocks noGrp="1"/>
          </p:cNvSpPr>
          <p:nvPr>
            <p:ph type="sldNum" sz="quarter" idx="12"/>
          </p:nvPr>
        </p:nvSpPr>
        <p:spPr/>
        <p:txBody>
          <a:bodyPr/>
          <a:lstStyle/>
          <a:p>
            <a:fld id="{86CB4B4D-7CA3-9044-876B-883B54F8677D}" type="slidenum">
              <a:rPr lang="pt-BR" smtClean="0"/>
              <a:t>‹#›</a:t>
            </a:fld>
            <a:endParaRPr lang="pt-BR"/>
          </a:p>
        </p:txBody>
      </p:sp>
      <p:pic>
        <p:nvPicPr>
          <p:cNvPr id="6" name="Picture 5" descr="A picture containing text, clipart&#10;&#10;Description automatically generated">
            <a:extLst>
              <a:ext uri="{FF2B5EF4-FFF2-40B4-BE49-F238E27FC236}">
                <a16:creationId xmlns:a16="http://schemas.microsoft.com/office/drawing/2014/main" id="{43434540-E743-CF42-B43F-3CA209D80F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239333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FB643B-EEFF-4A42-835B-D58706183977}"/>
              </a:ext>
            </a:extLst>
          </p:cNvPr>
          <p:cNvSpPr>
            <a:spLocks noGrp="1"/>
          </p:cNvSpPr>
          <p:nvPr>
            <p:ph type="dt" sz="half" idx="10"/>
          </p:nvPr>
        </p:nvSpPr>
        <p:spPr/>
        <p:txBody>
          <a:bodyPr/>
          <a:lstStyle/>
          <a:p>
            <a:fld id="{2DE38268-0E22-4F7A-A981-83D2CBEF3E6B}" type="datetimeFigureOut">
              <a:rPr lang="pt-BR" smtClean="0"/>
              <a:t>16/07/2025</a:t>
            </a:fld>
            <a:endParaRPr lang="pt-BR"/>
          </a:p>
        </p:txBody>
      </p:sp>
      <p:sp>
        <p:nvSpPr>
          <p:cNvPr id="3" name="Footer Placeholder 2">
            <a:extLst>
              <a:ext uri="{FF2B5EF4-FFF2-40B4-BE49-F238E27FC236}">
                <a16:creationId xmlns:a16="http://schemas.microsoft.com/office/drawing/2014/main" id="{2FD16C75-E51E-4423-B1CD-40C2348E4D15}"/>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0F62CE35-61D5-4EE8-AE11-97D586D6A32B}"/>
              </a:ext>
            </a:extLst>
          </p:cNvPr>
          <p:cNvSpPr>
            <a:spLocks noGrp="1"/>
          </p:cNvSpPr>
          <p:nvPr>
            <p:ph type="sldNum" sz="quarter" idx="12"/>
          </p:nvPr>
        </p:nvSpPr>
        <p:spPr/>
        <p:txBody>
          <a:bodyPr/>
          <a:lstStyle/>
          <a:p>
            <a:fld id="{86CB4B4D-7CA3-9044-876B-883B54F8677D}" type="slidenum">
              <a:rPr lang="pt-BR" smtClean="0"/>
              <a:t>‹#›</a:t>
            </a:fld>
            <a:endParaRPr lang="pt-BR"/>
          </a:p>
        </p:txBody>
      </p:sp>
      <p:pic>
        <p:nvPicPr>
          <p:cNvPr id="5" name="Picture 4" descr="A picture containing text, clipart&#10;&#10;Description automatically generated">
            <a:extLst>
              <a:ext uri="{FF2B5EF4-FFF2-40B4-BE49-F238E27FC236}">
                <a16:creationId xmlns:a16="http://schemas.microsoft.com/office/drawing/2014/main" id="{7FF9D9AC-F416-CD85-F727-142C2976B7C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80472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C77E-7631-4737-BDF9-6A0106BAAC97}"/>
              </a:ext>
            </a:extLst>
          </p:cNvPr>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pt-BR"/>
          </a:p>
        </p:txBody>
      </p:sp>
      <p:sp>
        <p:nvSpPr>
          <p:cNvPr id="3" name="Content Placeholder 2">
            <a:extLst>
              <a:ext uri="{FF2B5EF4-FFF2-40B4-BE49-F238E27FC236}">
                <a16:creationId xmlns:a16="http://schemas.microsoft.com/office/drawing/2014/main" id="{902A5B63-19A5-4F11-82E1-67EEF9465590}"/>
              </a:ext>
            </a:extLst>
          </p:cNvPr>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a:extLst>
              <a:ext uri="{FF2B5EF4-FFF2-40B4-BE49-F238E27FC236}">
                <a16:creationId xmlns:a16="http://schemas.microsoft.com/office/drawing/2014/main" id="{A5CCFEA1-3A4A-4046-B215-EE081EE456A2}"/>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id="{60747C60-E2BB-41A7-81D0-0F9750F0AE2C}"/>
              </a:ext>
            </a:extLst>
          </p:cNvPr>
          <p:cNvSpPr>
            <a:spLocks noGrp="1"/>
          </p:cNvSpPr>
          <p:nvPr>
            <p:ph type="dt" sz="half" idx="10"/>
          </p:nvPr>
        </p:nvSpPr>
        <p:spPr/>
        <p:txBody>
          <a:bodyPr/>
          <a:lstStyle/>
          <a:p>
            <a:fld id="{2DE38268-0E22-4F7A-A981-83D2CBEF3E6B}" type="datetimeFigureOut">
              <a:rPr lang="pt-BR" smtClean="0"/>
              <a:t>16/07/2025</a:t>
            </a:fld>
            <a:endParaRPr lang="pt-BR"/>
          </a:p>
        </p:txBody>
      </p:sp>
      <p:sp>
        <p:nvSpPr>
          <p:cNvPr id="6" name="Footer Placeholder 5">
            <a:extLst>
              <a:ext uri="{FF2B5EF4-FFF2-40B4-BE49-F238E27FC236}">
                <a16:creationId xmlns:a16="http://schemas.microsoft.com/office/drawing/2014/main" id="{C8026DB6-0408-49E6-8FE3-16C43592EAA7}"/>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4D18EE3D-A61E-4580-A912-A38F46287E25}"/>
              </a:ext>
            </a:extLst>
          </p:cNvPr>
          <p:cNvSpPr>
            <a:spLocks noGrp="1"/>
          </p:cNvSpPr>
          <p:nvPr>
            <p:ph type="sldNum" sz="quarter" idx="12"/>
          </p:nvPr>
        </p:nvSpPr>
        <p:spPr/>
        <p:txBody>
          <a:bodyPr/>
          <a:lstStyle/>
          <a:p>
            <a:fld id="{86CB4B4D-7CA3-9044-876B-883B54F8677D}" type="slidenum">
              <a:rPr lang="pt-BR" smtClean="0"/>
              <a:t>‹#›</a:t>
            </a:fld>
            <a:endParaRPr lang="pt-BR"/>
          </a:p>
        </p:txBody>
      </p:sp>
      <p:pic>
        <p:nvPicPr>
          <p:cNvPr id="8" name="Picture 7" descr="A picture containing text, clipart&#10;&#10;Description automatically generated">
            <a:extLst>
              <a:ext uri="{FF2B5EF4-FFF2-40B4-BE49-F238E27FC236}">
                <a16:creationId xmlns:a16="http://schemas.microsoft.com/office/drawing/2014/main" id="{B5C9A94F-6C54-3642-C18C-0DDBB91A9A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14669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3FEB-D6DE-43EB-88AE-F6E17E841641}"/>
              </a:ext>
            </a:extLst>
          </p:cNvPr>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pt-BR"/>
          </a:p>
        </p:txBody>
      </p:sp>
      <p:sp>
        <p:nvSpPr>
          <p:cNvPr id="3" name="Picture Placeholder 2">
            <a:extLst>
              <a:ext uri="{FF2B5EF4-FFF2-40B4-BE49-F238E27FC236}">
                <a16:creationId xmlns:a16="http://schemas.microsoft.com/office/drawing/2014/main" id="{6A218082-7279-48F7-8688-BAC785CF2607}"/>
              </a:ext>
            </a:extLst>
          </p:cNvPr>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pt-BR"/>
          </a:p>
        </p:txBody>
      </p:sp>
      <p:sp>
        <p:nvSpPr>
          <p:cNvPr id="4" name="Text Placeholder 3">
            <a:extLst>
              <a:ext uri="{FF2B5EF4-FFF2-40B4-BE49-F238E27FC236}">
                <a16:creationId xmlns:a16="http://schemas.microsoft.com/office/drawing/2014/main" id="{5DC4A1A8-9D5D-4F79-BAB5-7D39A5370F04}"/>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id="{911FC280-B409-4873-B4C6-6E7119C1282A}"/>
              </a:ext>
            </a:extLst>
          </p:cNvPr>
          <p:cNvSpPr>
            <a:spLocks noGrp="1"/>
          </p:cNvSpPr>
          <p:nvPr>
            <p:ph type="dt" sz="half" idx="10"/>
          </p:nvPr>
        </p:nvSpPr>
        <p:spPr/>
        <p:txBody>
          <a:bodyPr/>
          <a:lstStyle/>
          <a:p>
            <a:fld id="{2DE38268-0E22-4F7A-A981-83D2CBEF3E6B}" type="datetimeFigureOut">
              <a:rPr lang="pt-BR" smtClean="0"/>
              <a:t>16/07/2025</a:t>
            </a:fld>
            <a:endParaRPr lang="pt-BR"/>
          </a:p>
        </p:txBody>
      </p:sp>
      <p:sp>
        <p:nvSpPr>
          <p:cNvPr id="6" name="Footer Placeholder 5">
            <a:extLst>
              <a:ext uri="{FF2B5EF4-FFF2-40B4-BE49-F238E27FC236}">
                <a16:creationId xmlns:a16="http://schemas.microsoft.com/office/drawing/2014/main" id="{86A798F6-2992-4EB0-A2EC-BBB6699FD5DC}"/>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5A038C7F-ACD5-448F-85E4-81C4E7069CDE}"/>
              </a:ext>
            </a:extLst>
          </p:cNvPr>
          <p:cNvSpPr>
            <a:spLocks noGrp="1"/>
          </p:cNvSpPr>
          <p:nvPr>
            <p:ph type="sldNum" sz="quarter" idx="12"/>
          </p:nvPr>
        </p:nvSpPr>
        <p:spPr/>
        <p:txBody>
          <a:bodyPr/>
          <a:lstStyle/>
          <a:p>
            <a:fld id="{86CB4B4D-7CA3-9044-876B-883B54F8677D}" type="slidenum">
              <a:rPr lang="pt-BR" smtClean="0"/>
              <a:t>‹#›</a:t>
            </a:fld>
            <a:endParaRPr lang="pt-BR"/>
          </a:p>
        </p:txBody>
      </p:sp>
      <p:pic>
        <p:nvPicPr>
          <p:cNvPr id="8" name="Picture 7" descr="A picture containing text, clipart&#10;&#10;Description automatically generated">
            <a:extLst>
              <a:ext uri="{FF2B5EF4-FFF2-40B4-BE49-F238E27FC236}">
                <a16:creationId xmlns:a16="http://schemas.microsoft.com/office/drawing/2014/main" id="{09E8DEAE-AC3B-6846-3A0E-3AB6E96F79F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2103299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43D816-15D8-47D4-9051-1C65A7B1DACB}"/>
              </a:ext>
            </a:extLst>
          </p:cNvPr>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a:extLst>
              <a:ext uri="{FF2B5EF4-FFF2-40B4-BE49-F238E27FC236}">
                <a16:creationId xmlns:a16="http://schemas.microsoft.com/office/drawing/2014/main" id="{9192F899-C79F-46B3-B2D0-480E0AA1D297}"/>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5321ED71-C581-4E82-8FB7-8BD56472D1E4}"/>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2DE38268-0E22-4F7A-A981-83D2CBEF3E6B}" type="datetimeFigureOut">
              <a:rPr lang="pt-BR" smtClean="0"/>
              <a:t>16/07/2025</a:t>
            </a:fld>
            <a:endParaRPr lang="pt-BR"/>
          </a:p>
        </p:txBody>
      </p:sp>
      <p:sp>
        <p:nvSpPr>
          <p:cNvPr id="5" name="Footer Placeholder 4">
            <a:extLst>
              <a:ext uri="{FF2B5EF4-FFF2-40B4-BE49-F238E27FC236}">
                <a16:creationId xmlns:a16="http://schemas.microsoft.com/office/drawing/2014/main" id="{C1B47B2D-558E-4969-888A-4857A3473282}"/>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pt-BR"/>
          </a:p>
        </p:txBody>
      </p:sp>
      <p:sp>
        <p:nvSpPr>
          <p:cNvPr id="6" name="Slide Number Placeholder 5">
            <a:extLst>
              <a:ext uri="{FF2B5EF4-FFF2-40B4-BE49-F238E27FC236}">
                <a16:creationId xmlns:a16="http://schemas.microsoft.com/office/drawing/2014/main" id="{E0C45F82-5E15-4CD7-9651-0864337E4A39}"/>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6CB4B4D-7CA3-9044-876B-883B54F8677D}" type="slidenum">
              <a:rPr lang="pt-BR" smtClean="0"/>
              <a:t>‹#›</a:t>
            </a:fld>
            <a:endParaRPr lang="pt-BR"/>
          </a:p>
        </p:txBody>
      </p:sp>
      <p:pic>
        <p:nvPicPr>
          <p:cNvPr id="7" name="Picture 6" descr="A picture containing text, clipart&#10;&#10;Description automatically generated">
            <a:extLst>
              <a:ext uri="{FF2B5EF4-FFF2-40B4-BE49-F238E27FC236}">
                <a16:creationId xmlns:a16="http://schemas.microsoft.com/office/drawing/2014/main" id="{5E48E66D-8E1C-6789-34E0-6DC21802380E}"/>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2266087" y="143995"/>
            <a:ext cx="1935258" cy="967629"/>
          </a:xfrm>
          <a:prstGeom prst="rect">
            <a:avLst/>
          </a:prstGeom>
        </p:spPr>
      </p:pic>
    </p:spTree>
    <p:extLst>
      <p:ext uri="{BB962C8B-B14F-4D97-AF65-F5344CB8AC3E}">
        <p14:creationId xmlns:p14="http://schemas.microsoft.com/office/powerpoint/2010/main" val="119031480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4" r:id="rId1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pt-B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968189" y="2378077"/>
            <a:ext cx="22429694" cy="1033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1031" name="Rectangle 13"/>
          <p:cNvSpPr>
            <a:spLocks noGrp="1" noChangeArrowheads="1"/>
          </p:cNvSpPr>
          <p:nvPr>
            <p:ph type="title"/>
          </p:nvPr>
        </p:nvSpPr>
        <p:spPr bwMode="auto">
          <a:xfrm>
            <a:off x="252000" y="360000"/>
            <a:ext cx="23760000" cy="19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Tree>
    <p:extLst>
      <p:ext uri="{BB962C8B-B14F-4D97-AF65-F5344CB8AC3E}">
        <p14:creationId xmlns:p14="http://schemas.microsoft.com/office/powerpoint/2010/main" val="1444430843"/>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94" r:id="rId5"/>
    <p:sldLayoutId id="2147484064" r:id="rId6"/>
    <p:sldLayoutId id="2147484065" r:id="rId7"/>
    <p:sldLayoutId id="2147483992" r:id="rId8"/>
    <p:sldLayoutId id="2147484017" r:id="rId9"/>
    <p:sldLayoutId id="2147484070" r:id="rId10"/>
    <p:sldLayoutId id="2147484071" r:id="rId11"/>
    <p:sldLayoutId id="2147484085" r:id="rId12"/>
    <p:sldLayoutId id="2147484077" r:id="rId13"/>
    <p:sldLayoutId id="2147484078" r:id="rId14"/>
    <p:sldLayoutId id="2147484079" r:id="rId15"/>
    <p:sldLayoutId id="2147484091" r:id="rId16"/>
    <p:sldLayoutId id="2147484092" r:id="rId17"/>
    <p:sldLayoutId id="2147484093" r:id="rId18"/>
  </p:sldLayoutIdLst>
  <p:hf hdr="0" ftr="0" dt="0"/>
  <p:txStyles>
    <p:titleStyle>
      <a:lvl1pPr algn="l" rtl="0" eaLnBrk="1" fontAlgn="base" hangingPunct="1">
        <a:lnSpc>
          <a:spcPct val="90000"/>
        </a:lnSpc>
        <a:spcBef>
          <a:spcPct val="0"/>
        </a:spcBef>
        <a:spcAft>
          <a:spcPct val="0"/>
        </a:spcAft>
        <a:defRPr lang="en-US" altLang="en-US" sz="3200" dirty="0">
          <a:solidFill>
            <a:schemeClr val="accent2">
              <a:lumMod val="75000"/>
            </a:schemeClr>
          </a:solidFill>
          <a:latin typeface="IBM Plex Sans" charset="0"/>
          <a:ea typeface="IBM Plex Sans" charset="0"/>
          <a:cs typeface="IBM Plex Sans" charset="0"/>
        </a:defRPr>
      </a:lvl1pPr>
      <a:lvl2pPr algn="l" rtl="0" eaLnBrk="1" fontAlgn="base" hangingPunct="1">
        <a:lnSpc>
          <a:spcPct val="90000"/>
        </a:lnSpc>
        <a:spcBef>
          <a:spcPct val="0"/>
        </a:spcBef>
        <a:spcAft>
          <a:spcPct val="0"/>
        </a:spcAft>
        <a:defRPr sz="2200">
          <a:solidFill>
            <a:schemeClr val="hlink"/>
          </a:solidFill>
          <a:latin typeface="Arial" pitchFamily="34" charset="0"/>
          <a:ea typeface="MS PGothic" panose="020B0600070205080204" pitchFamily="34" charset="-128"/>
          <a:cs typeface="ＭＳ Ｐゴシック" charset="0"/>
        </a:defRPr>
      </a:lvl2pPr>
      <a:lvl3pPr algn="l" rtl="0" eaLnBrk="1" fontAlgn="base" hangingPunct="1">
        <a:lnSpc>
          <a:spcPct val="90000"/>
        </a:lnSpc>
        <a:spcBef>
          <a:spcPct val="0"/>
        </a:spcBef>
        <a:spcAft>
          <a:spcPct val="0"/>
        </a:spcAft>
        <a:defRPr sz="2200">
          <a:solidFill>
            <a:schemeClr val="hlink"/>
          </a:solidFill>
          <a:latin typeface="Arial" pitchFamily="34" charset="0"/>
          <a:ea typeface="MS PGothic" panose="020B0600070205080204" pitchFamily="34" charset="-128"/>
          <a:cs typeface="ＭＳ Ｐゴシック" charset="0"/>
        </a:defRPr>
      </a:lvl3pPr>
      <a:lvl4pPr algn="l" rtl="0" eaLnBrk="1" fontAlgn="base" hangingPunct="1">
        <a:lnSpc>
          <a:spcPct val="90000"/>
        </a:lnSpc>
        <a:spcBef>
          <a:spcPct val="0"/>
        </a:spcBef>
        <a:spcAft>
          <a:spcPct val="0"/>
        </a:spcAft>
        <a:defRPr sz="2200">
          <a:solidFill>
            <a:schemeClr val="hlink"/>
          </a:solidFill>
          <a:latin typeface="Arial" pitchFamily="34" charset="0"/>
          <a:ea typeface="MS PGothic" panose="020B0600070205080204" pitchFamily="34" charset="-128"/>
          <a:cs typeface="ＭＳ Ｐゴシック" charset="0"/>
        </a:defRPr>
      </a:lvl4pPr>
      <a:lvl5pPr algn="l" rtl="0" eaLnBrk="1" fontAlgn="base" hangingPunct="1">
        <a:lnSpc>
          <a:spcPct val="90000"/>
        </a:lnSpc>
        <a:spcBef>
          <a:spcPct val="0"/>
        </a:spcBef>
        <a:spcAft>
          <a:spcPct val="0"/>
        </a:spcAft>
        <a:defRPr sz="2200">
          <a:solidFill>
            <a:schemeClr val="hlink"/>
          </a:solidFill>
          <a:latin typeface="Arial" pitchFamily="34" charset="0"/>
          <a:ea typeface="MS PGothic" panose="020B0600070205080204" pitchFamily="34" charset="-128"/>
          <a:cs typeface="ＭＳ Ｐゴシック" charset="0"/>
        </a:defRPr>
      </a:lvl5pPr>
      <a:lvl6pPr marL="457189" algn="l" rtl="0" eaLnBrk="1" fontAlgn="base" hangingPunct="1">
        <a:lnSpc>
          <a:spcPct val="90000"/>
        </a:lnSpc>
        <a:spcBef>
          <a:spcPct val="0"/>
        </a:spcBef>
        <a:spcAft>
          <a:spcPct val="0"/>
        </a:spcAft>
        <a:defRPr sz="2200">
          <a:solidFill>
            <a:schemeClr val="hlink"/>
          </a:solidFill>
          <a:latin typeface="Arial" pitchFamily="34" charset="0"/>
        </a:defRPr>
      </a:lvl6pPr>
      <a:lvl7pPr marL="914377" algn="l" rtl="0" eaLnBrk="1" fontAlgn="base" hangingPunct="1">
        <a:lnSpc>
          <a:spcPct val="90000"/>
        </a:lnSpc>
        <a:spcBef>
          <a:spcPct val="0"/>
        </a:spcBef>
        <a:spcAft>
          <a:spcPct val="0"/>
        </a:spcAft>
        <a:defRPr sz="2200">
          <a:solidFill>
            <a:schemeClr val="hlink"/>
          </a:solidFill>
          <a:latin typeface="Arial" pitchFamily="34" charset="0"/>
        </a:defRPr>
      </a:lvl7pPr>
      <a:lvl8pPr marL="1371566" algn="l" rtl="0" eaLnBrk="1" fontAlgn="base" hangingPunct="1">
        <a:lnSpc>
          <a:spcPct val="90000"/>
        </a:lnSpc>
        <a:spcBef>
          <a:spcPct val="0"/>
        </a:spcBef>
        <a:spcAft>
          <a:spcPct val="0"/>
        </a:spcAft>
        <a:defRPr sz="2200">
          <a:solidFill>
            <a:schemeClr val="hlink"/>
          </a:solidFill>
          <a:latin typeface="Arial" pitchFamily="34" charset="0"/>
        </a:defRPr>
      </a:lvl8pPr>
      <a:lvl9pPr marL="1828754" algn="l" rtl="0" eaLnBrk="1" fontAlgn="base" hangingPunct="1">
        <a:lnSpc>
          <a:spcPct val="90000"/>
        </a:lnSpc>
        <a:spcBef>
          <a:spcPct val="0"/>
        </a:spcBef>
        <a:spcAft>
          <a:spcPct val="0"/>
        </a:spcAft>
        <a:defRPr sz="2200">
          <a:solidFill>
            <a:schemeClr val="hlink"/>
          </a:solidFill>
          <a:latin typeface="Arial" pitchFamily="34" charset="0"/>
        </a:defRPr>
      </a:lvl9pPr>
    </p:titleStyle>
    <p:bodyStyle>
      <a:lvl1pPr marL="173034" indent="-173034" algn="l" rtl="0" eaLnBrk="1" fontAlgn="base" hangingPunct="1">
        <a:spcBef>
          <a:spcPct val="50000"/>
        </a:spcBef>
        <a:spcAft>
          <a:spcPct val="0"/>
        </a:spcAft>
        <a:buClr>
          <a:schemeClr val="tx1"/>
        </a:buClr>
        <a:buFont typeface="Wingdings" panose="05000000000000000000" pitchFamily="2" charset="2"/>
        <a:buChar char="§"/>
        <a:defRPr sz="2133">
          <a:solidFill>
            <a:srgbClr val="352869"/>
          </a:solidFill>
          <a:latin typeface="IBM Plex Sans" charset="0"/>
          <a:ea typeface="IBM Plex Sans" charset="0"/>
          <a:cs typeface="IBM Plex Sans" charset="0"/>
        </a:defRPr>
      </a:lvl1pPr>
      <a:lvl2pPr marL="509575" indent="-163509" algn="l" rtl="0" eaLnBrk="1" fontAlgn="base" hangingPunct="1">
        <a:spcBef>
          <a:spcPct val="0"/>
        </a:spcBef>
        <a:spcAft>
          <a:spcPct val="0"/>
        </a:spcAft>
        <a:buClr>
          <a:schemeClr val="tx1"/>
        </a:buClr>
        <a:buFont typeface="Arial" panose="020B0604020202020204" pitchFamily="34" charset="0"/>
        <a:buChar char="–"/>
        <a:defRPr sz="1867">
          <a:solidFill>
            <a:srgbClr val="352869"/>
          </a:solidFill>
          <a:latin typeface="IBM Plex Sans" charset="0"/>
          <a:ea typeface="IBM Plex Sans" charset="0"/>
          <a:cs typeface="IBM Plex Sans" charset="0"/>
        </a:defRPr>
      </a:lvl2pPr>
      <a:lvl3pPr marL="855641" indent="-173034" algn="l" rtl="0" eaLnBrk="1" fontAlgn="base" hangingPunct="1">
        <a:spcBef>
          <a:spcPct val="0"/>
        </a:spcBef>
        <a:spcAft>
          <a:spcPct val="0"/>
        </a:spcAft>
        <a:buClr>
          <a:schemeClr val="tx1"/>
        </a:buClr>
        <a:buChar char="•"/>
        <a:defRPr sz="1600">
          <a:solidFill>
            <a:srgbClr val="352869"/>
          </a:solidFill>
          <a:latin typeface="IBM Plex Sans" charset="0"/>
          <a:ea typeface="IBM Plex Sans" charset="0"/>
          <a:cs typeface="IBM Plex Sans" charset="0"/>
        </a:defRPr>
      </a:lvl3pPr>
      <a:lvl4pPr marL="1203295" indent="-173034" algn="l" rtl="0" eaLnBrk="1" fontAlgn="base" hangingPunct="1">
        <a:spcBef>
          <a:spcPct val="20000"/>
        </a:spcBef>
        <a:spcAft>
          <a:spcPct val="0"/>
        </a:spcAft>
        <a:buClr>
          <a:schemeClr val="bg1"/>
        </a:buClr>
        <a:buChar char="–"/>
        <a:defRPr sz="1600">
          <a:solidFill>
            <a:schemeClr val="bg1"/>
          </a:solidFill>
          <a:latin typeface="+mn-lt"/>
          <a:ea typeface="MS PGothic" panose="020B0600070205080204" pitchFamily="34" charset="-128"/>
        </a:defRPr>
      </a:lvl4pPr>
      <a:lvl5pPr marL="1539836" indent="-163509" algn="l" rtl="0" eaLnBrk="1" fontAlgn="base" hangingPunct="1">
        <a:spcBef>
          <a:spcPct val="20000"/>
        </a:spcBef>
        <a:spcAft>
          <a:spcPct val="0"/>
        </a:spcAft>
        <a:buClr>
          <a:schemeClr val="bg1"/>
        </a:buClr>
        <a:buChar char="»"/>
        <a:defRPr sz="1600">
          <a:solidFill>
            <a:schemeClr val="bg1"/>
          </a:solidFill>
          <a:latin typeface="+mn-lt"/>
          <a:ea typeface="MS PGothic" panose="020B0600070205080204" pitchFamily="34" charset="-128"/>
        </a:defRPr>
      </a:lvl5pPr>
      <a:lvl6pPr marL="1997025" indent="-163509" algn="l" rtl="0" eaLnBrk="1" fontAlgn="base" hangingPunct="1">
        <a:spcBef>
          <a:spcPct val="20000"/>
        </a:spcBef>
        <a:spcAft>
          <a:spcPct val="0"/>
        </a:spcAft>
        <a:buClr>
          <a:schemeClr val="bg1"/>
        </a:buClr>
        <a:buChar char="»"/>
        <a:defRPr sz="1600">
          <a:solidFill>
            <a:schemeClr val="bg1"/>
          </a:solidFill>
          <a:latin typeface="+mn-lt"/>
        </a:defRPr>
      </a:lvl6pPr>
      <a:lvl7pPr marL="2454213" indent="-163509" algn="l" rtl="0" eaLnBrk="1" fontAlgn="base" hangingPunct="1">
        <a:spcBef>
          <a:spcPct val="20000"/>
        </a:spcBef>
        <a:spcAft>
          <a:spcPct val="0"/>
        </a:spcAft>
        <a:buClr>
          <a:schemeClr val="bg1"/>
        </a:buClr>
        <a:buChar char="»"/>
        <a:defRPr sz="1600">
          <a:solidFill>
            <a:schemeClr val="bg1"/>
          </a:solidFill>
          <a:latin typeface="+mn-lt"/>
        </a:defRPr>
      </a:lvl7pPr>
      <a:lvl8pPr marL="2911402" indent="-163509" algn="l" rtl="0" eaLnBrk="1" fontAlgn="base" hangingPunct="1">
        <a:spcBef>
          <a:spcPct val="20000"/>
        </a:spcBef>
        <a:spcAft>
          <a:spcPct val="0"/>
        </a:spcAft>
        <a:buClr>
          <a:schemeClr val="bg1"/>
        </a:buClr>
        <a:buChar char="»"/>
        <a:defRPr sz="1600">
          <a:solidFill>
            <a:schemeClr val="bg1"/>
          </a:solidFill>
          <a:latin typeface="+mn-lt"/>
        </a:defRPr>
      </a:lvl8pPr>
      <a:lvl9pPr marL="3368590" indent="-163509" algn="l" rtl="0" eaLnBrk="1" fontAlgn="base" hangingPunct="1">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5" Type="http://schemas.openxmlformats.org/officeDocument/2006/relationships/hyperlink" Target="mailto:alexandre.zanetti@br.ibm.com"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image" Target="../media/image15.emf"/><Relationship Id="rId13" Type="http://schemas.microsoft.com/office/2007/relationships/hdphoto" Target="../media/hdphoto2.wdp"/><Relationship Id="rId3" Type="http://schemas.openxmlformats.org/officeDocument/2006/relationships/image" Target="../media/image10.emf"/><Relationship Id="rId7" Type="http://schemas.openxmlformats.org/officeDocument/2006/relationships/image" Target="../media/image14.emf"/><Relationship Id="rId12"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image" Target="../media/image13.emf"/><Relationship Id="rId11" Type="http://schemas.openxmlformats.org/officeDocument/2006/relationships/image" Target="../media/image18.emf"/><Relationship Id="rId5" Type="http://schemas.openxmlformats.org/officeDocument/2006/relationships/image" Target="../media/image12.emf"/><Relationship Id="rId15" Type="http://schemas.microsoft.com/office/2007/relationships/hdphoto" Target="../media/hdphoto3.wdp"/><Relationship Id="rId10" Type="http://schemas.openxmlformats.org/officeDocument/2006/relationships/image" Target="../media/image17.svg"/><Relationship Id="rId4" Type="http://schemas.openxmlformats.org/officeDocument/2006/relationships/image" Target="../media/image11.emf"/><Relationship Id="rId9" Type="http://schemas.openxmlformats.org/officeDocument/2006/relationships/image" Target="../media/image16.png"/><Relationship Id="rId14" Type="http://schemas.openxmlformats.org/officeDocument/2006/relationships/image" Target="../media/image20.emf"/></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hyperlink" Target="mailto:alexandre.zanetti@br.ibm.com"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6.xml"/><Relationship Id="rId5" Type="http://schemas.openxmlformats.org/officeDocument/2006/relationships/image" Target="../media/image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DC7FA15-966F-8162-3358-48F951CED5DB}"/>
              </a:ext>
            </a:extLst>
          </p:cNvPr>
          <p:cNvSpPr/>
          <p:nvPr/>
        </p:nvSpPr>
        <p:spPr>
          <a:xfrm>
            <a:off x="21173291" y="462131"/>
            <a:ext cx="2816262" cy="1257300"/>
          </a:xfrm>
          <a:prstGeom prst="rect">
            <a:avLst/>
          </a:prstGeom>
          <a:solidFill>
            <a:srgbClr val="000000"/>
          </a:solidFill>
        </p:spPr>
        <p:txBody>
          <a:bodyPr wrap="square" rtlCol="0" anchor="ctr">
            <a:spAutoFit/>
          </a:bodyPr>
          <a:lstStyle/>
          <a:p>
            <a:pPr algn="ctr" eaLnBrk="1" fontAlgn="auto" hangingPunct="1">
              <a:spcBef>
                <a:spcPts val="0"/>
              </a:spcBef>
              <a:spcAft>
                <a:spcPts val="0"/>
              </a:spcAft>
            </a:pPr>
            <a:endParaRPr lang="en-US" sz="2400" baseline="0" dirty="0">
              <a:solidFill>
                <a:srgbClr val="1D3548"/>
              </a:solidFill>
              <a:latin typeface="IBM Plex Sans" charset="0"/>
              <a:ea typeface="IBM Plex Sans" charset="0"/>
              <a:cs typeface="IBM Plex Sans" charset="0"/>
            </a:endParaRPr>
          </a:p>
        </p:txBody>
      </p:sp>
      <p:sp>
        <p:nvSpPr>
          <p:cNvPr id="2" name="Title 1">
            <a:extLst>
              <a:ext uri="{FF2B5EF4-FFF2-40B4-BE49-F238E27FC236}">
                <a16:creationId xmlns:a16="http://schemas.microsoft.com/office/drawing/2014/main" id="{B9EF28EB-E70A-8828-6A73-5D5B45D3D417}"/>
              </a:ext>
            </a:extLst>
          </p:cNvPr>
          <p:cNvSpPr>
            <a:spLocks noGrp="1"/>
          </p:cNvSpPr>
          <p:nvPr>
            <p:ph type="title"/>
          </p:nvPr>
        </p:nvSpPr>
        <p:spPr>
          <a:xfrm>
            <a:off x="646008" y="480060"/>
            <a:ext cx="22556892" cy="2724150"/>
          </a:xfrm>
        </p:spPr>
        <p:txBody>
          <a:bodyPr vert="horz" wrap="square" lIns="91440" tIns="45720" rIns="91440" bIns="45720" numCol="1" anchor="ctr" anchorCtr="0" compatLnSpc="1">
            <a:prstTxWarp prst="textNoShape">
              <a:avLst/>
            </a:prstTxWarp>
            <a:normAutofit/>
          </a:bodyPr>
          <a:lstStyle/>
          <a:p>
            <a:pPr algn="ctr"/>
            <a:r>
              <a:rPr lang="en-US" altLang="en-US" b="1" cap="all" dirty="0">
                <a:latin typeface="IBM Plex Sans" charset="0"/>
                <a:ea typeface="IBM Plex Sans" charset="0"/>
                <a:cs typeface="IBM Plex Sans" charset="0"/>
              </a:rPr>
              <a:t>Forum de </a:t>
            </a:r>
            <a:r>
              <a:rPr lang="en-US" altLang="en-US" b="1" cap="all" dirty="0" err="1">
                <a:latin typeface="IBM Plex Sans" charset="0"/>
                <a:ea typeface="IBM Plex Sans" charset="0"/>
                <a:cs typeface="IBM Plex Sans" charset="0"/>
              </a:rPr>
              <a:t>discussão</a:t>
            </a:r>
            <a:endParaRPr lang="en-US" altLang="en-US" b="1" cap="all" dirty="0">
              <a:latin typeface="IBM Plex Sans" charset="0"/>
              <a:ea typeface="IBM Plex Sans" charset="0"/>
              <a:cs typeface="IBM Plex Sans" charset="0"/>
            </a:endParaRPr>
          </a:p>
        </p:txBody>
      </p:sp>
      <p:pic>
        <p:nvPicPr>
          <p:cNvPr id="5" name="Picture 4">
            <a:extLst>
              <a:ext uri="{FF2B5EF4-FFF2-40B4-BE49-F238E27FC236}">
                <a16:creationId xmlns:a16="http://schemas.microsoft.com/office/drawing/2014/main" id="{3185B622-7A60-F019-8A83-52D2A1B6022C}"/>
              </a:ext>
            </a:extLst>
          </p:cNvPr>
          <p:cNvPicPr>
            <a:picLocks noChangeAspect="1"/>
          </p:cNvPicPr>
          <p:nvPr/>
        </p:nvPicPr>
        <p:blipFill>
          <a:blip r:embed="rId2"/>
          <a:srcRect t="30266" b="27736"/>
          <a:stretch/>
        </p:blipFill>
        <p:spPr>
          <a:xfrm>
            <a:off x="2846950" y="4160265"/>
            <a:ext cx="17774464" cy="3531238"/>
          </a:xfrm>
          <a:prstGeom prst="rect">
            <a:avLst/>
          </a:prstGeom>
        </p:spPr>
      </p:pic>
      <p:sp>
        <p:nvSpPr>
          <p:cNvPr id="6" name="Subtitle 4">
            <a:extLst>
              <a:ext uri="{FF2B5EF4-FFF2-40B4-BE49-F238E27FC236}">
                <a16:creationId xmlns:a16="http://schemas.microsoft.com/office/drawing/2014/main" id="{0C167AA4-426D-3459-070E-CAA0AAA908B9}"/>
              </a:ext>
            </a:extLst>
          </p:cNvPr>
          <p:cNvSpPr txBox="1">
            <a:spLocks/>
          </p:cNvSpPr>
          <p:nvPr/>
        </p:nvSpPr>
        <p:spPr>
          <a:xfrm>
            <a:off x="20093940" y="12633919"/>
            <a:ext cx="3543302" cy="929192"/>
          </a:xfrm>
          <a:prstGeom prst="rect">
            <a:avLst/>
          </a:prstGeom>
        </p:spPr>
        <p:txBody>
          <a:bodyPr vert="horz" lIns="91440" tIns="45720" rIns="91440" bIns="45720" rtlCol="0">
            <a:normAutofit/>
          </a:bodyPr>
          <a:lstStyle>
            <a:lvl1pPr marL="0" indent="0" algn="ctr" defTabSz="1828800" rtl="0" eaLnBrk="1" latinLnBrk="0" hangingPunct="1">
              <a:lnSpc>
                <a:spcPct val="90000"/>
              </a:lnSpc>
              <a:spcBef>
                <a:spcPts val="2000"/>
              </a:spcBef>
              <a:buFont typeface="Arial" panose="020B0604020202020204" pitchFamily="34" charset="0"/>
              <a:buNone/>
              <a:defRPr sz="4800" kern="1200">
                <a:solidFill>
                  <a:schemeClr val="tx1"/>
                </a:solidFill>
                <a:latin typeface="+mn-lt"/>
                <a:ea typeface="+mn-ea"/>
                <a:cs typeface="+mn-cs"/>
              </a:defRPr>
            </a:lvl1pPr>
            <a:lvl2pPr marL="914400" indent="0" algn="ctr" defTabSz="1828800" rtl="0" eaLnBrk="1" latinLnBrk="0" hangingPunct="1">
              <a:lnSpc>
                <a:spcPct val="90000"/>
              </a:lnSpc>
              <a:spcBef>
                <a:spcPts val="1000"/>
              </a:spcBef>
              <a:buFont typeface="Arial" panose="020B0604020202020204" pitchFamily="34" charset="0"/>
              <a:buNone/>
              <a:defRPr sz="4000" kern="1200">
                <a:solidFill>
                  <a:schemeClr val="tx1"/>
                </a:solidFill>
                <a:latin typeface="+mn-lt"/>
                <a:ea typeface="+mn-ea"/>
                <a:cs typeface="+mn-cs"/>
              </a:defRPr>
            </a:lvl2pPr>
            <a:lvl3pPr marL="1828800" indent="0" algn="ctr" defTabSz="18288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3pPr>
            <a:lvl4pPr marL="2743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4pPr>
            <a:lvl5pPr marL="36576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5pPr>
            <a:lvl6pPr marL="45720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6pPr>
            <a:lvl7pPr marL="54864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7pPr>
            <a:lvl8pPr marL="64008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8pPr>
            <a:lvl9pPr marL="7315200" indent="0" algn="ctr" defTabSz="18288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9pPr>
          </a:lstStyle>
          <a:p>
            <a:pPr algn="r"/>
            <a:r>
              <a:rPr lang="pt-BR" sz="4000">
                <a:solidFill>
                  <a:schemeClr val="accent1">
                    <a:lumMod val="50000"/>
                  </a:schemeClr>
                </a:solidFill>
              </a:rPr>
              <a:t>Julho/</a:t>
            </a:r>
            <a:r>
              <a:rPr lang="pt-BR" sz="4000" dirty="0">
                <a:solidFill>
                  <a:schemeClr val="accent1">
                    <a:lumMod val="50000"/>
                  </a:schemeClr>
                </a:solidFill>
              </a:rPr>
              <a:t>2025</a:t>
            </a:r>
          </a:p>
        </p:txBody>
      </p:sp>
      <p:pic>
        <p:nvPicPr>
          <p:cNvPr id="10" name="0973543a.png">
            <a:extLst>
              <a:ext uri="{FF2B5EF4-FFF2-40B4-BE49-F238E27FC236}">
                <a16:creationId xmlns:a16="http://schemas.microsoft.com/office/drawing/2014/main" id="{2A127825-54C4-8B15-07AA-E9A53423F38E}"/>
              </a:ext>
            </a:extLst>
          </p:cNvPr>
          <p:cNvPicPr>
            <a:picLocks noChangeAspect="1"/>
          </p:cNvPicPr>
          <p:nvPr/>
        </p:nvPicPr>
        <p:blipFill>
          <a:blip r:embed="rId3"/>
          <a:stretch>
            <a:fillRect/>
          </a:stretch>
        </p:blipFill>
        <p:spPr>
          <a:xfrm>
            <a:off x="21236665" y="555453"/>
            <a:ext cx="2689950" cy="1076374"/>
          </a:xfrm>
          <a:prstGeom prst="rect">
            <a:avLst/>
          </a:prstGeom>
          <a:ln w="12700">
            <a:miter lim="400000"/>
          </a:ln>
        </p:spPr>
      </p:pic>
      <p:pic>
        <p:nvPicPr>
          <p:cNvPr id="3" name="Picture 2">
            <a:extLst>
              <a:ext uri="{FF2B5EF4-FFF2-40B4-BE49-F238E27FC236}">
                <a16:creationId xmlns:a16="http://schemas.microsoft.com/office/drawing/2014/main" id="{183C048A-B571-3668-6AB0-4A367D810047}"/>
              </a:ext>
            </a:extLst>
          </p:cNvPr>
          <p:cNvPicPr>
            <a:picLocks noChangeAspect="1"/>
          </p:cNvPicPr>
          <p:nvPr/>
        </p:nvPicPr>
        <p:blipFill>
          <a:blip r:embed="rId4"/>
          <a:stretch>
            <a:fillRect/>
          </a:stretch>
        </p:blipFill>
        <p:spPr>
          <a:xfrm>
            <a:off x="1173105" y="11263256"/>
            <a:ext cx="1673845" cy="1589342"/>
          </a:xfrm>
          <a:prstGeom prst="rect">
            <a:avLst/>
          </a:prstGeom>
          <a:noFill/>
        </p:spPr>
      </p:pic>
      <p:sp>
        <p:nvSpPr>
          <p:cNvPr id="9" name="TextBox 8">
            <a:extLst>
              <a:ext uri="{FF2B5EF4-FFF2-40B4-BE49-F238E27FC236}">
                <a16:creationId xmlns:a16="http://schemas.microsoft.com/office/drawing/2014/main" id="{BEB3E4D5-7F5C-607F-F4EF-9B7B54B8D165}"/>
              </a:ext>
            </a:extLst>
          </p:cNvPr>
          <p:cNvSpPr txBox="1"/>
          <p:nvPr/>
        </p:nvSpPr>
        <p:spPr>
          <a:xfrm>
            <a:off x="2846950" y="11303874"/>
            <a:ext cx="7338869" cy="1508105"/>
          </a:xfrm>
          <a:prstGeom prst="rect">
            <a:avLst/>
          </a:prstGeom>
          <a:noFill/>
        </p:spPr>
        <p:txBody>
          <a:bodyPr wrap="none" rtlCol="0">
            <a:spAutoFit/>
          </a:bodyPr>
          <a:lstStyle/>
          <a:p>
            <a:pPr algn="just"/>
            <a:r>
              <a:rPr lang="pt-BR" sz="3200" dirty="0">
                <a:solidFill>
                  <a:schemeClr val="accent1">
                    <a:lumMod val="50000"/>
                  </a:schemeClr>
                </a:solidFill>
              </a:rPr>
              <a:t>Alexandre Zanetti</a:t>
            </a:r>
          </a:p>
          <a:p>
            <a:pPr algn="just"/>
            <a:r>
              <a:rPr lang="pt-BR" sz="2000" dirty="0">
                <a:solidFill>
                  <a:schemeClr val="accent1">
                    <a:lumMod val="50000"/>
                  </a:schemeClr>
                </a:solidFill>
                <a:hlinkClick r:id="rId5">
                  <a:extLst>
                    <a:ext uri="{A12FA001-AC4F-418D-AE19-62706E023703}">
                      <ahyp:hlinkClr xmlns:ahyp="http://schemas.microsoft.com/office/drawing/2018/hyperlinkcolor" val="tx"/>
                    </a:ext>
                  </a:extLst>
                </a:hlinkClick>
              </a:rPr>
              <a:t>alexandre.zanetti@br.ibm.com</a:t>
            </a:r>
            <a:endParaRPr lang="pt-BR" sz="2000" dirty="0">
              <a:solidFill>
                <a:schemeClr val="accent1">
                  <a:lumMod val="50000"/>
                </a:schemeClr>
              </a:solidFill>
            </a:endParaRPr>
          </a:p>
          <a:p>
            <a:pPr algn="just"/>
            <a:r>
              <a:rPr lang="en-US" sz="2000" dirty="0">
                <a:solidFill>
                  <a:schemeClr val="accent1">
                    <a:lumMod val="50000"/>
                  </a:schemeClr>
                </a:solidFill>
              </a:rPr>
              <a:t>55 (11) 98539-4632</a:t>
            </a:r>
          </a:p>
          <a:p>
            <a:pPr algn="just"/>
            <a:r>
              <a:rPr lang="en-US" sz="2000" dirty="0">
                <a:solidFill>
                  <a:schemeClr val="accent1">
                    <a:lumMod val="50000"/>
                  </a:schemeClr>
                </a:solidFill>
                <a:effectLst/>
              </a:rPr>
              <a:t>IBM Advisory Customer Success Manager Technical Specialist</a:t>
            </a:r>
          </a:p>
        </p:txBody>
      </p:sp>
      <p:sp>
        <p:nvSpPr>
          <p:cNvPr id="4" name="TextBox 3">
            <a:extLst>
              <a:ext uri="{FF2B5EF4-FFF2-40B4-BE49-F238E27FC236}">
                <a16:creationId xmlns:a16="http://schemas.microsoft.com/office/drawing/2014/main" id="{11A89127-93D9-0C01-18A0-EA5746810699}"/>
              </a:ext>
            </a:extLst>
          </p:cNvPr>
          <p:cNvSpPr txBox="1"/>
          <p:nvPr/>
        </p:nvSpPr>
        <p:spPr bwMode="auto">
          <a:xfrm>
            <a:off x="6675120" y="7315462"/>
            <a:ext cx="17233148" cy="3947793"/>
          </a:xfrm>
          <a:prstGeom prst="rect">
            <a:avLst/>
          </a:prstGeom>
          <a:noFill/>
          <a:ln>
            <a:noFill/>
          </a:ln>
        </p:spPr>
        <p:txBody>
          <a:bodyPr vert="horz" wrap="square" lIns="91440" tIns="45720" rIns="91440" bIns="45720" numCol="1" anchor="t" anchorCtr="0" compatLnSpc="1">
            <a:prstTxWarp prst="textNoShape">
              <a:avLst/>
            </a:prstTxWarp>
            <a:normAutofit/>
          </a:bodyPr>
          <a:lstStyle/>
          <a:p>
            <a:pPr algn="l" fontAlgn="base" hangingPunct="1">
              <a:spcBef>
                <a:spcPct val="50000"/>
              </a:spcBef>
              <a:spcAft>
                <a:spcPct val="0"/>
              </a:spcAft>
              <a:buClr>
                <a:schemeClr val="tx1"/>
              </a:buClr>
            </a:pPr>
            <a:r>
              <a:rPr lang="en-US" sz="3600" dirty="0">
                <a:latin typeface="IBM Plex Sans" charset="0"/>
                <a:ea typeface="IBM Plex Sans" charset="0"/>
                <a:cs typeface="IBM Plex Sans" charset="0"/>
              </a:rPr>
              <a:t>"</a:t>
            </a:r>
            <a:r>
              <a:rPr lang="en-US" sz="3600" dirty="0" err="1">
                <a:latin typeface="IBM Plex Sans" charset="0"/>
                <a:ea typeface="IBM Plex Sans" charset="0"/>
                <a:cs typeface="IBM Plex Sans" charset="0"/>
              </a:rPr>
              <a:t>Hoje</a:t>
            </a:r>
            <a:r>
              <a:rPr lang="en-US" sz="3600" dirty="0">
                <a:latin typeface="IBM Plex Sans" charset="0"/>
                <a:ea typeface="IBM Plex Sans" charset="0"/>
                <a:cs typeface="IBM Plex Sans" charset="0"/>
              </a:rPr>
              <a:t> </a:t>
            </a:r>
            <a:r>
              <a:rPr lang="en-US" sz="3600" dirty="0" err="1">
                <a:latin typeface="IBM Plex Sans" charset="0"/>
                <a:ea typeface="IBM Plex Sans" charset="0"/>
                <a:cs typeface="IBM Plex Sans" charset="0"/>
              </a:rPr>
              <a:t>vamos</a:t>
            </a:r>
            <a:r>
              <a:rPr lang="en-US" sz="3600" dirty="0">
                <a:latin typeface="IBM Plex Sans" charset="0"/>
                <a:ea typeface="IBM Plex Sans" charset="0"/>
                <a:cs typeface="IBM Plex Sans" charset="0"/>
              </a:rPr>
              <a:t> </a:t>
            </a:r>
            <a:r>
              <a:rPr lang="en-US" sz="3600" dirty="0" err="1">
                <a:latin typeface="IBM Plex Sans" charset="0"/>
                <a:ea typeface="IBM Plex Sans" charset="0"/>
                <a:cs typeface="IBM Plex Sans" charset="0"/>
              </a:rPr>
              <a:t>comparar</a:t>
            </a:r>
            <a:r>
              <a:rPr lang="en-US" sz="3600" dirty="0">
                <a:latin typeface="IBM Plex Sans" charset="0"/>
                <a:ea typeface="IBM Plex Sans" charset="0"/>
                <a:cs typeface="IBM Plex Sans" charset="0"/>
              </a:rPr>
              <a:t> duas </a:t>
            </a:r>
            <a:r>
              <a:rPr lang="en-US" sz="3600" dirty="0" err="1">
                <a:latin typeface="IBM Plex Sans" charset="0"/>
                <a:ea typeface="IBM Plex Sans" charset="0"/>
                <a:cs typeface="IBM Plex Sans" charset="0"/>
              </a:rPr>
              <a:t>abordagens</a:t>
            </a:r>
            <a:r>
              <a:rPr lang="en-US" sz="3600" dirty="0">
                <a:latin typeface="IBM Plex Sans" charset="0"/>
                <a:ea typeface="IBM Plex Sans" charset="0"/>
                <a:cs typeface="IBM Plex Sans" charset="0"/>
              </a:rPr>
              <a:t> de </a:t>
            </a:r>
            <a:r>
              <a:rPr lang="en-US" sz="3600" dirty="0" err="1">
                <a:latin typeface="IBM Plex Sans" charset="0"/>
                <a:ea typeface="IBM Plex Sans" charset="0"/>
                <a:cs typeface="IBM Plex Sans" charset="0"/>
              </a:rPr>
              <a:t>mensageria</a:t>
            </a:r>
            <a:r>
              <a:rPr lang="en-US" sz="3600" dirty="0">
                <a:latin typeface="IBM Plex Sans" charset="0"/>
                <a:ea typeface="IBM Plex Sans" charset="0"/>
                <a:cs typeface="IBM Plex Sans" charset="0"/>
              </a:rPr>
              <a:t> que </a:t>
            </a:r>
            <a:r>
              <a:rPr lang="en-US" sz="3600" dirty="0" err="1">
                <a:latin typeface="IBM Plex Sans" charset="0"/>
                <a:ea typeface="IBM Plex Sans" charset="0"/>
                <a:cs typeface="IBM Plex Sans" charset="0"/>
              </a:rPr>
              <a:t>atendem</a:t>
            </a:r>
            <a:r>
              <a:rPr lang="en-US" sz="3600" dirty="0">
                <a:latin typeface="IBM Plex Sans" charset="0"/>
                <a:ea typeface="IBM Plex Sans" charset="0"/>
                <a:cs typeface="IBM Plex Sans" charset="0"/>
              </a:rPr>
              <a:t> a </a:t>
            </a:r>
            <a:r>
              <a:rPr lang="en-US" sz="3600" dirty="0" err="1">
                <a:latin typeface="IBM Plex Sans" charset="0"/>
                <a:ea typeface="IBM Plex Sans" charset="0"/>
                <a:cs typeface="IBM Plex Sans" charset="0"/>
              </a:rPr>
              <a:t>necessidades</a:t>
            </a:r>
            <a:r>
              <a:rPr lang="en-US" sz="3600" dirty="0">
                <a:latin typeface="IBM Plex Sans" charset="0"/>
                <a:ea typeface="IBM Plex Sans" charset="0"/>
                <a:cs typeface="IBM Plex Sans" charset="0"/>
              </a:rPr>
              <a:t> </a:t>
            </a:r>
            <a:r>
              <a:rPr lang="en-US" sz="3600" dirty="0" err="1">
                <a:latin typeface="IBM Plex Sans" charset="0"/>
                <a:ea typeface="IBM Plex Sans" charset="0"/>
                <a:cs typeface="IBM Plex Sans" charset="0"/>
              </a:rPr>
              <a:t>diferentes</a:t>
            </a:r>
            <a:r>
              <a:rPr lang="en-US" sz="3600" dirty="0">
                <a:latin typeface="IBM Plex Sans" charset="0"/>
                <a:ea typeface="IBM Plex Sans" charset="0"/>
                <a:cs typeface="IBM Plex Sans" charset="0"/>
              </a:rPr>
              <a:t>: o IBM MQ e o IBM Event Streams (</a:t>
            </a:r>
            <a:r>
              <a:rPr lang="en-US" sz="3600" dirty="0" err="1">
                <a:latin typeface="IBM Plex Sans" charset="0"/>
                <a:ea typeface="IBM Plex Sans" charset="0"/>
                <a:cs typeface="IBM Plex Sans" charset="0"/>
              </a:rPr>
              <a:t>baseado</a:t>
            </a:r>
            <a:r>
              <a:rPr lang="en-US" sz="3600" dirty="0">
                <a:latin typeface="IBM Plex Sans" charset="0"/>
                <a:ea typeface="IBM Plex Sans" charset="0"/>
                <a:cs typeface="IBM Plex Sans" charset="0"/>
              </a:rPr>
              <a:t> </a:t>
            </a:r>
            <a:r>
              <a:rPr lang="en-US" sz="3600" dirty="0" err="1">
                <a:latin typeface="IBM Plex Sans" charset="0"/>
                <a:ea typeface="IBM Plex Sans" charset="0"/>
                <a:cs typeface="IBM Plex Sans" charset="0"/>
              </a:rPr>
              <a:t>em</a:t>
            </a:r>
            <a:r>
              <a:rPr lang="en-US" sz="3600" dirty="0">
                <a:latin typeface="IBM Plex Sans" charset="0"/>
                <a:ea typeface="IBM Plex Sans" charset="0"/>
                <a:cs typeface="IBM Plex Sans" charset="0"/>
              </a:rPr>
              <a:t> Kafka). A </a:t>
            </a:r>
            <a:r>
              <a:rPr lang="en-US" sz="3600" dirty="0" err="1">
                <a:latin typeface="IBM Plex Sans" charset="0"/>
                <a:ea typeface="IBM Plex Sans" charset="0"/>
                <a:cs typeface="IBM Plex Sans" charset="0"/>
              </a:rPr>
              <a:t>escolha</a:t>
            </a:r>
            <a:r>
              <a:rPr lang="en-US" sz="3600" dirty="0">
                <a:latin typeface="IBM Plex Sans" charset="0"/>
                <a:ea typeface="IBM Plex Sans" charset="0"/>
                <a:cs typeface="IBM Plex Sans" charset="0"/>
              </a:rPr>
              <a:t> entre </a:t>
            </a:r>
            <a:r>
              <a:rPr lang="en-US" sz="3600" dirty="0" err="1">
                <a:latin typeface="IBM Plex Sans" charset="0"/>
                <a:ea typeface="IBM Plex Sans" charset="0"/>
                <a:cs typeface="IBM Plex Sans" charset="0"/>
              </a:rPr>
              <a:t>elas</a:t>
            </a:r>
            <a:r>
              <a:rPr lang="en-US" sz="3600" dirty="0">
                <a:latin typeface="IBM Plex Sans" charset="0"/>
                <a:ea typeface="IBM Plex Sans" charset="0"/>
                <a:cs typeface="IBM Plex Sans" charset="0"/>
              </a:rPr>
              <a:t> </a:t>
            </a:r>
            <a:r>
              <a:rPr lang="en-US" sz="3600" dirty="0" err="1">
                <a:latin typeface="IBM Plex Sans" charset="0"/>
                <a:ea typeface="IBM Plex Sans" charset="0"/>
                <a:cs typeface="IBM Plex Sans" charset="0"/>
              </a:rPr>
              <a:t>depende</a:t>
            </a:r>
            <a:r>
              <a:rPr lang="en-US" sz="3600" dirty="0">
                <a:latin typeface="IBM Plex Sans" charset="0"/>
                <a:ea typeface="IBM Plex Sans" charset="0"/>
                <a:cs typeface="IBM Plex Sans" charset="0"/>
              </a:rPr>
              <a:t> de </a:t>
            </a:r>
            <a:r>
              <a:rPr lang="en-US" sz="3600" dirty="0" err="1">
                <a:latin typeface="IBM Plex Sans" charset="0"/>
                <a:ea typeface="IBM Plex Sans" charset="0"/>
                <a:cs typeface="IBM Plex Sans" charset="0"/>
              </a:rPr>
              <a:t>requisitos</a:t>
            </a:r>
            <a:r>
              <a:rPr lang="en-US" sz="3600" dirty="0">
                <a:latin typeface="IBM Plex Sans" charset="0"/>
                <a:ea typeface="IBM Plex Sans" charset="0"/>
                <a:cs typeface="IBM Plex Sans" charset="0"/>
              </a:rPr>
              <a:t> </a:t>
            </a:r>
            <a:r>
              <a:rPr lang="en-US" sz="3600" dirty="0" err="1">
                <a:latin typeface="IBM Plex Sans" charset="0"/>
                <a:ea typeface="IBM Plex Sans" charset="0"/>
                <a:cs typeface="IBM Plex Sans" charset="0"/>
              </a:rPr>
              <a:t>como</a:t>
            </a:r>
            <a:r>
              <a:rPr lang="en-US" sz="3600" dirty="0">
                <a:latin typeface="IBM Plex Sans" charset="0"/>
                <a:ea typeface="IBM Plex Sans" charset="0"/>
                <a:cs typeface="IBM Plex Sans" charset="0"/>
              </a:rPr>
              <a:t> </a:t>
            </a:r>
            <a:r>
              <a:rPr lang="en-US" sz="3600" dirty="0" err="1">
                <a:latin typeface="IBM Plex Sans" charset="0"/>
                <a:ea typeface="IBM Plex Sans" charset="0"/>
                <a:cs typeface="IBM Plex Sans" charset="0"/>
              </a:rPr>
              <a:t>confiabilidade</a:t>
            </a:r>
            <a:r>
              <a:rPr lang="en-US" sz="3600" dirty="0">
                <a:latin typeface="IBM Plex Sans" charset="0"/>
                <a:ea typeface="IBM Plex Sans" charset="0"/>
                <a:cs typeface="IBM Plex Sans" charset="0"/>
              </a:rPr>
              <a:t>, tempo real, </a:t>
            </a:r>
            <a:r>
              <a:rPr lang="en-US" sz="3600" dirty="0" err="1">
                <a:latin typeface="IBM Plex Sans" charset="0"/>
                <a:ea typeface="IBM Plex Sans" charset="0"/>
                <a:cs typeface="IBM Plex Sans" charset="0"/>
              </a:rPr>
              <a:t>integração</a:t>
            </a:r>
            <a:r>
              <a:rPr lang="en-US" sz="3600" dirty="0">
                <a:latin typeface="IBM Plex Sans" charset="0"/>
                <a:ea typeface="IBM Plex Sans" charset="0"/>
                <a:cs typeface="IBM Plex Sans" charset="0"/>
              </a:rPr>
              <a:t> com </a:t>
            </a:r>
            <a:r>
              <a:rPr lang="en-US" sz="3600" dirty="0" err="1">
                <a:latin typeface="IBM Plex Sans" charset="0"/>
                <a:ea typeface="IBM Plex Sans" charset="0"/>
                <a:cs typeface="IBM Plex Sans" charset="0"/>
              </a:rPr>
              <a:t>sistemas</a:t>
            </a:r>
            <a:r>
              <a:rPr lang="en-US" sz="3600" dirty="0">
                <a:latin typeface="IBM Plex Sans" charset="0"/>
                <a:ea typeface="IBM Plex Sans" charset="0"/>
                <a:cs typeface="IBM Plex Sans" charset="0"/>
              </a:rPr>
              <a:t> </a:t>
            </a:r>
            <a:r>
              <a:rPr lang="en-US" sz="3600" dirty="0" err="1">
                <a:latin typeface="IBM Plex Sans" charset="0"/>
                <a:ea typeface="IBM Plex Sans" charset="0"/>
                <a:cs typeface="IBM Plex Sans" charset="0"/>
              </a:rPr>
              <a:t>legados</a:t>
            </a:r>
            <a:r>
              <a:rPr lang="en-US" sz="3600" dirty="0">
                <a:latin typeface="IBM Plex Sans" charset="0"/>
                <a:ea typeface="IBM Plex Sans" charset="0"/>
                <a:cs typeface="IBM Plex Sans" charset="0"/>
              </a:rPr>
              <a:t> e </a:t>
            </a:r>
            <a:r>
              <a:rPr lang="en-US" sz="3600" dirty="0" err="1">
                <a:latin typeface="IBM Plex Sans" charset="0"/>
                <a:ea typeface="IBM Plex Sans" charset="0"/>
                <a:cs typeface="IBM Plex Sans" charset="0"/>
              </a:rPr>
              <a:t>escalabilidade</a:t>
            </a:r>
            <a:r>
              <a:rPr lang="en-US" sz="3600" dirty="0">
                <a:latin typeface="IBM Plex Sans" charset="0"/>
                <a:ea typeface="IBM Plex Sans" charset="0"/>
                <a:cs typeface="IBM Plex Sans" charset="0"/>
              </a:rPr>
              <a:t>."</a:t>
            </a:r>
          </a:p>
        </p:txBody>
      </p:sp>
    </p:spTree>
    <p:extLst>
      <p:ext uri="{BB962C8B-B14F-4D97-AF65-F5344CB8AC3E}">
        <p14:creationId xmlns:p14="http://schemas.microsoft.com/office/powerpoint/2010/main" val="952744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0D6CC2-975B-F497-EFE8-12C6A1324B72}"/>
            </a:ext>
          </a:extLst>
        </p:cNvPr>
        <p:cNvGrpSpPr/>
        <p:nvPr/>
      </p:nvGrpSpPr>
      <p:grpSpPr>
        <a:xfrm>
          <a:off x="0" y="0"/>
          <a:ext cx="0" cy="0"/>
          <a:chOff x="0" y="0"/>
          <a:chExt cx="0" cy="0"/>
        </a:xfrm>
      </p:grpSpPr>
      <p:sp>
        <p:nvSpPr>
          <p:cNvPr id="26" name="CaixaDeTexto 77">
            <a:extLst>
              <a:ext uri="{FF2B5EF4-FFF2-40B4-BE49-F238E27FC236}">
                <a16:creationId xmlns:a16="http://schemas.microsoft.com/office/drawing/2014/main" id="{34899AC8-63D0-1A02-47AB-83E3563C93FC}"/>
              </a:ext>
            </a:extLst>
          </p:cNvPr>
          <p:cNvSpPr txBox="1"/>
          <p:nvPr/>
        </p:nvSpPr>
        <p:spPr>
          <a:xfrm>
            <a:off x="931736" y="179292"/>
            <a:ext cx="7495865" cy="391517"/>
          </a:xfrm>
          <a:prstGeom prst="rect">
            <a:avLst/>
          </a:prstGeom>
          <a:noFill/>
        </p:spPr>
        <p:txBody>
          <a:bodyPr wrap="square" rtlCol="0">
            <a:spAutoFit/>
          </a:bodyPr>
          <a:lstStyle/>
          <a:p>
            <a:r>
              <a:rPr lang="pt-BR" sz="1944" b="1" dirty="0">
                <a:solidFill>
                  <a:schemeClr val="bg1"/>
                </a:solidFill>
                <a:latin typeface="Bradesco Sans" panose="00000500000000000000" pitchFamily="2" charset="0"/>
              </a:rPr>
              <a:t>IBM MQ</a:t>
            </a:r>
            <a:endParaRPr lang="en-US" sz="1944" b="1" dirty="0">
              <a:solidFill>
                <a:schemeClr val="bg1"/>
              </a:solidFill>
              <a:latin typeface="Bradesco Sans" panose="00000500000000000000" pitchFamily="2" charset="0"/>
            </a:endParaRPr>
          </a:p>
        </p:txBody>
      </p:sp>
      <p:sp>
        <p:nvSpPr>
          <p:cNvPr id="30" name="Rectangle 29">
            <a:extLst>
              <a:ext uri="{FF2B5EF4-FFF2-40B4-BE49-F238E27FC236}">
                <a16:creationId xmlns:a16="http://schemas.microsoft.com/office/drawing/2014/main" id="{6F899C3E-14EF-4E9A-8869-5A02A17B9D4B}"/>
              </a:ext>
            </a:extLst>
          </p:cNvPr>
          <p:cNvSpPr/>
          <p:nvPr/>
        </p:nvSpPr>
        <p:spPr>
          <a:xfrm>
            <a:off x="1108719" y="4320540"/>
            <a:ext cx="21728421" cy="8321040"/>
          </a:xfrm>
          <a:prstGeom prst="rect">
            <a:avLst/>
          </a:prstGeom>
          <a:ln>
            <a:noFill/>
          </a:ln>
        </p:spPr>
        <p:txBody>
          <a:bodyPr wrap="square" numCol="2" rtlCol="0" anchor="t">
            <a:noAutofit/>
          </a:bodyPr>
          <a:lstStyle/>
          <a:p>
            <a:pPr marL="571500" indent="-457200" algn="just" eaLnBrk="1" fontAlgn="auto" hangingPunct="1">
              <a:spcBef>
                <a:spcPts val="0"/>
              </a:spcBef>
              <a:spcAft>
                <a:spcPts val="0"/>
              </a:spcAft>
              <a:buFont typeface="Arial" panose="020B0604020202020204" pitchFamily="34" charset="0"/>
              <a:buChar char="•"/>
            </a:pPr>
            <a:r>
              <a:rPr lang="pt-BR" sz="3000" b="1" baseline="0" dirty="0">
                <a:solidFill>
                  <a:srgbClr val="1D3548"/>
                </a:solidFill>
                <a:latin typeface="IBM Plex Sans" charset="0"/>
                <a:ea typeface="IBM Plex Sans" charset="0"/>
                <a:cs typeface="IBM Plex Sans" charset="0"/>
              </a:rPr>
              <a:t>Comunicação Pub/Sub</a:t>
            </a:r>
            <a:r>
              <a:rPr lang="pt-BR" sz="3000" baseline="0" dirty="0">
                <a:solidFill>
                  <a:srgbClr val="1D3548"/>
                </a:solidFill>
                <a:latin typeface="IBM Plex Sans" charset="0"/>
                <a:ea typeface="IBM Plex Sans" charset="0"/>
                <a:cs typeface="IBM Plex Sans" charset="0"/>
              </a:rPr>
              <a:t>: comunicação baseada em um modelo de pub/sub, onde os produtores publicam mensagens (ou eventos) em tópicos, e os consumidores se assinam a esses tópicos para receber as mensagens.</a:t>
            </a:r>
          </a:p>
          <a:p>
            <a:pPr marL="571500" indent="-457200" algn="just" eaLnBrk="1" fontAlgn="auto" hangingPunct="1">
              <a:spcBef>
                <a:spcPts val="0"/>
              </a:spcBef>
              <a:spcAft>
                <a:spcPts val="0"/>
              </a:spcAft>
              <a:buFont typeface="Arial" panose="020B0604020202020204" pitchFamily="34" charset="0"/>
              <a:buChar char="•"/>
            </a:pPr>
            <a:endParaRPr lang="pt-BR" sz="3000" b="1" baseline="0" dirty="0">
              <a:solidFill>
                <a:srgbClr val="1D3548"/>
              </a:solidFill>
              <a:latin typeface="IBM Plex Sans" charset="0"/>
              <a:ea typeface="IBM Plex Sans" charset="0"/>
              <a:cs typeface="IBM Plex Sans" charset="0"/>
            </a:endParaRPr>
          </a:p>
          <a:p>
            <a:pPr marL="571500" indent="-457200" algn="just" eaLnBrk="1" fontAlgn="auto" hangingPunct="1">
              <a:spcBef>
                <a:spcPts val="0"/>
              </a:spcBef>
              <a:spcAft>
                <a:spcPts val="0"/>
              </a:spcAft>
              <a:buFont typeface="Arial" panose="020B0604020202020204" pitchFamily="34" charset="0"/>
              <a:buChar char="•"/>
            </a:pPr>
            <a:r>
              <a:rPr lang="pt-BR" sz="3000" b="1" baseline="0" dirty="0">
                <a:solidFill>
                  <a:srgbClr val="1D3548"/>
                </a:solidFill>
                <a:latin typeface="IBM Plex Sans" charset="0"/>
                <a:ea typeface="IBM Plex Sans" charset="0"/>
                <a:cs typeface="IBM Plex Sans" charset="0"/>
              </a:rPr>
              <a:t>Processamento de Eventos em Tempo Real</a:t>
            </a:r>
            <a:r>
              <a:rPr lang="pt-BR" sz="3000" baseline="0" dirty="0">
                <a:solidFill>
                  <a:srgbClr val="1D3548"/>
                </a:solidFill>
                <a:latin typeface="IBM Plex Sans" charset="0"/>
                <a:ea typeface="IBM Plex Sans" charset="0"/>
                <a:cs typeface="IBM Plex Sans" charset="0"/>
              </a:rPr>
              <a:t>: Fornece capacidade de processar eventos em tempo real, permitindo que as organizações respondam rapidamente a mudanças nos mercados, nos clientes ou nos sistemas.</a:t>
            </a:r>
          </a:p>
          <a:p>
            <a:pPr marL="571500" indent="-457200" algn="just" eaLnBrk="1" fontAlgn="auto" hangingPunct="1">
              <a:spcBef>
                <a:spcPts val="0"/>
              </a:spcBef>
              <a:spcAft>
                <a:spcPts val="0"/>
              </a:spcAft>
              <a:buFont typeface="Arial" panose="020B0604020202020204" pitchFamily="34" charset="0"/>
              <a:buChar char="•"/>
            </a:pPr>
            <a:endParaRPr lang="pt-BR" sz="3000" baseline="0" dirty="0">
              <a:solidFill>
                <a:srgbClr val="1D3548"/>
              </a:solidFill>
              <a:latin typeface="IBM Plex Sans" charset="0"/>
              <a:ea typeface="IBM Plex Sans" charset="0"/>
              <a:cs typeface="IBM Plex Sans" charset="0"/>
            </a:endParaRPr>
          </a:p>
          <a:p>
            <a:pPr marL="571500" indent="-457200" algn="just" eaLnBrk="1" fontAlgn="auto" hangingPunct="1">
              <a:spcBef>
                <a:spcPts val="0"/>
              </a:spcBef>
              <a:spcAft>
                <a:spcPts val="0"/>
              </a:spcAft>
              <a:buFont typeface="Arial" panose="020B0604020202020204" pitchFamily="34" charset="0"/>
              <a:buChar char="•"/>
            </a:pPr>
            <a:r>
              <a:rPr lang="pt-BR" sz="3000" b="1" baseline="0" dirty="0">
                <a:solidFill>
                  <a:srgbClr val="1D3548"/>
                </a:solidFill>
                <a:latin typeface="IBM Plex Sans" charset="0"/>
                <a:ea typeface="IBM Plex Sans" charset="0"/>
                <a:cs typeface="IBM Plex Sans" charset="0"/>
              </a:rPr>
              <a:t>Escalabilidade</a:t>
            </a:r>
            <a:r>
              <a:rPr lang="pt-BR" sz="3000" baseline="0" dirty="0">
                <a:solidFill>
                  <a:srgbClr val="1D3548"/>
                </a:solidFill>
                <a:latin typeface="IBM Plex Sans" charset="0"/>
                <a:ea typeface="IBM Plex Sans" charset="0"/>
                <a:cs typeface="IBM Plex Sans" charset="0"/>
              </a:rPr>
              <a:t>: É projetado para ser escalável, permitindo que seja facilmente expandido para atender às necessidades de sistemas de grande escala.</a:t>
            </a:r>
          </a:p>
          <a:p>
            <a:pPr marL="571500" indent="-457200" algn="just" eaLnBrk="1" fontAlgn="auto" hangingPunct="1">
              <a:spcBef>
                <a:spcPts val="0"/>
              </a:spcBef>
              <a:spcAft>
                <a:spcPts val="0"/>
              </a:spcAft>
              <a:buFont typeface="Arial" panose="020B0604020202020204" pitchFamily="34" charset="0"/>
              <a:buChar char="•"/>
            </a:pPr>
            <a:endParaRPr lang="pt-BR" sz="3000" baseline="0" dirty="0">
              <a:solidFill>
                <a:srgbClr val="1D3548"/>
              </a:solidFill>
              <a:latin typeface="IBM Plex Sans" charset="0"/>
              <a:ea typeface="IBM Plex Sans" charset="0"/>
              <a:cs typeface="IBM Plex Sans" charset="0"/>
            </a:endParaRPr>
          </a:p>
          <a:p>
            <a:pPr marL="571500" indent="-457200" algn="just" eaLnBrk="1" fontAlgn="auto" hangingPunct="1">
              <a:spcBef>
                <a:spcPts val="0"/>
              </a:spcBef>
              <a:spcAft>
                <a:spcPts val="0"/>
              </a:spcAft>
              <a:buFont typeface="Arial" panose="020B0604020202020204" pitchFamily="34" charset="0"/>
              <a:buChar char="•"/>
            </a:pPr>
            <a:r>
              <a:rPr lang="pt-BR" sz="3000" b="1" baseline="0" dirty="0">
                <a:solidFill>
                  <a:srgbClr val="1D3548"/>
                </a:solidFill>
                <a:latin typeface="IBM Plex Sans" charset="0"/>
                <a:ea typeface="IBM Plex Sans" charset="0"/>
                <a:cs typeface="IBM Plex Sans" charset="0"/>
              </a:rPr>
              <a:t>Segurança</a:t>
            </a:r>
            <a:r>
              <a:rPr lang="pt-BR" sz="3000" baseline="0" dirty="0">
                <a:solidFill>
                  <a:srgbClr val="1D3548"/>
                </a:solidFill>
                <a:latin typeface="IBM Plex Sans" charset="0"/>
                <a:ea typeface="IBM Plex Sans" charset="0"/>
                <a:cs typeface="IBM Plex Sans" charset="0"/>
              </a:rPr>
              <a:t>: Oferece recursos de segurança avançados, como autenticação, autorização e criptografia, para proteger os eventos e garantir a integridade dos dados.</a:t>
            </a:r>
          </a:p>
          <a:p>
            <a:pPr marL="571500" indent="-457200" algn="just" eaLnBrk="1" fontAlgn="auto" hangingPunct="1">
              <a:spcBef>
                <a:spcPts val="0"/>
              </a:spcBef>
              <a:spcAft>
                <a:spcPts val="0"/>
              </a:spcAft>
              <a:buFont typeface="Arial" panose="020B0604020202020204" pitchFamily="34" charset="0"/>
              <a:buChar char="•"/>
            </a:pPr>
            <a:endParaRPr lang="pt-BR" sz="3000" baseline="0" dirty="0">
              <a:solidFill>
                <a:srgbClr val="1D3548"/>
              </a:solidFill>
              <a:latin typeface="IBM Plex Sans" charset="0"/>
              <a:ea typeface="IBM Plex Sans" charset="0"/>
              <a:cs typeface="IBM Plex Sans" charset="0"/>
            </a:endParaRPr>
          </a:p>
          <a:p>
            <a:pPr marL="571500" indent="-457200" algn="just" eaLnBrk="1" fontAlgn="auto" hangingPunct="1">
              <a:spcBef>
                <a:spcPts val="0"/>
              </a:spcBef>
              <a:spcAft>
                <a:spcPts val="0"/>
              </a:spcAft>
              <a:buFont typeface="Arial" panose="020B0604020202020204" pitchFamily="34" charset="0"/>
              <a:buChar char="•"/>
            </a:pPr>
            <a:r>
              <a:rPr lang="pt-BR" sz="3000" b="1" baseline="0" dirty="0">
                <a:solidFill>
                  <a:srgbClr val="1D3548"/>
                </a:solidFill>
                <a:latin typeface="IBM Plex Sans" charset="0"/>
                <a:ea typeface="IBM Plex Sans" charset="0"/>
                <a:cs typeface="IBM Plex Sans" charset="0"/>
              </a:rPr>
              <a:t>Ferramentas de Desenvolvimento</a:t>
            </a:r>
            <a:r>
              <a:rPr lang="pt-BR" sz="3000" baseline="0" dirty="0">
                <a:solidFill>
                  <a:srgbClr val="1D3548"/>
                </a:solidFill>
                <a:latin typeface="IBM Plex Sans" charset="0"/>
                <a:ea typeface="IBM Plex Sans" charset="0"/>
                <a:cs typeface="IBM Plex Sans" charset="0"/>
              </a:rPr>
              <a:t>: Fornece ferramentas de desenvolvimento avançadas, incluindo APIs, </a:t>
            </a:r>
            <a:r>
              <a:rPr lang="pt-BR" sz="3000" baseline="0" dirty="0" err="1">
                <a:solidFill>
                  <a:srgbClr val="1D3548"/>
                </a:solidFill>
                <a:latin typeface="IBM Plex Sans" charset="0"/>
                <a:ea typeface="IBM Plex Sans" charset="0"/>
                <a:cs typeface="IBM Plex Sans" charset="0"/>
              </a:rPr>
              <a:t>SDKs</a:t>
            </a:r>
            <a:r>
              <a:rPr lang="pt-BR" sz="3000" baseline="0" dirty="0">
                <a:solidFill>
                  <a:srgbClr val="1D3548"/>
                </a:solidFill>
                <a:latin typeface="IBM Plex Sans" charset="0"/>
                <a:ea typeface="IBM Plex Sans" charset="0"/>
                <a:cs typeface="IBM Plex Sans" charset="0"/>
              </a:rPr>
              <a:t> e consoles de administração, para facilitar a criação de aplicações de streaming de eventos.</a:t>
            </a:r>
          </a:p>
          <a:p>
            <a:pPr marL="571500" indent="-457200" algn="just" eaLnBrk="1" fontAlgn="auto" hangingPunct="1">
              <a:spcBef>
                <a:spcPts val="0"/>
              </a:spcBef>
              <a:spcAft>
                <a:spcPts val="0"/>
              </a:spcAft>
              <a:buFont typeface="Arial" panose="020B0604020202020204" pitchFamily="34" charset="0"/>
              <a:buChar char="•"/>
            </a:pPr>
            <a:endParaRPr lang="pt-BR" sz="3000" b="1" baseline="0" dirty="0">
              <a:solidFill>
                <a:srgbClr val="1D3548"/>
              </a:solidFill>
              <a:latin typeface="IBM Plex Sans" charset="0"/>
              <a:ea typeface="IBM Plex Sans" charset="0"/>
              <a:cs typeface="IBM Plex Sans" charset="0"/>
            </a:endParaRPr>
          </a:p>
          <a:p>
            <a:pPr marL="571500" indent="-457200" algn="just" eaLnBrk="1" fontAlgn="auto" hangingPunct="1">
              <a:spcBef>
                <a:spcPts val="0"/>
              </a:spcBef>
              <a:spcAft>
                <a:spcPts val="0"/>
              </a:spcAft>
              <a:buFont typeface="Arial" panose="020B0604020202020204" pitchFamily="34" charset="0"/>
              <a:buChar char="•"/>
            </a:pPr>
            <a:r>
              <a:rPr lang="pt-BR" sz="3000" b="1" baseline="0" dirty="0">
                <a:solidFill>
                  <a:srgbClr val="1D3548"/>
                </a:solidFill>
                <a:latin typeface="IBM Plex Sans" charset="0"/>
                <a:ea typeface="IBM Plex Sans" charset="0"/>
                <a:cs typeface="IBM Plex Sans" charset="0"/>
              </a:rPr>
              <a:t>Análise de Dados</a:t>
            </a:r>
            <a:r>
              <a:rPr lang="pt-BR" sz="3000" baseline="0" dirty="0">
                <a:solidFill>
                  <a:srgbClr val="1D3548"/>
                </a:solidFill>
                <a:latin typeface="IBM Plex Sans" charset="0"/>
                <a:ea typeface="IBM Plex Sans" charset="0"/>
                <a:cs typeface="IBM Plex Sans" charset="0"/>
              </a:rPr>
              <a:t>: Permite a análise de dados em tempo real, permitindo que as organizações obtenham insights valiosos e tomem decisões informadas.</a:t>
            </a:r>
          </a:p>
          <a:p>
            <a:pPr marL="571500" indent="-457200" algn="just" eaLnBrk="1" fontAlgn="auto" hangingPunct="1">
              <a:spcBef>
                <a:spcPts val="0"/>
              </a:spcBef>
              <a:spcAft>
                <a:spcPts val="0"/>
              </a:spcAft>
              <a:buFont typeface="Arial" panose="020B0604020202020204" pitchFamily="34" charset="0"/>
              <a:buChar char="•"/>
            </a:pPr>
            <a:endParaRPr lang="pt-BR" sz="3000" b="1" dirty="0">
              <a:solidFill>
                <a:srgbClr val="1D3548"/>
              </a:solidFill>
              <a:latin typeface="IBM Plex Sans" charset="0"/>
            </a:endParaRPr>
          </a:p>
          <a:p>
            <a:pPr marL="571500" indent="-457200" algn="just" eaLnBrk="1" fontAlgn="auto" hangingPunct="1">
              <a:spcBef>
                <a:spcPts val="0"/>
              </a:spcBef>
              <a:spcAft>
                <a:spcPts val="0"/>
              </a:spcAft>
              <a:buFont typeface="Arial" panose="020B0604020202020204" pitchFamily="34" charset="0"/>
              <a:buChar char="•"/>
            </a:pPr>
            <a:r>
              <a:rPr lang="pt-BR" sz="3000" b="1" baseline="0" dirty="0">
                <a:solidFill>
                  <a:srgbClr val="1D3548"/>
                </a:solidFill>
                <a:latin typeface="IBM Plex Sans" charset="0"/>
                <a:ea typeface="IBM Plex Sans" charset="0"/>
                <a:cs typeface="IBM Plex Sans" charset="0"/>
              </a:rPr>
              <a:t>Tolerância a Falhas / </a:t>
            </a:r>
            <a:r>
              <a:rPr lang="pt-BR" sz="3000" b="1" dirty="0">
                <a:solidFill>
                  <a:srgbClr val="1D3548"/>
                </a:solidFill>
                <a:latin typeface="IBM Plex Sans" charset="0"/>
              </a:rPr>
              <a:t>Garantia de Entrega</a:t>
            </a:r>
            <a:r>
              <a:rPr lang="pt-BR" sz="3000" baseline="0" dirty="0">
                <a:solidFill>
                  <a:srgbClr val="1D3548"/>
                </a:solidFill>
                <a:latin typeface="IBM Plex Sans" charset="0"/>
                <a:ea typeface="IBM Plex Sans" charset="0"/>
                <a:cs typeface="IBM Plex Sans" charset="0"/>
              </a:rPr>
              <a:t>: herda a capacidade do Kafka:</a:t>
            </a:r>
          </a:p>
          <a:p>
            <a:pPr marL="1485900" lvl="2" indent="-571500" algn="just" hangingPunct="1">
              <a:buFont typeface="Arial" panose="020B0604020202020204" pitchFamily="34" charset="0"/>
              <a:buChar char="•"/>
            </a:pPr>
            <a:r>
              <a:rPr lang="pt-BR" sz="2400" b="1" baseline="0" dirty="0">
                <a:solidFill>
                  <a:srgbClr val="1D3548"/>
                </a:solidFill>
                <a:latin typeface="IBM Plex Sans" charset="0"/>
                <a:ea typeface="IBM Plex Sans" charset="0"/>
                <a:cs typeface="IBM Plex Sans" charset="0"/>
              </a:rPr>
              <a:t>Entrega At-</a:t>
            </a:r>
            <a:r>
              <a:rPr lang="pt-BR" sz="2400" b="1" baseline="0" dirty="0" err="1">
                <a:solidFill>
                  <a:srgbClr val="1D3548"/>
                </a:solidFill>
                <a:latin typeface="IBM Plex Sans" charset="0"/>
                <a:ea typeface="IBM Plex Sans" charset="0"/>
                <a:cs typeface="IBM Plex Sans" charset="0"/>
              </a:rPr>
              <a:t>Least</a:t>
            </a:r>
            <a:r>
              <a:rPr lang="pt-BR" sz="2400" b="1" baseline="0" dirty="0">
                <a:solidFill>
                  <a:srgbClr val="1D3548"/>
                </a:solidFill>
                <a:latin typeface="IBM Plex Sans" charset="0"/>
                <a:ea typeface="IBM Plex Sans" charset="0"/>
                <a:cs typeface="IBM Plex Sans" charset="0"/>
              </a:rPr>
              <a:t>-</a:t>
            </a:r>
            <a:r>
              <a:rPr lang="pt-BR" sz="2400" b="1" baseline="0" dirty="0" err="1">
                <a:solidFill>
                  <a:srgbClr val="1D3548"/>
                </a:solidFill>
                <a:latin typeface="IBM Plex Sans" charset="0"/>
                <a:ea typeface="IBM Plex Sans" charset="0"/>
                <a:cs typeface="IBM Plex Sans" charset="0"/>
              </a:rPr>
              <a:t>Once</a:t>
            </a:r>
            <a:r>
              <a:rPr lang="pt-BR" sz="2400" baseline="0" dirty="0">
                <a:solidFill>
                  <a:srgbClr val="1D3548"/>
                </a:solidFill>
                <a:latin typeface="IBM Plex Sans" charset="0"/>
                <a:ea typeface="IBM Plex Sans" charset="0"/>
                <a:cs typeface="IBM Plex Sans" charset="0"/>
              </a:rPr>
              <a:t>: Garante que cada mensagem será entregue ao menos uma vez ao consumidor.</a:t>
            </a:r>
            <a:r>
              <a:rPr lang="pt-BR" sz="1800" baseline="0" dirty="0">
                <a:solidFill>
                  <a:srgbClr val="1D3548"/>
                </a:solidFill>
                <a:latin typeface="IBM Plex Sans" charset="0"/>
                <a:ea typeface="IBM Plex Sans" charset="0"/>
                <a:cs typeface="IBM Plex Sans" charset="0"/>
              </a:rPr>
              <a:t> Isso significa que, em casos de falha, uma mensagem pode ser entregue mais de uma vez, mas nunca será perdida.</a:t>
            </a:r>
            <a:endParaRPr lang="pt-BR" sz="2400" b="1" baseline="0" dirty="0">
              <a:solidFill>
                <a:srgbClr val="1D3548"/>
              </a:solidFill>
              <a:latin typeface="IBM Plex Sans" charset="0"/>
              <a:ea typeface="IBM Plex Sans" charset="0"/>
              <a:cs typeface="IBM Plex Sans" charset="0"/>
            </a:endParaRPr>
          </a:p>
          <a:p>
            <a:pPr marL="1485900" lvl="3" indent="-571500" algn="just" hangingPunct="1">
              <a:buFont typeface="Arial" panose="020B0604020202020204" pitchFamily="34" charset="0"/>
              <a:buChar char="•"/>
            </a:pPr>
            <a:r>
              <a:rPr lang="pt-BR" sz="2400" b="1" baseline="0" dirty="0">
                <a:solidFill>
                  <a:srgbClr val="1D3548"/>
                </a:solidFill>
                <a:latin typeface="IBM Plex Sans" charset="0"/>
                <a:ea typeface="IBM Plex Sans" charset="0"/>
                <a:cs typeface="IBM Plex Sans" charset="0"/>
              </a:rPr>
              <a:t>Entrega At-Most-</a:t>
            </a:r>
            <a:r>
              <a:rPr lang="pt-BR" sz="2400" b="1" baseline="0" dirty="0" err="1">
                <a:solidFill>
                  <a:srgbClr val="1D3548"/>
                </a:solidFill>
                <a:latin typeface="IBM Plex Sans" charset="0"/>
                <a:ea typeface="IBM Plex Sans" charset="0"/>
                <a:cs typeface="IBM Plex Sans" charset="0"/>
              </a:rPr>
              <a:t>Once</a:t>
            </a:r>
            <a:r>
              <a:rPr lang="pt-BR" sz="2400" baseline="0" dirty="0">
                <a:solidFill>
                  <a:srgbClr val="1D3548"/>
                </a:solidFill>
                <a:latin typeface="IBM Plex Sans" charset="0"/>
                <a:ea typeface="IBM Plex Sans" charset="0"/>
                <a:cs typeface="IBM Plex Sans" charset="0"/>
              </a:rPr>
              <a:t>: Garante que cada mensagem será entregue no máximo uma vez ao consumidor. </a:t>
            </a:r>
            <a:r>
              <a:rPr lang="pt-BR" sz="1800" baseline="0" dirty="0">
                <a:solidFill>
                  <a:srgbClr val="1D3548"/>
                </a:solidFill>
                <a:latin typeface="IBM Plex Sans" charset="0"/>
                <a:ea typeface="IBM Plex Sans" charset="0"/>
                <a:cs typeface="IBM Plex Sans" charset="0"/>
              </a:rPr>
              <a:t>Isso significa que, em casos de falha, uma mensagem pode ser perdida, mas nunca será entregue mais de uma vez.</a:t>
            </a:r>
            <a:endParaRPr lang="pt-BR" sz="2400" baseline="0" dirty="0">
              <a:solidFill>
                <a:srgbClr val="1D3548"/>
              </a:solidFill>
              <a:latin typeface="IBM Plex Sans" charset="0"/>
              <a:ea typeface="IBM Plex Sans" charset="0"/>
              <a:cs typeface="IBM Plex Sans" charset="0"/>
            </a:endParaRPr>
          </a:p>
          <a:p>
            <a:pPr marL="1485900" lvl="3" indent="-571500" algn="just" hangingPunct="1">
              <a:buFont typeface="Arial" panose="020B0604020202020204" pitchFamily="34" charset="0"/>
              <a:buChar char="•"/>
            </a:pPr>
            <a:r>
              <a:rPr lang="pt-BR" sz="2400" b="1" baseline="0" dirty="0">
                <a:solidFill>
                  <a:srgbClr val="1D3548"/>
                </a:solidFill>
                <a:latin typeface="IBM Plex Sans" charset="0"/>
                <a:ea typeface="IBM Plex Sans" charset="0"/>
                <a:cs typeface="IBM Plex Sans" charset="0"/>
              </a:rPr>
              <a:t>Entrega </a:t>
            </a:r>
            <a:r>
              <a:rPr lang="pt-BR" sz="2400" b="1" baseline="0" dirty="0" err="1">
                <a:solidFill>
                  <a:srgbClr val="1D3548"/>
                </a:solidFill>
                <a:latin typeface="IBM Plex Sans" charset="0"/>
                <a:ea typeface="IBM Plex Sans" charset="0"/>
                <a:cs typeface="IBM Plex Sans" charset="0"/>
              </a:rPr>
              <a:t>Exactly-Once</a:t>
            </a:r>
            <a:r>
              <a:rPr lang="pt-BR" sz="2400" baseline="0" dirty="0">
                <a:solidFill>
                  <a:srgbClr val="1D3548"/>
                </a:solidFill>
                <a:latin typeface="IBM Plex Sans" charset="0"/>
                <a:ea typeface="IBM Plex Sans" charset="0"/>
                <a:cs typeface="IBM Plex Sans" charset="0"/>
              </a:rPr>
              <a:t>: Garante que cada mensagem será entregue exatamente uma vez ao consumidor, </a:t>
            </a:r>
            <a:r>
              <a:rPr lang="pt-BR" sz="1800" baseline="0" dirty="0">
                <a:solidFill>
                  <a:srgbClr val="1D3548"/>
                </a:solidFill>
                <a:latin typeface="IBM Plex Sans" charset="0"/>
                <a:ea typeface="IBM Plex Sans" charset="0"/>
                <a:cs typeface="IBM Plex Sans" charset="0"/>
              </a:rPr>
              <a:t>o que é o mais desejável, mas também o mais difícil de implementar, especialmente em sistemas distribuídos.</a:t>
            </a:r>
            <a:endParaRPr lang="pt-BR" sz="2400" baseline="0" dirty="0">
              <a:solidFill>
                <a:srgbClr val="1D3548"/>
              </a:solidFill>
              <a:latin typeface="IBM Plex Sans" charset="0"/>
              <a:ea typeface="IBM Plex Sans" charset="0"/>
              <a:cs typeface="IBM Plex Sans" charset="0"/>
            </a:endParaRPr>
          </a:p>
        </p:txBody>
      </p:sp>
      <p:sp>
        <p:nvSpPr>
          <p:cNvPr id="29" name="Rectangle 28">
            <a:extLst>
              <a:ext uri="{FF2B5EF4-FFF2-40B4-BE49-F238E27FC236}">
                <a16:creationId xmlns:a16="http://schemas.microsoft.com/office/drawing/2014/main" id="{9C9CCAB0-E8A3-FE2A-67EF-A4FFD82F45C1}"/>
              </a:ext>
            </a:extLst>
          </p:cNvPr>
          <p:cNvSpPr/>
          <p:nvPr/>
        </p:nvSpPr>
        <p:spPr>
          <a:xfrm>
            <a:off x="8545601" y="709321"/>
            <a:ext cx="3050513" cy="3118392"/>
          </a:xfrm>
          <a:prstGeom prst="rect">
            <a:avLst/>
          </a:prstGeom>
          <a:solidFill>
            <a:schemeClr val="accent3">
              <a:lumMod val="40000"/>
              <a:lumOff val="60000"/>
            </a:schemeClr>
          </a:solidFill>
          <a:ln>
            <a:solidFill>
              <a:schemeClr val="tx1"/>
            </a:solidFill>
          </a:ln>
        </p:spPr>
        <p:txBody>
          <a:bodyPr wrap="square" rtlCol="0" anchor="ctr">
            <a:spAutoFit/>
          </a:bodyPr>
          <a:lstStyle/>
          <a:p>
            <a:pPr algn="ctr" eaLnBrk="1" fontAlgn="auto" hangingPunct="1">
              <a:spcBef>
                <a:spcPts val="0"/>
              </a:spcBef>
              <a:spcAft>
                <a:spcPts val="0"/>
              </a:spcAft>
            </a:pPr>
            <a:endParaRPr lang="en-US" sz="2400" baseline="0" dirty="0">
              <a:solidFill>
                <a:srgbClr val="1D3548"/>
              </a:solidFill>
              <a:latin typeface="IBM Plex Sans" charset="0"/>
              <a:ea typeface="IBM Plex Sans" charset="0"/>
              <a:cs typeface="IBM Plex Sans" charset="0"/>
            </a:endParaRPr>
          </a:p>
        </p:txBody>
      </p:sp>
      <p:pic>
        <p:nvPicPr>
          <p:cNvPr id="31" name="Picture 4" descr="MQ - IBM Cloud">
            <a:extLst>
              <a:ext uri="{FF2B5EF4-FFF2-40B4-BE49-F238E27FC236}">
                <a16:creationId xmlns:a16="http://schemas.microsoft.com/office/drawing/2014/main" id="{5C2C5BEB-DE2D-CE30-A452-6B41EA394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777" y="109062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77904040-A0E4-3722-F2C9-FAC3885F497D}"/>
              </a:ext>
            </a:extLst>
          </p:cNvPr>
          <p:cNvSpPr txBox="1"/>
          <p:nvPr/>
        </p:nvSpPr>
        <p:spPr>
          <a:xfrm>
            <a:off x="8626043" y="3332848"/>
            <a:ext cx="2970071" cy="461665"/>
          </a:xfrm>
          <a:prstGeom prst="rect">
            <a:avLst/>
          </a:prstGeom>
          <a:noFill/>
          <a:ln>
            <a:noFill/>
          </a:ln>
        </p:spPr>
        <p:txBody>
          <a:bodyPr wrap="square">
            <a:spAutoFit/>
          </a:bodyPr>
          <a:lstStyle/>
          <a:p>
            <a:r>
              <a:rPr lang="pt-BR" sz="2400" b="1" u="sng" dirty="0">
                <a:solidFill>
                  <a:srgbClr val="1D3548"/>
                </a:solidFill>
                <a:latin typeface="IBM Plex Sans" charset="0"/>
              </a:rPr>
              <a:t>IBM Event </a:t>
            </a:r>
            <a:r>
              <a:rPr lang="pt-BR" sz="2400" b="1" u="sng" dirty="0" err="1">
                <a:solidFill>
                  <a:srgbClr val="1D3548"/>
                </a:solidFill>
                <a:latin typeface="IBM Plex Sans" charset="0"/>
              </a:rPr>
              <a:t>Streams</a:t>
            </a:r>
            <a:endParaRPr lang="en-US" sz="2400" dirty="0"/>
          </a:p>
        </p:txBody>
      </p:sp>
      <p:sp>
        <p:nvSpPr>
          <p:cNvPr id="4" name="Title 10">
            <a:extLst>
              <a:ext uri="{FF2B5EF4-FFF2-40B4-BE49-F238E27FC236}">
                <a16:creationId xmlns:a16="http://schemas.microsoft.com/office/drawing/2014/main" id="{1F05C383-201F-DF99-F66A-AAA531A9D340}"/>
              </a:ext>
            </a:extLst>
          </p:cNvPr>
          <p:cNvSpPr>
            <a:spLocks noGrp="1"/>
          </p:cNvSpPr>
          <p:nvPr>
            <p:ph type="title"/>
          </p:nvPr>
        </p:nvSpPr>
        <p:spPr>
          <a:xfrm>
            <a:off x="252000" y="360000"/>
            <a:ext cx="23760000" cy="3960540"/>
          </a:xfrm>
        </p:spPr>
        <p:txBody>
          <a:bodyPr anchor="t"/>
          <a:lstStyle/>
          <a:p>
            <a:r>
              <a:rPr lang="pt-BR" altLang="en-US" dirty="0"/>
              <a:t>IBM Event </a:t>
            </a:r>
            <a:r>
              <a:rPr lang="pt-BR" altLang="en-US" dirty="0" err="1"/>
              <a:t>Stream</a:t>
            </a:r>
            <a:br>
              <a:rPr lang="pt-BR" altLang="en-US" dirty="0"/>
            </a:br>
            <a:r>
              <a:rPr lang="pt-BR" altLang="en-US" dirty="0">
                <a:solidFill>
                  <a:schemeClr val="tx2">
                    <a:lumMod val="40000"/>
                    <a:lumOff val="60000"/>
                  </a:schemeClr>
                </a:solidFill>
              </a:rPr>
              <a:t>Origem...</a:t>
            </a:r>
            <a:br>
              <a:rPr lang="pt-BR" dirty="0">
                <a:solidFill>
                  <a:schemeClr val="tx2">
                    <a:lumMod val="40000"/>
                    <a:lumOff val="60000"/>
                  </a:schemeClr>
                </a:solidFill>
              </a:rPr>
            </a:br>
            <a:r>
              <a:rPr lang="pt-BR" altLang="en-US" dirty="0"/>
              <a:t>Características...</a:t>
            </a:r>
            <a:endParaRPr lang="en-US" dirty="0"/>
          </a:p>
        </p:txBody>
      </p:sp>
    </p:spTree>
    <p:extLst>
      <p:ext uri="{BB962C8B-B14F-4D97-AF65-F5344CB8AC3E}">
        <p14:creationId xmlns:p14="http://schemas.microsoft.com/office/powerpoint/2010/main" val="215648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50D923-E4E0-6FC2-6336-138D6B5F17AD}"/>
            </a:ext>
          </a:extLst>
        </p:cNvPr>
        <p:cNvGrpSpPr/>
        <p:nvPr/>
      </p:nvGrpSpPr>
      <p:grpSpPr>
        <a:xfrm>
          <a:off x="0" y="0"/>
          <a:ext cx="0" cy="0"/>
          <a:chOff x="0" y="0"/>
          <a:chExt cx="0" cy="0"/>
        </a:xfrm>
      </p:grpSpPr>
      <p:sp>
        <p:nvSpPr>
          <p:cNvPr id="26" name="CaixaDeTexto 77">
            <a:extLst>
              <a:ext uri="{FF2B5EF4-FFF2-40B4-BE49-F238E27FC236}">
                <a16:creationId xmlns:a16="http://schemas.microsoft.com/office/drawing/2014/main" id="{00ECAB2E-42FA-D860-CDA5-19CA7F347EC9}"/>
              </a:ext>
            </a:extLst>
          </p:cNvPr>
          <p:cNvSpPr txBox="1"/>
          <p:nvPr/>
        </p:nvSpPr>
        <p:spPr>
          <a:xfrm>
            <a:off x="931736" y="179292"/>
            <a:ext cx="7495865" cy="391517"/>
          </a:xfrm>
          <a:prstGeom prst="rect">
            <a:avLst/>
          </a:prstGeom>
          <a:noFill/>
        </p:spPr>
        <p:txBody>
          <a:bodyPr wrap="square" rtlCol="0">
            <a:spAutoFit/>
          </a:bodyPr>
          <a:lstStyle/>
          <a:p>
            <a:r>
              <a:rPr lang="pt-BR" sz="1944" b="1" dirty="0">
                <a:solidFill>
                  <a:schemeClr val="bg1"/>
                </a:solidFill>
                <a:latin typeface="Bradesco Sans" panose="00000500000000000000" pitchFamily="2" charset="0"/>
              </a:rPr>
              <a:t>IBM MQ</a:t>
            </a:r>
            <a:endParaRPr lang="en-US" sz="1944" b="1" dirty="0">
              <a:solidFill>
                <a:schemeClr val="bg1"/>
              </a:solidFill>
              <a:latin typeface="Bradesco Sans" panose="00000500000000000000" pitchFamily="2" charset="0"/>
            </a:endParaRPr>
          </a:p>
        </p:txBody>
      </p:sp>
      <p:sp>
        <p:nvSpPr>
          <p:cNvPr id="30" name="Rectangle 29">
            <a:extLst>
              <a:ext uri="{FF2B5EF4-FFF2-40B4-BE49-F238E27FC236}">
                <a16:creationId xmlns:a16="http://schemas.microsoft.com/office/drawing/2014/main" id="{D6900052-2D14-F19C-6E44-4B8F85DB2FBD}"/>
              </a:ext>
            </a:extLst>
          </p:cNvPr>
          <p:cNvSpPr/>
          <p:nvPr/>
        </p:nvSpPr>
        <p:spPr>
          <a:xfrm>
            <a:off x="1108719" y="4320540"/>
            <a:ext cx="21728421" cy="8321040"/>
          </a:xfrm>
          <a:prstGeom prst="rect">
            <a:avLst/>
          </a:prstGeom>
          <a:ln>
            <a:noFill/>
          </a:ln>
        </p:spPr>
        <p:txBody>
          <a:bodyPr wrap="square" numCol="2" rtlCol="0" anchor="t">
            <a:noAutofit/>
          </a:bodyPr>
          <a:lstStyle/>
          <a:p>
            <a:pPr marL="182562" algn="just" eaLnBrk="1" fontAlgn="auto" hangingPunct="1">
              <a:spcBef>
                <a:spcPts val="0"/>
              </a:spcBef>
              <a:spcAft>
                <a:spcPts val="0"/>
              </a:spcAft>
            </a:pPr>
            <a:r>
              <a:rPr lang="pt-BR" sz="3200" b="1" dirty="0">
                <a:solidFill>
                  <a:srgbClr val="1D3548"/>
                </a:solidFill>
                <a:latin typeface="IBM Plex Sans" charset="0"/>
              </a:rPr>
              <a:t>Cenário 1: Processamento de Transações em Tempo Real:</a:t>
            </a:r>
          </a:p>
          <a:p>
            <a:pPr marL="571500" indent="-388938" algn="just" eaLnBrk="1" fontAlgn="auto" hangingPunct="1">
              <a:spcBef>
                <a:spcPts val="0"/>
              </a:spcBef>
              <a:spcAft>
                <a:spcPts val="0"/>
              </a:spcAft>
              <a:buFont typeface="Arial" panose="020B0604020202020204" pitchFamily="34" charset="0"/>
              <a:buChar char="•"/>
            </a:pPr>
            <a:r>
              <a:rPr lang="pt-BR" sz="2400" b="1" baseline="0" dirty="0">
                <a:solidFill>
                  <a:srgbClr val="1D3548"/>
                </a:solidFill>
                <a:latin typeface="IBM Plex Sans" charset="0"/>
                <a:ea typeface="IBM Plex Sans" charset="0"/>
                <a:cs typeface="IBM Plex Sans" charset="0"/>
              </a:rPr>
              <a:t>Problema</a:t>
            </a:r>
            <a:r>
              <a:rPr lang="pt-BR" sz="2400" baseline="0" dirty="0">
                <a:solidFill>
                  <a:srgbClr val="1D3548"/>
                </a:solidFill>
                <a:latin typeface="IBM Plex Sans" charset="0"/>
                <a:ea typeface="IBM Plex Sans" charset="0"/>
                <a:cs typeface="IBM Plex Sans" charset="0"/>
              </a:rPr>
              <a:t>: Transações financeiras demoram muito tempo para serem processadas, o que pode levar a atrasos e perdas para os bancos e instituições financeiras.</a:t>
            </a:r>
          </a:p>
          <a:p>
            <a:pPr marL="571500" indent="-388938" algn="just" eaLnBrk="1" fontAlgn="auto" hangingPunct="1">
              <a:spcBef>
                <a:spcPts val="0"/>
              </a:spcBef>
              <a:spcAft>
                <a:spcPts val="0"/>
              </a:spcAft>
              <a:buFont typeface="Arial" panose="020B0604020202020204" pitchFamily="34" charset="0"/>
              <a:buChar char="•"/>
            </a:pPr>
            <a:r>
              <a:rPr lang="pt-BR" sz="2400" b="1" baseline="0" dirty="0">
                <a:solidFill>
                  <a:srgbClr val="1D3548"/>
                </a:solidFill>
                <a:latin typeface="IBM Plex Sans" charset="0"/>
                <a:ea typeface="IBM Plex Sans" charset="0"/>
                <a:cs typeface="IBM Plex Sans" charset="0"/>
              </a:rPr>
              <a:t>Solução</a:t>
            </a:r>
            <a:r>
              <a:rPr lang="pt-BR" sz="2400" baseline="0" dirty="0">
                <a:solidFill>
                  <a:srgbClr val="1D3548"/>
                </a:solidFill>
                <a:latin typeface="IBM Plex Sans" charset="0"/>
                <a:ea typeface="IBM Plex Sans" charset="0"/>
                <a:cs typeface="IBM Plex Sans" charset="0"/>
              </a:rPr>
              <a:t>: O Event </a:t>
            </a:r>
            <a:r>
              <a:rPr lang="pt-BR" sz="2400" baseline="0" dirty="0" err="1">
                <a:solidFill>
                  <a:srgbClr val="1D3548"/>
                </a:solidFill>
                <a:latin typeface="IBM Plex Sans" charset="0"/>
                <a:ea typeface="IBM Plex Sans" charset="0"/>
                <a:cs typeface="IBM Plex Sans" charset="0"/>
              </a:rPr>
              <a:t>Streams</a:t>
            </a:r>
            <a:r>
              <a:rPr lang="pt-BR" sz="2400" baseline="0" dirty="0">
                <a:solidFill>
                  <a:srgbClr val="1D3548"/>
                </a:solidFill>
                <a:latin typeface="IBM Plex Sans" charset="0"/>
                <a:ea typeface="IBM Plex Sans" charset="0"/>
                <a:cs typeface="IBM Plex Sans" charset="0"/>
              </a:rPr>
              <a:t> pode ser usado para processar transações financeiras em tempo real, permitindo que os bancos e instituições financeiras monitorem e respondam a transações suspeitas em tempo real.</a:t>
            </a:r>
          </a:p>
          <a:p>
            <a:pPr marL="571500" indent="-388938" algn="just" eaLnBrk="1" fontAlgn="auto" hangingPunct="1">
              <a:spcBef>
                <a:spcPts val="0"/>
              </a:spcBef>
              <a:spcAft>
                <a:spcPts val="0"/>
              </a:spcAft>
              <a:buFont typeface="Arial" panose="020B0604020202020204" pitchFamily="34" charset="0"/>
              <a:buChar char="•"/>
            </a:pPr>
            <a:r>
              <a:rPr lang="pt-BR" sz="2400" b="1" baseline="0" dirty="0">
                <a:solidFill>
                  <a:srgbClr val="1D3548"/>
                </a:solidFill>
                <a:latin typeface="IBM Plex Sans" charset="0"/>
                <a:ea typeface="IBM Plex Sans" charset="0"/>
                <a:cs typeface="IBM Plex Sans" charset="0"/>
              </a:rPr>
              <a:t>Benefícios</a:t>
            </a:r>
            <a:r>
              <a:rPr lang="pt-BR" sz="2400" baseline="0" dirty="0">
                <a:solidFill>
                  <a:srgbClr val="1D3548"/>
                </a:solidFill>
                <a:latin typeface="IBM Plex Sans" charset="0"/>
                <a:ea typeface="IBM Plex Sans" charset="0"/>
                <a:cs typeface="IBM Plex Sans" charset="0"/>
              </a:rPr>
              <a:t>: Processamento de transações mais rápido, redução de atrasos e perdas, e melhoria da segurança e conformidade.</a:t>
            </a:r>
          </a:p>
          <a:p>
            <a:pPr marL="571500" indent="-388938" algn="just" eaLnBrk="1" fontAlgn="auto" hangingPunct="1">
              <a:spcBef>
                <a:spcPts val="0"/>
              </a:spcBef>
              <a:spcAft>
                <a:spcPts val="0"/>
              </a:spcAft>
              <a:buFont typeface="Arial" panose="020B0604020202020204" pitchFamily="34" charset="0"/>
              <a:buChar char="•"/>
            </a:pPr>
            <a:endParaRPr lang="pt-BR" sz="3200" baseline="0" dirty="0">
              <a:solidFill>
                <a:srgbClr val="1D3548"/>
              </a:solidFill>
              <a:latin typeface="IBM Plex Sans" charset="0"/>
              <a:ea typeface="IBM Plex Sans" charset="0"/>
              <a:cs typeface="IBM Plex Sans" charset="0"/>
            </a:endParaRPr>
          </a:p>
          <a:p>
            <a:pPr marL="182562" algn="just" eaLnBrk="1" fontAlgn="auto" hangingPunct="1">
              <a:spcBef>
                <a:spcPts val="0"/>
              </a:spcBef>
              <a:spcAft>
                <a:spcPts val="0"/>
              </a:spcAft>
            </a:pPr>
            <a:r>
              <a:rPr lang="pt-BR" sz="3200" b="1" baseline="0" dirty="0">
                <a:solidFill>
                  <a:srgbClr val="1D3548"/>
                </a:solidFill>
                <a:latin typeface="IBM Plex Sans" charset="0"/>
                <a:ea typeface="IBM Plex Sans" charset="0"/>
                <a:cs typeface="IBM Plex Sans" charset="0"/>
              </a:rPr>
              <a:t>Cenário 2: Análise de Dados de IoT</a:t>
            </a:r>
            <a:r>
              <a:rPr lang="pt-BR" sz="3200" baseline="0" dirty="0">
                <a:solidFill>
                  <a:srgbClr val="1D3548"/>
                </a:solidFill>
                <a:latin typeface="IBM Plex Sans" charset="0"/>
                <a:ea typeface="IBM Plex Sans" charset="0"/>
                <a:cs typeface="IBM Plex Sans" charset="0"/>
              </a:rPr>
              <a:t>:</a:t>
            </a:r>
          </a:p>
          <a:p>
            <a:pPr marL="571500" indent="-388938" algn="just" eaLnBrk="1" fontAlgn="auto" hangingPunct="1">
              <a:spcBef>
                <a:spcPts val="0"/>
              </a:spcBef>
              <a:spcAft>
                <a:spcPts val="0"/>
              </a:spcAft>
              <a:buFont typeface="Arial" panose="020B0604020202020204" pitchFamily="34" charset="0"/>
              <a:buChar char="•"/>
            </a:pPr>
            <a:r>
              <a:rPr lang="pt-BR" sz="2400" b="1" baseline="0" dirty="0">
                <a:solidFill>
                  <a:srgbClr val="1D3548"/>
                </a:solidFill>
                <a:latin typeface="IBM Plex Sans" charset="0"/>
                <a:ea typeface="IBM Plex Sans" charset="0"/>
                <a:cs typeface="IBM Plex Sans" charset="0"/>
              </a:rPr>
              <a:t>Problema</a:t>
            </a:r>
            <a:r>
              <a:rPr lang="pt-BR" sz="2400" baseline="0" dirty="0">
                <a:solidFill>
                  <a:srgbClr val="1D3548"/>
                </a:solidFill>
                <a:latin typeface="IBM Plex Sans" charset="0"/>
                <a:ea typeface="IBM Plex Sans" charset="0"/>
                <a:cs typeface="IBM Plex Sans" charset="0"/>
              </a:rPr>
              <a:t>: Dispositivos IoT geram grandes quantidades de dados, que podem ser difíceis de coletar e processar em tempo real.</a:t>
            </a:r>
          </a:p>
          <a:p>
            <a:pPr marL="571500" indent="-388938" algn="just" eaLnBrk="1" fontAlgn="auto" hangingPunct="1">
              <a:spcBef>
                <a:spcPts val="0"/>
              </a:spcBef>
              <a:spcAft>
                <a:spcPts val="0"/>
              </a:spcAft>
              <a:buFont typeface="Arial" panose="020B0604020202020204" pitchFamily="34" charset="0"/>
              <a:buChar char="•"/>
            </a:pPr>
            <a:r>
              <a:rPr lang="pt-BR" sz="2400" b="1" baseline="0" dirty="0">
                <a:solidFill>
                  <a:srgbClr val="1D3548"/>
                </a:solidFill>
                <a:latin typeface="IBM Plex Sans" charset="0"/>
                <a:ea typeface="IBM Plex Sans" charset="0"/>
                <a:cs typeface="IBM Plex Sans" charset="0"/>
              </a:rPr>
              <a:t>Solução</a:t>
            </a:r>
            <a:r>
              <a:rPr lang="pt-BR" sz="2400" baseline="0" dirty="0">
                <a:solidFill>
                  <a:srgbClr val="1D3548"/>
                </a:solidFill>
                <a:latin typeface="IBM Plex Sans" charset="0"/>
                <a:ea typeface="IBM Plex Sans" charset="0"/>
                <a:cs typeface="IBM Plex Sans" charset="0"/>
              </a:rPr>
              <a:t>: O Event </a:t>
            </a:r>
            <a:r>
              <a:rPr lang="pt-BR" sz="2400" baseline="0" dirty="0" err="1">
                <a:solidFill>
                  <a:srgbClr val="1D3548"/>
                </a:solidFill>
                <a:latin typeface="IBM Plex Sans" charset="0"/>
                <a:ea typeface="IBM Plex Sans" charset="0"/>
                <a:cs typeface="IBM Plex Sans" charset="0"/>
              </a:rPr>
              <a:t>Streams</a:t>
            </a:r>
            <a:r>
              <a:rPr lang="pt-BR" sz="2400" baseline="0" dirty="0">
                <a:solidFill>
                  <a:srgbClr val="1D3548"/>
                </a:solidFill>
                <a:latin typeface="IBM Plex Sans" charset="0"/>
                <a:ea typeface="IBM Plex Sans" charset="0"/>
                <a:cs typeface="IBM Plex Sans" charset="0"/>
              </a:rPr>
              <a:t> pode ser usado para coletar e processar dados de dispositivos IoT, permitindo que as empresas monitorem e analisem o desempenho de seus dispositivos e tomem decisões informadas em tempo real.</a:t>
            </a:r>
          </a:p>
          <a:p>
            <a:pPr marL="571500" indent="-388938" algn="just" eaLnBrk="1" fontAlgn="auto" hangingPunct="1">
              <a:spcBef>
                <a:spcPts val="0"/>
              </a:spcBef>
              <a:spcAft>
                <a:spcPts val="0"/>
              </a:spcAft>
              <a:buFont typeface="Arial" panose="020B0604020202020204" pitchFamily="34" charset="0"/>
              <a:buChar char="•"/>
            </a:pPr>
            <a:r>
              <a:rPr lang="pt-BR" sz="2400" b="1" baseline="0" dirty="0">
                <a:solidFill>
                  <a:srgbClr val="1D3548"/>
                </a:solidFill>
                <a:latin typeface="IBM Plex Sans" charset="0"/>
                <a:ea typeface="IBM Plex Sans" charset="0"/>
                <a:cs typeface="IBM Plex Sans" charset="0"/>
              </a:rPr>
              <a:t>Benefícios</a:t>
            </a:r>
            <a:r>
              <a:rPr lang="pt-BR" sz="2400" baseline="0" dirty="0">
                <a:solidFill>
                  <a:srgbClr val="1D3548"/>
                </a:solidFill>
                <a:latin typeface="IBM Plex Sans" charset="0"/>
                <a:ea typeface="IBM Plex Sans" charset="0"/>
                <a:cs typeface="IBM Plex Sans" charset="0"/>
              </a:rPr>
              <a:t>: Melhoria da eficiência, redução de custos e melhorias na tomada de decisões.</a:t>
            </a:r>
          </a:p>
          <a:p>
            <a:pPr marL="182562" algn="just" eaLnBrk="1" fontAlgn="auto" hangingPunct="1">
              <a:spcBef>
                <a:spcPts val="0"/>
              </a:spcBef>
              <a:spcAft>
                <a:spcPts val="0"/>
              </a:spcAft>
            </a:pPr>
            <a:r>
              <a:rPr lang="pt-BR" sz="3200" b="1" baseline="0" dirty="0">
                <a:solidFill>
                  <a:srgbClr val="1D3548"/>
                </a:solidFill>
                <a:latin typeface="IBM Plex Sans" charset="0"/>
                <a:ea typeface="IBM Plex Sans" charset="0"/>
                <a:cs typeface="IBM Plex Sans" charset="0"/>
              </a:rPr>
              <a:t>Cenário 3: Processamento de Pagamentos em Tempo Real (PIX do Brasil)</a:t>
            </a:r>
          </a:p>
          <a:p>
            <a:pPr marL="571500" indent="-388938" algn="just" eaLnBrk="1" fontAlgn="auto" hangingPunct="1">
              <a:spcBef>
                <a:spcPts val="0"/>
              </a:spcBef>
              <a:spcAft>
                <a:spcPts val="0"/>
              </a:spcAft>
              <a:buFont typeface="Arial" panose="020B0604020202020204" pitchFamily="34" charset="0"/>
              <a:buChar char="•"/>
            </a:pPr>
            <a:r>
              <a:rPr lang="pt-BR" sz="2400" b="1" baseline="0" dirty="0">
                <a:solidFill>
                  <a:srgbClr val="1D3548"/>
                </a:solidFill>
                <a:latin typeface="IBM Plex Sans" charset="0"/>
                <a:ea typeface="IBM Plex Sans" charset="0"/>
                <a:cs typeface="IBM Plex Sans" charset="0"/>
              </a:rPr>
              <a:t>Problema</a:t>
            </a:r>
            <a:r>
              <a:rPr lang="pt-BR" sz="2400" baseline="0" dirty="0">
                <a:solidFill>
                  <a:srgbClr val="1D3548"/>
                </a:solidFill>
                <a:latin typeface="IBM Plex Sans" charset="0"/>
                <a:ea typeface="IBM Plex Sans" charset="0"/>
                <a:cs typeface="IBM Plex Sans" charset="0"/>
              </a:rPr>
              <a:t>: Pagamentos via PIX podem demorar muito tempo para serem processados, o que pode levar a atrasos e perdas para os bancos e instituições financeiras.</a:t>
            </a:r>
          </a:p>
          <a:p>
            <a:pPr marL="571500" indent="-388938" algn="just" eaLnBrk="1" fontAlgn="auto" hangingPunct="1">
              <a:spcBef>
                <a:spcPts val="0"/>
              </a:spcBef>
              <a:spcAft>
                <a:spcPts val="0"/>
              </a:spcAft>
              <a:buFont typeface="Arial" panose="020B0604020202020204" pitchFamily="34" charset="0"/>
              <a:buChar char="•"/>
            </a:pPr>
            <a:r>
              <a:rPr lang="pt-BR" sz="2400" b="1" baseline="0" dirty="0">
                <a:solidFill>
                  <a:srgbClr val="1D3548"/>
                </a:solidFill>
                <a:latin typeface="IBM Plex Sans" charset="0"/>
                <a:ea typeface="IBM Plex Sans" charset="0"/>
                <a:cs typeface="IBM Plex Sans" charset="0"/>
              </a:rPr>
              <a:t>Solução</a:t>
            </a:r>
            <a:r>
              <a:rPr lang="pt-BR" sz="2400" baseline="0" dirty="0">
                <a:solidFill>
                  <a:srgbClr val="1D3548"/>
                </a:solidFill>
                <a:latin typeface="IBM Plex Sans" charset="0"/>
                <a:ea typeface="IBM Plex Sans" charset="0"/>
                <a:cs typeface="IBM Plex Sans" charset="0"/>
              </a:rPr>
              <a:t>: O Event </a:t>
            </a:r>
            <a:r>
              <a:rPr lang="pt-BR" sz="2400" baseline="0" dirty="0" err="1">
                <a:solidFill>
                  <a:srgbClr val="1D3548"/>
                </a:solidFill>
                <a:latin typeface="IBM Plex Sans" charset="0"/>
                <a:ea typeface="IBM Plex Sans" charset="0"/>
                <a:cs typeface="IBM Plex Sans" charset="0"/>
              </a:rPr>
              <a:t>Streams</a:t>
            </a:r>
            <a:r>
              <a:rPr lang="pt-BR" sz="2400" baseline="0" dirty="0">
                <a:solidFill>
                  <a:srgbClr val="1D3548"/>
                </a:solidFill>
                <a:latin typeface="IBM Plex Sans" charset="0"/>
                <a:ea typeface="IBM Plex Sans" charset="0"/>
                <a:cs typeface="IBM Plex Sans" charset="0"/>
              </a:rPr>
              <a:t> pode ser usado para processar pagamentos via PIX em tempo real, permitindo que os bancos e instituições financeiras processem transações de forma rápida e segura.</a:t>
            </a:r>
          </a:p>
          <a:p>
            <a:pPr marL="571500" indent="-388938" algn="just" eaLnBrk="1" fontAlgn="auto" hangingPunct="1">
              <a:spcBef>
                <a:spcPts val="0"/>
              </a:spcBef>
              <a:spcAft>
                <a:spcPts val="0"/>
              </a:spcAft>
              <a:buFont typeface="Arial" panose="020B0604020202020204" pitchFamily="34" charset="0"/>
              <a:buChar char="•"/>
            </a:pPr>
            <a:r>
              <a:rPr lang="pt-BR" sz="2400" b="1" baseline="0" dirty="0">
                <a:solidFill>
                  <a:srgbClr val="1D3548"/>
                </a:solidFill>
                <a:latin typeface="IBM Plex Sans" charset="0"/>
                <a:ea typeface="IBM Plex Sans" charset="0"/>
                <a:cs typeface="IBM Plex Sans" charset="0"/>
              </a:rPr>
              <a:t>Benefícios</a:t>
            </a:r>
            <a:r>
              <a:rPr lang="pt-BR" sz="2400" baseline="0" dirty="0">
                <a:solidFill>
                  <a:srgbClr val="1D3548"/>
                </a:solidFill>
                <a:latin typeface="IBM Plex Sans" charset="0"/>
                <a:ea typeface="IBM Plex Sans" charset="0"/>
                <a:cs typeface="IBM Plex Sans" charset="0"/>
              </a:rPr>
              <a:t>: Processamento de pagamentos mais rápido, redução de atrasos e perdas, e melhoria da segurança e conformidade.</a:t>
            </a:r>
          </a:p>
          <a:p>
            <a:pPr marL="571500" indent="-388938" algn="just" eaLnBrk="1" fontAlgn="auto" hangingPunct="1">
              <a:spcBef>
                <a:spcPts val="0"/>
              </a:spcBef>
              <a:spcAft>
                <a:spcPts val="0"/>
              </a:spcAft>
              <a:buFont typeface="Arial" panose="020B0604020202020204" pitchFamily="34" charset="0"/>
              <a:buChar char="•"/>
            </a:pPr>
            <a:endParaRPr lang="pt-BR" sz="2400" baseline="0" dirty="0">
              <a:solidFill>
                <a:srgbClr val="1D3548"/>
              </a:solidFill>
              <a:latin typeface="IBM Plex Sans" charset="0"/>
              <a:ea typeface="IBM Plex Sans" charset="0"/>
              <a:cs typeface="IBM Plex Sans" charset="0"/>
            </a:endParaRPr>
          </a:p>
        </p:txBody>
      </p:sp>
      <p:sp>
        <p:nvSpPr>
          <p:cNvPr id="29" name="Rectangle 28">
            <a:extLst>
              <a:ext uri="{FF2B5EF4-FFF2-40B4-BE49-F238E27FC236}">
                <a16:creationId xmlns:a16="http://schemas.microsoft.com/office/drawing/2014/main" id="{16C578BA-8D8F-D6BB-7B2B-3B7443EDB79D}"/>
              </a:ext>
            </a:extLst>
          </p:cNvPr>
          <p:cNvSpPr/>
          <p:nvPr/>
        </p:nvSpPr>
        <p:spPr>
          <a:xfrm>
            <a:off x="8545601" y="709321"/>
            <a:ext cx="3050513" cy="3118392"/>
          </a:xfrm>
          <a:prstGeom prst="rect">
            <a:avLst/>
          </a:prstGeom>
          <a:solidFill>
            <a:schemeClr val="accent3">
              <a:lumMod val="40000"/>
              <a:lumOff val="60000"/>
            </a:schemeClr>
          </a:solidFill>
          <a:ln>
            <a:solidFill>
              <a:schemeClr val="tx1"/>
            </a:solidFill>
          </a:ln>
        </p:spPr>
        <p:txBody>
          <a:bodyPr wrap="square" rtlCol="0" anchor="ctr">
            <a:spAutoFit/>
          </a:bodyPr>
          <a:lstStyle/>
          <a:p>
            <a:pPr algn="ctr" eaLnBrk="1" fontAlgn="auto" hangingPunct="1">
              <a:spcBef>
                <a:spcPts val="0"/>
              </a:spcBef>
              <a:spcAft>
                <a:spcPts val="0"/>
              </a:spcAft>
            </a:pPr>
            <a:endParaRPr lang="en-US" sz="2400" baseline="0" dirty="0">
              <a:solidFill>
                <a:srgbClr val="1D3548"/>
              </a:solidFill>
              <a:latin typeface="IBM Plex Sans" charset="0"/>
              <a:ea typeface="IBM Plex Sans" charset="0"/>
              <a:cs typeface="IBM Plex Sans" charset="0"/>
            </a:endParaRPr>
          </a:p>
        </p:txBody>
      </p:sp>
      <p:pic>
        <p:nvPicPr>
          <p:cNvPr id="31" name="Picture 4" descr="MQ - IBM Cloud">
            <a:extLst>
              <a:ext uri="{FF2B5EF4-FFF2-40B4-BE49-F238E27FC236}">
                <a16:creationId xmlns:a16="http://schemas.microsoft.com/office/drawing/2014/main" id="{607B2BD8-D279-043C-5189-E903DD74A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777" y="109062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5451680D-4279-9BE4-A9C6-81F246339426}"/>
              </a:ext>
            </a:extLst>
          </p:cNvPr>
          <p:cNvSpPr txBox="1"/>
          <p:nvPr/>
        </p:nvSpPr>
        <p:spPr>
          <a:xfrm>
            <a:off x="8626043" y="3332848"/>
            <a:ext cx="2970071" cy="461665"/>
          </a:xfrm>
          <a:prstGeom prst="rect">
            <a:avLst/>
          </a:prstGeom>
          <a:noFill/>
          <a:ln>
            <a:noFill/>
          </a:ln>
        </p:spPr>
        <p:txBody>
          <a:bodyPr wrap="square">
            <a:spAutoFit/>
          </a:bodyPr>
          <a:lstStyle/>
          <a:p>
            <a:r>
              <a:rPr lang="pt-BR" sz="2400" b="1" u="sng" dirty="0">
                <a:solidFill>
                  <a:srgbClr val="1D3548"/>
                </a:solidFill>
                <a:latin typeface="IBM Plex Sans" charset="0"/>
              </a:rPr>
              <a:t>IBM Event </a:t>
            </a:r>
            <a:r>
              <a:rPr lang="pt-BR" sz="2400" b="1" u="sng" dirty="0" err="1">
                <a:solidFill>
                  <a:srgbClr val="1D3548"/>
                </a:solidFill>
                <a:latin typeface="IBM Plex Sans" charset="0"/>
              </a:rPr>
              <a:t>Streams</a:t>
            </a:r>
            <a:endParaRPr lang="en-US" sz="2400" dirty="0"/>
          </a:p>
        </p:txBody>
      </p:sp>
      <p:sp>
        <p:nvSpPr>
          <p:cNvPr id="4" name="Title 10">
            <a:extLst>
              <a:ext uri="{FF2B5EF4-FFF2-40B4-BE49-F238E27FC236}">
                <a16:creationId xmlns:a16="http://schemas.microsoft.com/office/drawing/2014/main" id="{37F69387-0655-92B4-9065-18A4347FF122}"/>
              </a:ext>
            </a:extLst>
          </p:cNvPr>
          <p:cNvSpPr>
            <a:spLocks noGrp="1"/>
          </p:cNvSpPr>
          <p:nvPr>
            <p:ph type="title"/>
          </p:nvPr>
        </p:nvSpPr>
        <p:spPr>
          <a:xfrm>
            <a:off x="252000" y="360000"/>
            <a:ext cx="23760000" cy="3960540"/>
          </a:xfrm>
        </p:spPr>
        <p:txBody>
          <a:bodyPr anchor="t"/>
          <a:lstStyle/>
          <a:p>
            <a:r>
              <a:rPr lang="pt-BR" altLang="en-US" dirty="0"/>
              <a:t>IBM Event </a:t>
            </a:r>
            <a:r>
              <a:rPr lang="pt-BR" altLang="en-US" dirty="0" err="1"/>
              <a:t>Stream</a:t>
            </a:r>
            <a:br>
              <a:rPr lang="pt-BR" altLang="en-US" dirty="0"/>
            </a:br>
            <a:r>
              <a:rPr lang="pt-BR" altLang="en-US" dirty="0">
                <a:solidFill>
                  <a:schemeClr val="tx2">
                    <a:lumMod val="40000"/>
                    <a:lumOff val="60000"/>
                  </a:schemeClr>
                </a:solidFill>
              </a:rPr>
              <a:t>Origem...</a:t>
            </a:r>
            <a:br>
              <a:rPr lang="pt-BR" dirty="0">
                <a:solidFill>
                  <a:schemeClr val="tx2">
                    <a:lumMod val="40000"/>
                    <a:lumOff val="60000"/>
                  </a:schemeClr>
                </a:solidFill>
              </a:rPr>
            </a:br>
            <a:r>
              <a:rPr lang="pt-BR" altLang="en-US" dirty="0">
                <a:solidFill>
                  <a:schemeClr val="tx2">
                    <a:lumMod val="40000"/>
                    <a:lumOff val="60000"/>
                  </a:schemeClr>
                </a:solidFill>
              </a:rPr>
              <a:t>Características...</a:t>
            </a:r>
            <a:br>
              <a:rPr lang="pt-BR" dirty="0"/>
            </a:br>
            <a:r>
              <a:rPr lang="pt-BR" dirty="0"/>
              <a:t>Casos de Uso...</a:t>
            </a:r>
            <a:endParaRPr lang="en-US" dirty="0"/>
          </a:p>
        </p:txBody>
      </p:sp>
    </p:spTree>
    <p:extLst>
      <p:ext uri="{BB962C8B-B14F-4D97-AF65-F5344CB8AC3E}">
        <p14:creationId xmlns:p14="http://schemas.microsoft.com/office/powerpoint/2010/main" val="31232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A705B5-439E-E954-1AA7-5760FBC6671E}"/>
            </a:ext>
          </a:extLst>
        </p:cNvPr>
        <p:cNvGrpSpPr/>
        <p:nvPr/>
      </p:nvGrpSpPr>
      <p:grpSpPr>
        <a:xfrm>
          <a:off x="0" y="0"/>
          <a:ext cx="0" cy="0"/>
          <a:chOff x="0" y="0"/>
          <a:chExt cx="0" cy="0"/>
        </a:xfrm>
      </p:grpSpPr>
      <p:sp>
        <p:nvSpPr>
          <p:cNvPr id="26" name="CaixaDeTexto 77">
            <a:extLst>
              <a:ext uri="{FF2B5EF4-FFF2-40B4-BE49-F238E27FC236}">
                <a16:creationId xmlns:a16="http://schemas.microsoft.com/office/drawing/2014/main" id="{2108C75E-26A5-7EF5-9934-0837E335DA38}"/>
              </a:ext>
            </a:extLst>
          </p:cNvPr>
          <p:cNvSpPr txBox="1"/>
          <p:nvPr/>
        </p:nvSpPr>
        <p:spPr>
          <a:xfrm>
            <a:off x="931736" y="179292"/>
            <a:ext cx="7495865" cy="391517"/>
          </a:xfrm>
          <a:prstGeom prst="rect">
            <a:avLst/>
          </a:prstGeom>
          <a:noFill/>
        </p:spPr>
        <p:txBody>
          <a:bodyPr wrap="square" rtlCol="0">
            <a:spAutoFit/>
          </a:bodyPr>
          <a:lstStyle/>
          <a:p>
            <a:r>
              <a:rPr lang="pt-BR" sz="1944" b="1" dirty="0">
                <a:solidFill>
                  <a:schemeClr val="bg1"/>
                </a:solidFill>
                <a:latin typeface="Bradesco Sans" panose="00000500000000000000" pitchFamily="2" charset="0"/>
              </a:rPr>
              <a:t>IBM MQ</a:t>
            </a:r>
            <a:endParaRPr lang="en-US" sz="1944" b="1" dirty="0">
              <a:solidFill>
                <a:schemeClr val="bg1"/>
              </a:solidFill>
              <a:latin typeface="Bradesco Sans" panose="00000500000000000000" pitchFamily="2" charset="0"/>
            </a:endParaRPr>
          </a:p>
        </p:txBody>
      </p:sp>
      <p:sp>
        <p:nvSpPr>
          <p:cNvPr id="30" name="Rectangle 29">
            <a:extLst>
              <a:ext uri="{FF2B5EF4-FFF2-40B4-BE49-F238E27FC236}">
                <a16:creationId xmlns:a16="http://schemas.microsoft.com/office/drawing/2014/main" id="{DFB74F20-B681-27EB-9A66-0CA0195D1C4D}"/>
              </a:ext>
            </a:extLst>
          </p:cNvPr>
          <p:cNvSpPr/>
          <p:nvPr/>
        </p:nvSpPr>
        <p:spPr>
          <a:xfrm>
            <a:off x="1108719" y="4320540"/>
            <a:ext cx="21728421" cy="8321040"/>
          </a:xfrm>
          <a:prstGeom prst="rect">
            <a:avLst/>
          </a:prstGeom>
          <a:ln>
            <a:noFill/>
          </a:ln>
        </p:spPr>
        <p:txBody>
          <a:bodyPr wrap="square" numCol="2" rtlCol="0" anchor="t">
            <a:noAutofit/>
          </a:bodyPr>
          <a:lstStyle/>
          <a:p>
            <a:pPr marL="182562" algn="just" eaLnBrk="1" fontAlgn="auto" hangingPunct="1">
              <a:spcBef>
                <a:spcPts val="0"/>
              </a:spcBef>
              <a:spcAft>
                <a:spcPts val="0"/>
              </a:spcAft>
            </a:pPr>
            <a:r>
              <a:rPr lang="pt-BR" sz="3200" b="1" baseline="0" dirty="0">
                <a:solidFill>
                  <a:srgbClr val="1D3548"/>
                </a:solidFill>
                <a:latin typeface="IBM Plex Sans" charset="0"/>
                <a:ea typeface="IBM Plex Sans" charset="0"/>
                <a:cs typeface="IBM Plex Sans" charset="0"/>
              </a:rPr>
              <a:t>Cenário 4: Integração de Sistemas</a:t>
            </a:r>
            <a:r>
              <a:rPr lang="pt-BR" sz="3200" baseline="0" dirty="0">
                <a:solidFill>
                  <a:srgbClr val="1D3548"/>
                </a:solidFill>
                <a:latin typeface="IBM Plex Sans" charset="0"/>
                <a:ea typeface="IBM Plex Sans" charset="0"/>
                <a:cs typeface="IBM Plex Sans" charset="0"/>
              </a:rPr>
              <a:t>:</a:t>
            </a:r>
            <a:endParaRPr lang="pt-BR" sz="3200"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buFont typeface="Arial" panose="020B0604020202020204" pitchFamily="34" charset="0"/>
              <a:buChar char="•"/>
            </a:pPr>
            <a:r>
              <a:rPr lang="pt-BR" sz="2600" b="1" baseline="0" dirty="0">
                <a:solidFill>
                  <a:srgbClr val="1D3548"/>
                </a:solidFill>
                <a:latin typeface="IBM Plex Sans" charset="0"/>
                <a:ea typeface="IBM Plex Sans" charset="0"/>
                <a:cs typeface="IBM Plex Sans" charset="0"/>
              </a:rPr>
              <a:t>Problema</a:t>
            </a:r>
            <a:r>
              <a:rPr lang="pt-BR" sz="2600" baseline="0" dirty="0">
                <a:solidFill>
                  <a:srgbClr val="1D3548"/>
                </a:solidFill>
                <a:latin typeface="IBM Plex Sans" charset="0"/>
                <a:ea typeface="IBM Plex Sans" charset="0"/>
                <a:cs typeface="IBM Plex Sans" charset="0"/>
              </a:rPr>
              <a:t>: Diferentes sistemas e aplicativos podem ter dificuldade em compartilhar dados e processos em tempo real.</a:t>
            </a:r>
          </a:p>
          <a:p>
            <a:pPr marL="571500" indent="-388938" algn="just" eaLnBrk="1" fontAlgn="auto" hangingPunct="1">
              <a:spcBef>
                <a:spcPts val="0"/>
              </a:spcBef>
              <a:spcAft>
                <a:spcPts val="0"/>
              </a:spcAft>
              <a:buFont typeface="Arial" panose="020B0604020202020204" pitchFamily="34" charset="0"/>
              <a:buChar char="•"/>
            </a:pPr>
            <a:r>
              <a:rPr lang="pt-BR" sz="2600" b="1" dirty="0">
                <a:solidFill>
                  <a:srgbClr val="1D3548"/>
                </a:solidFill>
                <a:latin typeface="IBM Plex Sans" charset="0"/>
              </a:rPr>
              <a:t>Solução</a:t>
            </a:r>
            <a:r>
              <a:rPr lang="pt-BR" sz="2600" baseline="0" dirty="0">
                <a:solidFill>
                  <a:srgbClr val="1D3548"/>
                </a:solidFill>
                <a:latin typeface="IBM Plex Sans" charset="0"/>
                <a:ea typeface="IBM Plex Sans" charset="0"/>
                <a:cs typeface="IBM Plex Sans" charset="0"/>
              </a:rPr>
              <a:t>: O Event </a:t>
            </a:r>
            <a:r>
              <a:rPr lang="pt-BR" sz="2600" baseline="0" dirty="0" err="1">
                <a:solidFill>
                  <a:srgbClr val="1D3548"/>
                </a:solidFill>
                <a:latin typeface="IBM Plex Sans" charset="0"/>
                <a:ea typeface="IBM Plex Sans" charset="0"/>
                <a:cs typeface="IBM Plex Sans" charset="0"/>
              </a:rPr>
              <a:t>Streams</a:t>
            </a:r>
            <a:r>
              <a:rPr lang="pt-BR" sz="2600" baseline="0" dirty="0">
                <a:solidFill>
                  <a:srgbClr val="1D3548"/>
                </a:solidFill>
                <a:latin typeface="IBM Plex Sans" charset="0"/>
                <a:ea typeface="IBM Plex Sans" charset="0"/>
                <a:cs typeface="IBM Plex Sans" charset="0"/>
              </a:rPr>
              <a:t> pode ser usado para integrar diferentes sistemas e aplicativos, permitindo que as empresas compartilhem dados e processos em tempo real.</a:t>
            </a:r>
          </a:p>
          <a:p>
            <a:pPr marL="571500" indent="-388938" algn="just" eaLnBrk="1" fontAlgn="auto" hangingPunct="1">
              <a:spcBef>
                <a:spcPts val="0"/>
              </a:spcBef>
              <a:spcAft>
                <a:spcPts val="0"/>
              </a:spcAft>
              <a:buFont typeface="Arial" panose="020B0604020202020204" pitchFamily="34" charset="0"/>
              <a:buChar char="•"/>
            </a:pPr>
            <a:r>
              <a:rPr lang="pt-BR" sz="2600" b="1" dirty="0">
                <a:solidFill>
                  <a:srgbClr val="1D3548"/>
                </a:solidFill>
                <a:latin typeface="IBM Plex Sans" charset="0"/>
              </a:rPr>
              <a:t>Benefícios</a:t>
            </a:r>
            <a:r>
              <a:rPr lang="pt-BR" sz="2600" baseline="0" dirty="0">
                <a:solidFill>
                  <a:srgbClr val="1D3548"/>
                </a:solidFill>
                <a:latin typeface="IBM Plex Sans" charset="0"/>
                <a:ea typeface="IBM Plex Sans" charset="0"/>
                <a:cs typeface="IBM Plex Sans" charset="0"/>
              </a:rPr>
              <a:t>: Melhoria da eficiência, redução de custos e melhorias na tomada de decisões.</a:t>
            </a:r>
          </a:p>
          <a:p>
            <a:pPr marL="182562" algn="just" eaLnBrk="1" fontAlgn="auto" hangingPunct="1">
              <a:spcBef>
                <a:spcPts val="0"/>
              </a:spcBef>
              <a:spcAft>
                <a:spcPts val="0"/>
              </a:spcAft>
            </a:pPr>
            <a:endParaRPr lang="pt-BR" sz="3200" b="1" dirty="0">
              <a:solidFill>
                <a:srgbClr val="1D3548"/>
              </a:solidFill>
              <a:latin typeface="IBM Plex Sans" charset="0"/>
            </a:endParaRPr>
          </a:p>
          <a:p>
            <a:pPr marL="182562" algn="just" eaLnBrk="1" fontAlgn="auto" hangingPunct="1">
              <a:spcBef>
                <a:spcPts val="0"/>
              </a:spcBef>
              <a:spcAft>
                <a:spcPts val="0"/>
              </a:spcAft>
            </a:pPr>
            <a:endParaRPr lang="pt-BR" sz="3200" b="1" dirty="0">
              <a:solidFill>
                <a:srgbClr val="1D3548"/>
              </a:solidFill>
              <a:latin typeface="IBM Plex Sans" charset="0"/>
            </a:endParaRPr>
          </a:p>
          <a:p>
            <a:pPr marL="182562" algn="just" eaLnBrk="1" fontAlgn="auto" hangingPunct="1">
              <a:spcBef>
                <a:spcPts val="0"/>
              </a:spcBef>
              <a:spcAft>
                <a:spcPts val="0"/>
              </a:spcAft>
            </a:pPr>
            <a:endParaRPr lang="pt-BR" sz="3200" b="1" dirty="0">
              <a:solidFill>
                <a:srgbClr val="1D3548"/>
              </a:solidFill>
              <a:latin typeface="IBM Plex Sans" charset="0"/>
            </a:endParaRPr>
          </a:p>
          <a:p>
            <a:pPr marL="182562" algn="just" eaLnBrk="1" fontAlgn="auto" hangingPunct="1">
              <a:spcBef>
                <a:spcPts val="0"/>
              </a:spcBef>
              <a:spcAft>
                <a:spcPts val="0"/>
              </a:spcAft>
            </a:pPr>
            <a:endParaRPr lang="pt-BR" sz="3200" b="1" dirty="0">
              <a:solidFill>
                <a:srgbClr val="1D3548"/>
              </a:solidFill>
              <a:latin typeface="IBM Plex Sans" charset="0"/>
            </a:endParaRPr>
          </a:p>
          <a:p>
            <a:pPr marL="182562" algn="just" eaLnBrk="1" fontAlgn="auto" hangingPunct="1">
              <a:spcBef>
                <a:spcPts val="0"/>
              </a:spcBef>
              <a:spcAft>
                <a:spcPts val="0"/>
              </a:spcAft>
            </a:pPr>
            <a:endParaRPr lang="pt-BR" sz="3200" b="1" dirty="0">
              <a:solidFill>
                <a:srgbClr val="1D3548"/>
              </a:solidFill>
              <a:latin typeface="IBM Plex Sans" charset="0"/>
            </a:endParaRPr>
          </a:p>
          <a:p>
            <a:pPr marL="182562" algn="just" eaLnBrk="1" fontAlgn="auto" hangingPunct="1">
              <a:spcBef>
                <a:spcPts val="0"/>
              </a:spcBef>
              <a:spcAft>
                <a:spcPts val="0"/>
              </a:spcAft>
            </a:pPr>
            <a:endParaRPr lang="pt-BR" sz="3200" b="1" dirty="0">
              <a:solidFill>
                <a:srgbClr val="1D3548"/>
              </a:solidFill>
              <a:latin typeface="IBM Plex Sans" charset="0"/>
            </a:endParaRPr>
          </a:p>
          <a:p>
            <a:pPr marL="182562" algn="just" eaLnBrk="1" fontAlgn="auto" hangingPunct="1">
              <a:spcBef>
                <a:spcPts val="0"/>
              </a:spcBef>
              <a:spcAft>
                <a:spcPts val="0"/>
              </a:spcAft>
            </a:pPr>
            <a:endParaRPr lang="pt-BR" sz="3200" b="1" dirty="0">
              <a:solidFill>
                <a:srgbClr val="1D3548"/>
              </a:solidFill>
              <a:latin typeface="IBM Plex Sans" charset="0"/>
            </a:endParaRPr>
          </a:p>
          <a:p>
            <a:pPr marL="182562" algn="just" eaLnBrk="1" fontAlgn="auto" hangingPunct="1">
              <a:spcBef>
                <a:spcPts val="0"/>
              </a:spcBef>
              <a:spcAft>
                <a:spcPts val="0"/>
              </a:spcAft>
            </a:pPr>
            <a:endParaRPr lang="pt-BR" sz="3200" b="1" dirty="0">
              <a:solidFill>
                <a:srgbClr val="1D3548"/>
              </a:solidFill>
              <a:latin typeface="IBM Plex Sans" charset="0"/>
            </a:endParaRPr>
          </a:p>
          <a:p>
            <a:pPr marL="182562" algn="just" eaLnBrk="1" fontAlgn="auto" hangingPunct="1">
              <a:spcBef>
                <a:spcPts val="0"/>
              </a:spcBef>
              <a:spcAft>
                <a:spcPts val="0"/>
              </a:spcAft>
            </a:pPr>
            <a:endParaRPr lang="pt-BR" sz="3200" b="1" dirty="0">
              <a:solidFill>
                <a:srgbClr val="1D3548"/>
              </a:solidFill>
              <a:latin typeface="IBM Plex Sans" charset="0"/>
            </a:endParaRPr>
          </a:p>
          <a:p>
            <a:pPr marL="182562" algn="just" eaLnBrk="1" fontAlgn="auto" hangingPunct="1">
              <a:spcBef>
                <a:spcPts val="0"/>
              </a:spcBef>
              <a:spcAft>
                <a:spcPts val="0"/>
              </a:spcAft>
            </a:pPr>
            <a:endParaRPr lang="pt-BR" sz="3200" b="1" dirty="0">
              <a:solidFill>
                <a:srgbClr val="1D3548"/>
              </a:solidFill>
              <a:latin typeface="IBM Plex Sans" charset="0"/>
            </a:endParaRPr>
          </a:p>
          <a:p>
            <a:pPr marL="182562" algn="just" eaLnBrk="1" fontAlgn="auto" hangingPunct="1">
              <a:spcBef>
                <a:spcPts val="0"/>
              </a:spcBef>
              <a:spcAft>
                <a:spcPts val="0"/>
              </a:spcAft>
            </a:pPr>
            <a:r>
              <a:rPr lang="pt-BR" sz="3200" b="1" baseline="0" dirty="0">
                <a:solidFill>
                  <a:srgbClr val="1D3548"/>
                </a:solidFill>
                <a:latin typeface="IBM Plex Sans" charset="0"/>
                <a:ea typeface="IBM Plex Sans" charset="0"/>
                <a:cs typeface="IBM Plex Sans" charset="0"/>
              </a:rPr>
              <a:t>Cenário 5: Análise de Dados de Logs </a:t>
            </a:r>
            <a:endParaRPr lang="pt-BR" sz="3200" b="1" dirty="0">
              <a:solidFill>
                <a:srgbClr val="1D3548"/>
              </a:solidFill>
              <a:latin typeface="IBM Plex Sans" charset="0"/>
            </a:endParaRPr>
          </a:p>
          <a:p>
            <a:pPr marL="571500" indent="-388938" algn="just" eaLnBrk="1" fontAlgn="auto" hangingPunct="1">
              <a:spcBef>
                <a:spcPts val="0"/>
              </a:spcBef>
              <a:spcAft>
                <a:spcPts val="0"/>
              </a:spcAft>
              <a:buFont typeface="Arial" panose="020B0604020202020204" pitchFamily="34" charset="0"/>
              <a:buChar char="•"/>
            </a:pPr>
            <a:r>
              <a:rPr lang="pt-BR" sz="2600" b="1" dirty="0">
                <a:solidFill>
                  <a:srgbClr val="1D3548"/>
                </a:solidFill>
                <a:latin typeface="IBM Plex Sans" charset="0"/>
              </a:rPr>
              <a:t>Problema</a:t>
            </a:r>
            <a:r>
              <a:rPr lang="pt-BR" sz="2600" baseline="0" dirty="0">
                <a:solidFill>
                  <a:srgbClr val="1D3548"/>
                </a:solidFill>
                <a:latin typeface="IBM Plex Sans" charset="0"/>
                <a:ea typeface="IBM Plex Sans" charset="0"/>
                <a:cs typeface="IBM Plex Sans" charset="0"/>
              </a:rPr>
              <a:t>: Dados de logs de sistemas e aplicativos podem ser difíceis de coletar e processar em tempo real.</a:t>
            </a:r>
          </a:p>
          <a:p>
            <a:pPr marL="571500" indent="-388938" algn="just" eaLnBrk="1" fontAlgn="auto" hangingPunct="1">
              <a:spcBef>
                <a:spcPts val="0"/>
              </a:spcBef>
              <a:spcAft>
                <a:spcPts val="0"/>
              </a:spcAft>
              <a:buFont typeface="Arial" panose="020B0604020202020204" pitchFamily="34" charset="0"/>
              <a:buChar char="•"/>
            </a:pPr>
            <a:r>
              <a:rPr lang="pt-BR" sz="2600" b="1" dirty="0">
                <a:solidFill>
                  <a:srgbClr val="1D3548"/>
                </a:solidFill>
                <a:latin typeface="IBM Plex Sans" charset="0"/>
              </a:rPr>
              <a:t>Solução</a:t>
            </a:r>
            <a:r>
              <a:rPr lang="pt-BR" sz="2600" baseline="0" dirty="0">
                <a:solidFill>
                  <a:srgbClr val="1D3548"/>
                </a:solidFill>
                <a:latin typeface="IBM Plex Sans" charset="0"/>
                <a:ea typeface="IBM Plex Sans" charset="0"/>
                <a:cs typeface="IBM Plex Sans" charset="0"/>
              </a:rPr>
              <a:t>: O Event </a:t>
            </a:r>
            <a:r>
              <a:rPr lang="pt-BR" sz="2600" baseline="0" dirty="0" err="1">
                <a:solidFill>
                  <a:srgbClr val="1D3548"/>
                </a:solidFill>
                <a:latin typeface="IBM Plex Sans" charset="0"/>
                <a:ea typeface="IBM Plex Sans" charset="0"/>
                <a:cs typeface="IBM Plex Sans" charset="0"/>
              </a:rPr>
              <a:t>Streams</a:t>
            </a:r>
            <a:r>
              <a:rPr lang="pt-BR" sz="2600" baseline="0" dirty="0">
                <a:solidFill>
                  <a:srgbClr val="1D3548"/>
                </a:solidFill>
                <a:latin typeface="IBM Plex Sans" charset="0"/>
                <a:ea typeface="IBM Plex Sans" charset="0"/>
                <a:cs typeface="IBM Plex Sans" charset="0"/>
              </a:rPr>
              <a:t> pode ser usado para coletar e processar dados de logs de sistemas e aplicativos, permitindo que as empresas monitorem e analisem o desempenho de seus sistemas e identifiquem problemas em tempo real.</a:t>
            </a:r>
          </a:p>
          <a:p>
            <a:pPr marL="571500" indent="-388938" algn="just" eaLnBrk="1" fontAlgn="auto" hangingPunct="1">
              <a:spcBef>
                <a:spcPts val="0"/>
              </a:spcBef>
              <a:spcAft>
                <a:spcPts val="0"/>
              </a:spcAft>
              <a:buFont typeface="Arial" panose="020B0604020202020204" pitchFamily="34" charset="0"/>
              <a:buChar char="•"/>
            </a:pPr>
            <a:r>
              <a:rPr lang="pt-BR" sz="2600" b="1" dirty="0">
                <a:solidFill>
                  <a:srgbClr val="1D3548"/>
                </a:solidFill>
                <a:latin typeface="IBM Plex Sans" charset="0"/>
              </a:rPr>
              <a:t>Benefícios</a:t>
            </a:r>
            <a:r>
              <a:rPr lang="pt-BR" sz="2600" baseline="0" dirty="0">
                <a:solidFill>
                  <a:srgbClr val="1D3548"/>
                </a:solidFill>
                <a:latin typeface="IBM Plex Sans" charset="0"/>
                <a:ea typeface="IBM Plex Sans" charset="0"/>
                <a:cs typeface="IBM Plex Sans" charset="0"/>
              </a:rPr>
              <a:t>: Melhoria da eficiência, redução de custos e melhorias na tomada de decisões.</a:t>
            </a:r>
          </a:p>
        </p:txBody>
      </p:sp>
      <p:sp>
        <p:nvSpPr>
          <p:cNvPr id="29" name="Rectangle 28">
            <a:extLst>
              <a:ext uri="{FF2B5EF4-FFF2-40B4-BE49-F238E27FC236}">
                <a16:creationId xmlns:a16="http://schemas.microsoft.com/office/drawing/2014/main" id="{C45DA5A4-9EC6-3584-0AA9-9BB3736B7DD6}"/>
              </a:ext>
            </a:extLst>
          </p:cNvPr>
          <p:cNvSpPr/>
          <p:nvPr/>
        </p:nvSpPr>
        <p:spPr>
          <a:xfrm>
            <a:off x="8545601" y="709321"/>
            <a:ext cx="3050513" cy="3118392"/>
          </a:xfrm>
          <a:prstGeom prst="rect">
            <a:avLst/>
          </a:prstGeom>
          <a:solidFill>
            <a:schemeClr val="accent3">
              <a:lumMod val="40000"/>
              <a:lumOff val="60000"/>
            </a:schemeClr>
          </a:solidFill>
          <a:ln>
            <a:solidFill>
              <a:schemeClr val="tx1"/>
            </a:solidFill>
          </a:ln>
        </p:spPr>
        <p:txBody>
          <a:bodyPr wrap="square" rtlCol="0" anchor="ctr">
            <a:spAutoFit/>
          </a:bodyPr>
          <a:lstStyle/>
          <a:p>
            <a:pPr algn="ctr" eaLnBrk="1" fontAlgn="auto" hangingPunct="1">
              <a:spcBef>
                <a:spcPts val="0"/>
              </a:spcBef>
              <a:spcAft>
                <a:spcPts val="0"/>
              </a:spcAft>
            </a:pPr>
            <a:endParaRPr lang="en-US" sz="2400" baseline="0" dirty="0">
              <a:solidFill>
                <a:srgbClr val="1D3548"/>
              </a:solidFill>
              <a:latin typeface="IBM Plex Sans" charset="0"/>
              <a:ea typeface="IBM Plex Sans" charset="0"/>
              <a:cs typeface="IBM Plex Sans" charset="0"/>
            </a:endParaRPr>
          </a:p>
        </p:txBody>
      </p:sp>
      <p:pic>
        <p:nvPicPr>
          <p:cNvPr id="31" name="Picture 4" descr="MQ - IBM Cloud">
            <a:extLst>
              <a:ext uri="{FF2B5EF4-FFF2-40B4-BE49-F238E27FC236}">
                <a16:creationId xmlns:a16="http://schemas.microsoft.com/office/drawing/2014/main" id="{D9391B1D-8F88-0AAD-A983-06EC8DBE4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777" y="109062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FCEAF35-0035-1CC7-9B96-74A30B9669F1}"/>
              </a:ext>
            </a:extLst>
          </p:cNvPr>
          <p:cNvSpPr txBox="1"/>
          <p:nvPr/>
        </p:nvSpPr>
        <p:spPr>
          <a:xfrm>
            <a:off x="8626043" y="3332848"/>
            <a:ext cx="2970071" cy="461665"/>
          </a:xfrm>
          <a:prstGeom prst="rect">
            <a:avLst/>
          </a:prstGeom>
          <a:noFill/>
          <a:ln>
            <a:noFill/>
          </a:ln>
        </p:spPr>
        <p:txBody>
          <a:bodyPr wrap="square">
            <a:spAutoFit/>
          </a:bodyPr>
          <a:lstStyle/>
          <a:p>
            <a:r>
              <a:rPr lang="pt-BR" sz="2400" b="1" u="sng" dirty="0">
                <a:solidFill>
                  <a:srgbClr val="1D3548"/>
                </a:solidFill>
                <a:latin typeface="IBM Plex Sans" charset="0"/>
              </a:rPr>
              <a:t>IBM Event </a:t>
            </a:r>
            <a:r>
              <a:rPr lang="pt-BR" sz="2400" b="1" u="sng" dirty="0" err="1">
                <a:solidFill>
                  <a:srgbClr val="1D3548"/>
                </a:solidFill>
                <a:latin typeface="IBM Plex Sans" charset="0"/>
              </a:rPr>
              <a:t>Streams</a:t>
            </a:r>
            <a:endParaRPr lang="en-US" sz="2400" dirty="0"/>
          </a:p>
        </p:txBody>
      </p:sp>
      <p:sp>
        <p:nvSpPr>
          <p:cNvPr id="4" name="Title 10">
            <a:extLst>
              <a:ext uri="{FF2B5EF4-FFF2-40B4-BE49-F238E27FC236}">
                <a16:creationId xmlns:a16="http://schemas.microsoft.com/office/drawing/2014/main" id="{79F8955A-A4E1-0C10-5EA7-DFEE009D625F}"/>
              </a:ext>
            </a:extLst>
          </p:cNvPr>
          <p:cNvSpPr>
            <a:spLocks noGrp="1"/>
          </p:cNvSpPr>
          <p:nvPr>
            <p:ph type="title"/>
          </p:nvPr>
        </p:nvSpPr>
        <p:spPr>
          <a:xfrm>
            <a:off x="252000" y="360000"/>
            <a:ext cx="23760000" cy="3960540"/>
          </a:xfrm>
        </p:spPr>
        <p:txBody>
          <a:bodyPr anchor="t"/>
          <a:lstStyle/>
          <a:p>
            <a:r>
              <a:rPr lang="pt-BR" altLang="en-US" dirty="0"/>
              <a:t>IBM Event </a:t>
            </a:r>
            <a:r>
              <a:rPr lang="pt-BR" altLang="en-US" dirty="0" err="1"/>
              <a:t>Stream</a:t>
            </a:r>
            <a:br>
              <a:rPr lang="pt-BR" altLang="en-US" dirty="0"/>
            </a:br>
            <a:r>
              <a:rPr lang="pt-BR" altLang="en-US" dirty="0">
                <a:solidFill>
                  <a:schemeClr val="tx2">
                    <a:lumMod val="40000"/>
                    <a:lumOff val="60000"/>
                  </a:schemeClr>
                </a:solidFill>
              </a:rPr>
              <a:t>Origem...</a:t>
            </a:r>
            <a:br>
              <a:rPr lang="pt-BR" dirty="0">
                <a:solidFill>
                  <a:schemeClr val="tx2">
                    <a:lumMod val="40000"/>
                    <a:lumOff val="60000"/>
                  </a:schemeClr>
                </a:solidFill>
              </a:rPr>
            </a:br>
            <a:r>
              <a:rPr lang="pt-BR" altLang="en-US" dirty="0">
                <a:solidFill>
                  <a:schemeClr val="tx2">
                    <a:lumMod val="40000"/>
                    <a:lumOff val="60000"/>
                  </a:schemeClr>
                </a:solidFill>
              </a:rPr>
              <a:t>Características...</a:t>
            </a:r>
            <a:br>
              <a:rPr lang="pt-BR" dirty="0"/>
            </a:br>
            <a:r>
              <a:rPr lang="pt-BR" dirty="0"/>
              <a:t>Casos de Uso...</a:t>
            </a:r>
            <a:endParaRPr lang="en-US" dirty="0"/>
          </a:p>
        </p:txBody>
      </p:sp>
    </p:spTree>
    <p:extLst>
      <p:ext uri="{BB962C8B-B14F-4D97-AF65-F5344CB8AC3E}">
        <p14:creationId xmlns:p14="http://schemas.microsoft.com/office/powerpoint/2010/main" val="46060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58981-E2D8-8294-D8C7-8FDD0D1841E5}"/>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FE3CEEA-1412-0503-474B-79A53AF8BA78}"/>
              </a:ext>
            </a:extLst>
          </p:cNvPr>
          <p:cNvSpPr/>
          <p:nvPr/>
        </p:nvSpPr>
        <p:spPr>
          <a:xfrm>
            <a:off x="21173291" y="462131"/>
            <a:ext cx="2816262" cy="1257300"/>
          </a:xfrm>
          <a:prstGeom prst="rect">
            <a:avLst/>
          </a:prstGeom>
          <a:solidFill>
            <a:srgbClr val="000000"/>
          </a:solidFill>
        </p:spPr>
        <p:txBody>
          <a:bodyPr wrap="square" rtlCol="0" anchor="ctr">
            <a:spAutoFit/>
          </a:bodyPr>
          <a:lstStyle/>
          <a:p>
            <a:pPr algn="ctr" eaLnBrk="1" fontAlgn="auto" hangingPunct="1">
              <a:spcBef>
                <a:spcPts val="0"/>
              </a:spcBef>
              <a:spcAft>
                <a:spcPts val="0"/>
              </a:spcAft>
            </a:pPr>
            <a:endParaRPr lang="en-US" sz="2400" baseline="0" dirty="0">
              <a:solidFill>
                <a:srgbClr val="1D3548"/>
              </a:solidFill>
              <a:latin typeface="IBM Plex Sans" charset="0"/>
              <a:ea typeface="IBM Plex Sans" charset="0"/>
              <a:cs typeface="IBM Plex Sans" charset="0"/>
            </a:endParaRPr>
          </a:p>
        </p:txBody>
      </p:sp>
      <p:sp>
        <p:nvSpPr>
          <p:cNvPr id="2" name="Title 1">
            <a:extLst>
              <a:ext uri="{FF2B5EF4-FFF2-40B4-BE49-F238E27FC236}">
                <a16:creationId xmlns:a16="http://schemas.microsoft.com/office/drawing/2014/main" id="{186424D7-8023-5B33-6225-82B95D0D567D}"/>
              </a:ext>
            </a:extLst>
          </p:cNvPr>
          <p:cNvSpPr>
            <a:spLocks noGrp="1"/>
          </p:cNvSpPr>
          <p:nvPr>
            <p:ph type="title"/>
          </p:nvPr>
        </p:nvSpPr>
        <p:spPr>
          <a:xfrm>
            <a:off x="646008" y="480060"/>
            <a:ext cx="22556892" cy="2724150"/>
          </a:xfrm>
        </p:spPr>
        <p:txBody>
          <a:bodyPr vert="horz" wrap="square" lIns="91440" tIns="45720" rIns="91440" bIns="45720" numCol="1" anchor="ctr" anchorCtr="0" compatLnSpc="1">
            <a:prstTxWarp prst="textNoShape">
              <a:avLst/>
            </a:prstTxWarp>
            <a:normAutofit/>
          </a:bodyPr>
          <a:lstStyle/>
          <a:p>
            <a:pPr algn="ctr"/>
            <a:r>
              <a:rPr lang="en-US" altLang="en-US" b="1" cap="all" dirty="0">
                <a:latin typeface="IBM Plex Sans" charset="0"/>
                <a:ea typeface="IBM Plex Sans" charset="0"/>
                <a:cs typeface="IBM Plex Sans" charset="0"/>
              </a:rPr>
              <a:t>Forum de </a:t>
            </a:r>
            <a:r>
              <a:rPr lang="en-US" altLang="en-US" b="1" cap="all" dirty="0" err="1">
                <a:latin typeface="IBM Plex Sans" charset="0"/>
                <a:ea typeface="IBM Plex Sans" charset="0"/>
                <a:cs typeface="IBM Plex Sans" charset="0"/>
              </a:rPr>
              <a:t>discussão</a:t>
            </a:r>
            <a:endParaRPr lang="en-US" altLang="en-US" b="1" cap="all" dirty="0">
              <a:latin typeface="IBM Plex Sans" charset="0"/>
              <a:ea typeface="IBM Plex Sans" charset="0"/>
              <a:cs typeface="IBM Plex Sans" charset="0"/>
            </a:endParaRPr>
          </a:p>
        </p:txBody>
      </p:sp>
      <p:pic>
        <p:nvPicPr>
          <p:cNvPr id="10" name="0973543a.png">
            <a:extLst>
              <a:ext uri="{FF2B5EF4-FFF2-40B4-BE49-F238E27FC236}">
                <a16:creationId xmlns:a16="http://schemas.microsoft.com/office/drawing/2014/main" id="{6A435C7B-BE13-7689-D7F7-162E71B2AA24}"/>
              </a:ext>
            </a:extLst>
          </p:cNvPr>
          <p:cNvPicPr>
            <a:picLocks noChangeAspect="1"/>
          </p:cNvPicPr>
          <p:nvPr/>
        </p:nvPicPr>
        <p:blipFill>
          <a:blip r:embed="rId2"/>
          <a:stretch>
            <a:fillRect/>
          </a:stretch>
        </p:blipFill>
        <p:spPr>
          <a:xfrm>
            <a:off x="21236665" y="555453"/>
            <a:ext cx="2689950" cy="1076374"/>
          </a:xfrm>
          <a:prstGeom prst="rect">
            <a:avLst/>
          </a:prstGeom>
          <a:ln w="12700">
            <a:miter lim="400000"/>
          </a:ln>
        </p:spPr>
      </p:pic>
      <p:pic>
        <p:nvPicPr>
          <p:cNvPr id="3" name="Picture 2">
            <a:extLst>
              <a:ext uri="{FF2B5EF4-FFF2-40B4-BE49-F238E27FC236}">
                <a16:creationId xmlns:a16="http://schemas.microsoft.com/office/drawing/2014/main" id="{950C3269-5878-8F63-D355-E3324A5948A0}"/>
              </a:ext>
            </a:extLst>
          </p:cNvPr>
          <p:cNvPicPr>
            <a:picLocks noChangeAspect="1"/>
          </p:cNvPicPr>
          <p:nvPr/>
        </p:nvPicPr>
        <p:blipFill>
          <a:blip r:embed="rId3"/>
          <a:srcRect t="30266" b="27736"/>
          <a:stretch/>
        </p:blipFill>
        <p:spPr>
          <a:xfrm>
            <a:off x="2846950" y="4160265"/>
            <a:ext cx="17774464" cy="3531238"/>
          </a:xfrm>
          <a:prstGeom prst="rect">
            <a:avLst/>
          </a:prstGeom>
        </p:spPr>
      </p:pic>
    </p:spTree>
    <p:extLst>
      <p:ext uri="{BB962C8B-B14F-4D97-AF65-F5344CB8AC3E}">
        <p14:creationId xmlns:p14="http://schemas.microsoft.com/office/powerpoint/2010/main" val="2417888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BA7C0-D59F-FDD3-A254-B1F5EF3EC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BAC80-7007-7B07-5EB2-DF4A9E280371}"/>
              </a:ext>
            </a:extLst>
          </p:cNvPr>
          <p:cNvSpPr>
            <a:spLocks noGrp="1"/>
          </p:cNvSpPr>
          <p:nvPr>
            <p:ph type="title"/>
          </p:nvPr>
        </p:nvSpPr>
        <p:spPr/>
        <p:txBody>
          <a:bodyPr/>
          <a:lstStyle/>
          <a:p>
            <a:r>
              <a:rPr lang="en-US" dirty="0"/>
              <a:t>Quando usar…</a:t>
            </a:r>
          </a:p>
        </p:txBody>
      </p:sp>
      <p:sp>
        <p:nvSpPr>
          <p:cNvPr id="3" name="Rectangle 2">
            <a:extLst>
              <a:ext uri="{FF2B5EF4-FFF2-40B4-BE49-F238E27FC236}">
                <a16:creationId xmlns:a16="http://schemas.microsoft.com/office/drawing/2014/main" id="{CCDD027C-AC15-1FE6-226D-C38232FBAD2F}"/>
              </a:ext>
            </a:extLst>
          </p:cNvPr>
          <p:cNvSpPr/>
          <p:nvPr/>
        </p:nvSpPr>
        <p:spPr>
          <a:xfrm>
            <a:off x="372000" y="2007056"/>
            <a:ext cx="11149440" cy="10466298"/>
          </a:xfrm>
          <a:prstGeom prst="rect">
            <a:avLst/>
          </a:prstGeom>
          <a:solidFill>
            <a:schemeClr val="bg1"/>
          </a:solidFill>
        </p:spPr>
        <p:txBody>
          <a:bodyPr wrap="square" numCol="1" rtlCol="0" anchor="t">
            <a:noAutofit/>
          </a:bodyPr>
          <a:lstStyle/>
          <a:p>
            <a:pPr marL="571500" indent="-334963" eaLnBrk="1" fontAlgn="auto" hangingPunct="1">
              <a:spcBef>
                <a:spcPts val="0"/>
              </a:spcBef>
              <a:spcAft>
                <a:spcPts val="0"/>
              </a:spcAft>
            </a:pPr>
            <a:r>
              <a:rPr lang="pt-BR" sz="3600" b="1" baseline="0" dirty="0">
                <a:latin typeface="IBM Plex Sans" charset="0"/>
                <a:ea typeface="IBM Plex Sans" charset="0"/>
                <a:cs typeface="IBM Plex Sans" charset="0"/>
              </a:rPr>
              <a:t>Use MQ quando:</a:t>
            </a:r>
          </a:p>
          <a:p>
            <a:pPr marL="693737" indent="-457200" algn="just" eaLnBrk="1" fontAlgn="auto" hangingPunct="1">
              <a:spcBef>
                <a:spcPts val="0"/>
              </a:spcBef>
              <a:spcAft>
                <a:spcPts val="0"/>
              </a:spcAft>
              <a:buFont typeface="Wingdings" panose="05000000000000000000" pitchFamily="2" charset="2"/>
              <a:buChar char="ü"/>
            </a:pPr>
            <a:r>
              <a:rPr lang="pt-BR" sz="2800" b="1" baseline="0" dirty="0">
                <a:latin typeface="IBM Plex Sans" charset="0"/>
                <a:ea typeface="IBM Plex Sans" charset="0"/>
                <a:cs typeface="IBM Plex Sans" charset="0"/>
              </a:rPr>
              <a:t>Mensagens ponto-a-ponto</a:t>
            </a:r>
            <a:r>
              <a:rPr lang="pt-BR" sz="2800" baseline="0" dirty="0">
                <a:latin typeface="IBM Plex Sans" charset="0"/>
                <a:ea typeface="IBM Plex Sans" charset="0"/>
                <a:cs typeface="IBM Plex Sans" charset="0"/>
              </a:rPr>
              <a:t>: Quando você precisa enviar mensagens de um ponto a outro, como uma requisição de um cliente para um servidor.</a:t>
            </a:r>
          </a:p>
          <a:p>
            <a:pPr marL="693737" indent="-457200" algn="just" eaLnBrk="1" fontAlgn="auto" hangingPunct="1">
              <a:spcBef>
                <a:spcPts val="0"/>
              </a:spcBef>
              <a:spcAft>
                <a:spcPts val="0"/>
              </a:spcAft>
              <a:buFont typeface="Wingdings" panose="05000000000000000000" pitchFamily="2" charset="2"/>
              <a:buChar char="ü"/>
            </a:pPr>
            <a:endParaRPr lang="pt-BR" sz="2800" b="1" dirty="0">
              <a:latin typeface="IBM Plex Sans" charset="0"/>
            </a:endParaRPr>
          </a:p>
          <a:p>
            <a:pPr marL="693737" indent="-457200" algn="just" eaLnBrk="1" fontAlgn="auto" hangingPunct="1">
              <a:spcBef>
                <a:spcPts val="0"/>
              </a:spcBef>
              <a:spcAft>
                <a:spcPts val="0"/>
              </a:spcAft>
              <a:buFont typeface="Wingdings" panose="05000000000000000000" pitchFamily="2" charset="2"/>
              <a:buChar char="ü"/>
            </a:pPr>
            <a:r>
              <a:rPr lang="pt-BR" sz="2800" b="1" dirty="0">
                <a:latin typeface="IBM Plex Sans" charset="0"/>
              </a:rPr>
              <a:t>Mensagens garantidas</a:t>
            </a:r>
            <a:r>
              <a:rPr lang="pt-BR" sz="2800" baseline="0" dirty="0">
                <a:latin typeface="IBM Plex Sans" charset="0"/>
                <a:ea typeface="IBM Plex Sans" charset="0"/>
                <a:cs typeface="IBM Plex Sans" charset="0"/>
              </a:rPr>
              <a:t>: Quando a entrega garantida de mensagens é crucial, como em transações financeiras ou comunicações críticas.</a:t>
            </a:r>
          </a:p>
          <a:p>
            <a:pPr marL="693737" indent="-457200" algn="just" eaLnBrk="1" fontAlgn="auto" hangingPunct="1">
              <a:spcBef>
                <a:spcPts val="0"/>
              </a:spcBef>
              <a:spcAft>
                <a:spcPts val="0"/>
              </a:spcAft>
              <a:buFont typeface="Wingdings" panose="05000000000000000000" pitchFamily="2" charset="2"/>
              <a:buChar char="ü"/>
            </a:pPr>
            <a:endParaRPr lang="pt-BR" sz="2800" b="1" dirty="0">
              <a:latin typeface="IBM Plex Sans" charset="0"/>
            </a:endParaRPr>
          </a:p>
          <a:p>
            <a:pPr marL="693737" indent="-457200" algn="just" eaLnBrk="1" fontAlgn="auto" hangingPunct="1">
              <a:spcBef>
                <a:spcPts val="0"/>
              </a:spcBef>
              <a:spcAft>
                <a:spcPts val="0"/>
              </a:spcAft>
              <a:buFont typeface="Wingdings" panose="05000000000000000000" pitchFamily="2" charset="2"/>
              <a:buChar char="ü"/>
            </a:pPr>
            <a:r>
              <a:rPr lang="pt-BR" sz="2800" b="1" dirty="0">
                <a:latin typeface="IBM Plex Sans" charset="0"/>
              </a:rPr>
              <a:t>Integração de sistemas</a:t>
            </a:r>
            <a:r>
              <a:rPr lang="pt-BR" sz="2800" baseline="0" dirty="0">
                <a:latin typeface="IBM Plex Sans" charset="0"/>
                <a:ea typeface="IBM Plex Sans" charset="0"/>
                <a:cs typeface="IBM Plex Sans" charset="0"/>
              </a:rPr>
              <a:t>: Quando você precisa integrar diferentes sistemas ou aplicativos que não são compatíveis com Kafka.</a:t>
            </a:r>
          </a:p>
          <a:p>
            <a:pPr marL="693737" indent="-457200" algn="just" eaLnBrk="1" fontAlgn="auto" hangingPunct="1">
              <a:spcBef>
                <a:spcPts val="0"/>
              </a:spcBef>
              <a:spcAft>
                <a:spcPts val="0"/>
              </a:spcAft>
              <a:buFont typeface="Wingdings" panose="05000000000000000000" pitchFamily="2" charset="2"/>
              <a:buChar char="ü"/>
            </a:pPr>
            <a:endParaRPr lang="pt-BR" sz="2800" b="1" dirty="0">
              <a:latin typeface="IBM Plex Sans" charset="0"/>
            </a:endParaRPr>
          </a:p>
          <a:p>
            <a:pPr marL="693737" indent="-457200" algn="just" eaLnBrk="1" fontAlgn="auto" hangingPunct="1">
              <a:spcBef>
                <a:spcPts val="0"/>
              </a:spcBef>
              <a:spcAft>
                <a:spcPts val="0"/>
              </a:spcAft>
              <a:buFont typeface="Wingdings" panose="05000000000000000000" pitchFamily="2" charset="2"/>
              <a:buChar char="ü"/>
            </a:pPr>
            <a:r>
              <a:rPr lang="pt-BR" sz="2800" b="1" dirty="0">
                <a:latin typeface="IBM Plex Sans" charset="0"/>
              </a:rPr>
              <a:t>Volumes de dados menores</a:t>
            </a:r>
            <a:r>
              <a:rPr lang="pt-BR" sz="2800" baseline="0" dirty="0">
                <a:latin typeface="IBM Plex Sans" charset="0"/>
                <a:ea typeface="IBM Plex Sans" charset="0"/>
                <a:cs typeface="IBM Plex Sans" charset="0"/>
              </a:rPr>
              <a:t>: Quando os volumes de dados são menores e não justificam a complexidade de um sistema de streaming.</a:t>
            </a:r>
          </a:p>
        </p:txBody>
      </p:sp>
      <p:sp>
        <p:nvSpPr>
          <p:cNvPr id="4" name="Rectangle 3">
            <a:extLst>
              <a:ext uri="{FF2B5EF4-FFF2-40B4-BE49-F238E27FC236}">
                <a16:creationId xmlns:a16="http://schemas.microsoft.com/office/drawing/2014/main" id="{4441DE81-4198-3EB9-CA55-0495F5325B93}"/>
              </a:ext>
            </a:extLst>
          </p:cNvPr>
          <p:cNvSpPr/>
          <p:nvPr/>
        </p:nvSpPr>
        <p:spPr>
          <a:xfrm>
            <a:off x="11925716" y="2007056"/>
            <a:ext cx="11473546" cy="10706053"/>
          </a:xfrm>
          <a:prstGeom prst="rect">
            <a:avLst/>
          </a:prstGeom>
          <a:solidFill>
            <a:schemeClr val="bg1"/>
          </a:solidFill>
        </p:spPr>
        <p:txBody>
          <a:bodyPr wrap="square" numCol="1" rtlCol="0" anchor="t">
            <a:noAutofit/>
          </a:bodyPr>
          <a:lstStyle/>
          <a:p>
            <a:pPr marL="571500" indent="-334963" hangingPunct="1"/>
            <a:r>
              <a:rPr lang="pt-BR" sz="3600" b="1" dirty="0">
                <a:latin typeface="IBM Plex Sans" charset="0"/>
              </a:rPr>
              <a:t>Use Event </a:t>
            </a:r>
            <a:r>
              <a:rPr lang="pt-BR" sz="3600" b="1" dirty="0" err="1">
                <a:latin typeface="IBM Plex Sans" charset="0"/>
              </a:rPr>
              <a:t>Streams</a:t>
            </a:r>
            <a:r>
              <a:rPr lang="pt-BR" sz="3600" b="1" dirty="0">
                <a:latin typeface="IBM Plex Sans" charset="0"/>
              </a:rPr>
              <a:t> (Kafka) quando:</a:t>
            </a:r>
          </a:p>
          <a:p>
            <a:pPr marL="693737" indent="-457200" algn="just" eaLnBrk="1" fontAlgn="auto" hangingPunct="1">
              <a:spcBef>
                <a:spcPts val="0"/>
              </a:spcBef>
              <a:spcAft>
                <a:spcPts val="0"/>
              </a:spcAft>
              <a:buFont typeface="Wingdings" panose="05000000000000000000" pitchFamily="2" charset="2"/>
              <a:buChar char="ü"/>
            </a:pPr>
            <a:r>
              <a:rPr lang="pt-BR" sz="2800" b="1" dirty="0">
                <a:latin typeface="IBM Plex Sans" charset="0"/>
              </a:rPr>
              <a:t>Streaming de dados</a:t>
            </a:r>
            <a:r>
              <a:rPr lang="pt-BR" sz="2800" baseline="0" dirty="0">
                <a:latin typeface="IBM Plex Sans" charset="0"/>
                <a:ea typeface="IBM Plex Sans" charset="0"/>
                <a:cs typeface="IBM Plex Sans" charset="0"/>
              </a:rPr>
              <a:t>: Quando você precisa processar grandes volumes de dados em tempo real, como logs, métricas ou dados de sensores.</a:t>
            </a:r>
          </a:p>
          <a:p>
            <a:pPr marL="693737" indent="-457200" algn="just" eaLnBrk="1" fontAlgn="auto" hangingPunct="1">
              <a:spcBef>
                <a:spcPts val="0"/>
              </a:spcBef>
              <a:spcAft>
                <a:spcPts val="0"/>
              </a:spcAft>
              <a:buFont typeface="Wingdings" panose="05000000000000000000" pitchFamily="2" charset="2"/>
              <a:buChar char="ü"/>
            </a:pPr>
            <a:endParaRPr lang="pt-BR" sz="2800" b="1" dirty="0">
              <a:latin typeface="IBM Plex Sans" charset="0"/>
            </a:endParaRPr>
          </a:p>
          <a:p>
            <a:pPr marL="693737" indent="-457200" algn="just" eaLnBrk="1" fontAlgn="auto" hangingPunct="1">
              <a:spcBef>
                <a:spcPts val="0"/>
              </a:spcBef>
              <a:spcAft>
                <a:spcPts val="0"/>
              </a:spcAft>
              <a:buFont typeface="Wingdings" panose="05000000000000000000" pitchFamily="2" charset="2"/>
              <a:buChar char="ü"/>
            </a:pPr>
            <a:r>
              <a:rPr lang="pt-BR" sz="2800" b="1" dirty="0">
                <a:latin typeface="IBM Plex Sans" charset="0"/>
              </a:rPr>
              <a:t>Análise de dados</a:t>
            </a:r>
            <a:r>
              <a:rPr lang="pt-BR" sz="2800" baseline="0" dirty="0">
                <a:latin typeface="IBM Plex Sans" charset="0"/>
                <a:ea typeface="IBM Plex Sans" charset="0"/>
                <a:cs typeface="IBM Plex Sans" charset="0"/>
              </a:rPr>
              <a:t>: Quando você precisa analisar dados em tempo real, como detecção de anomalias ou predição de comportamentos.</a:t>
            </a:r>
          </a:p>
          <a:p>
            <a:pPr marL="693737" indent="-457200" algn="just" eaLnBrk="1" fontAlgn="auto" hangingPunct="1">
              <a:spcBef>
                <a:spcPts val="0"/>
              </a:spcBef>
              <a:spcAft>
                <a:spcPts val="0"/>
              </a:spcAft>
              <a:buFont typeface="Wingdings" panose="05000000000000000000" pitchFamily="2" charset="2"/>
              <a:buChar char="ü"/>
            </a:pPr>
            <a:endParaRPr lang="pt-BR" sz="2800" b="1" dirty="0">
              <a:latin typeface="IBM Plex Sans" charset="0"/>
            </a:endParaRPr>
          </a:p>
          <a:p>
            <a:pPr marL="693737" indent="-457200" algn="just" eaLnBrk="1" fontAlgn="auto" hangingPunct="1">
              <a:spcBef>
                <a:spcPts val="0"/>
              </a:spcBef>
              <a:spcAft>
                <a:spcPts val="0"/>
              </a:spcAft>
              <a:buFont typeface="Wingdings" panose="05000000000000000000" pitchFamily="2" charset="2"/>
              <a:buChar char="ü"/>
            </a:pPr>
            <a:r>
              <a:rPr lang="pt-BR" sz="2800" b="1" dirty="0">
                <a:latin typeface="IBM Plex Sans" charset="0"/>
              </a:rPr>
              <a:t>Integração de dados</a:t>
            </a:r>
            <a:r>
              <a:rPr lang="pt-BR" sz="2800" baseline="0" dirty="0">
                <a:latin typeface="IBM Plex Sans" charset="0"/>
                <a:ea typeface="IBM Plex Sans" charset="0"/>
                <a:cs typeface="IBM Plex Sans" charset="0"/>
              </a:rPr>
              <a:t>: Quando você precisa integrar dados de diferentes fontes, como bancos de dados, APIs ou arquivos.</a:t>
            </a:r>
          </a:p>
          <a:p>
            <a:pPr marL="693737" indent="-457200" algn="just" eaLnBrk="1" fontAlgn="auto" hangingPunct="1">
              <a:spcBef>
                <a:spcPts val="0"/>
              </a:spcBef>
              <a:spcAft>
                <a:spcPts val="0"/>
              </a:spcAft>
              <a:buFont typeface="Wingdings" panose="05000000000000000000" pitchFamily="2" charset="2"/>
              <a:buChar char="ü"/>
            </a:pPr>
            <a:endParaRPr lang="pt-BR" sz="2800" b="1" dirty="0">
              <a:latin typeface="IBM Plex Sans" charset="0"/>
            </a:endParaRPr>
          </a:p>
          <a:p>
            <a:pPr marL="693737" indent="-457200" algn="just" eaLnBrk="1" fontAlgn="auto" hangingPunct="1">
              <a:spcBef>
                <a:spcPts val="0"/>
              </a:spcBef>
              <a:spcAft>
                <a:spcPts val="0"/>
              </a:spcAft>
              <a:buFont typeface="Wingdings" panose="05000000000000000000" pitchFamily="2" charset="2"/>
              <a:buChar char="ü"/>
            </a:pPr>
            <a:r>
              <a:rPr lang="pt-BR" sz="2800" b="1" dirty="0">
                <a:latin typeface="IBM Plex Sans" charset="0"/>
              </a:rPr>
              <a:t>Escalabilidade</a:t>
            </a:r>
            <a:r>
              <a:rPr lang="pt-BR" sz="2800" baseline="0" dirty="0">
                <a:latin typeface="IBM Plex Sans" charset="0"/>
                <a:ea typeface="IBM Plex Sans" charset="0"/>
                <a:cs typeface="IBM Plex Sans" charset="0"/>
              </a:rPr>
              <a:t>: Quando você precisa de uma solução que possa escalar horizontalmente para atender a demandas crescentes de dados.</a:t>
            </a:r>
          </a:p>
        </p:txBody>
      </p:sp>
      <p:sp>
        <p:nvSpPr>
          <p:cNvPr id="6" name="Rectangle 5">
            <a:extLst>
              <a:ext uri="{FF2B5EF4-FFF2-40B4-BE49-F238E27FC236}">
                <a16:creationId xmlns:a16="http://schemas.microsoft.com/office/drawing/2014/main" id="{98DFECEF-D5A3-AE6F-F832-122AE7305FF0}"/>
              </a:ext>
            </a:extLst>
          </p:cNvPr>
          <p:cNvSpPr/>
          <p:nvPr/>
        </p:nvSpPr>
        <p:spPr>
          <a:xfrm>
            <a:off x="5576205" y="9255950"/>
            <a:ext cx="11473546" cy="4094286"/>
          </a:xfrm>
          <a:prstGeom prst="rect">
            <a:avLst/>
          </a:prstGeom>
          <a:solidFill>
            <a:schemeClr val="bg1"/>
          </a:solidFill>
        </p:spPr>
        <p:txBody>
          <a:bodyPr wrap="square" numCol="1" rtlCol="0" anchor="t">
            <a:noAutofit/>
          </a:bodyPr>
          <a:lstStyle/>
          <a:p>
            <a:pPr marL="571500" indent="-334963" hangingPunct="1"/>
            <a:r>
              <a:rPr lang="pt-BR" sz="3600" b="1" dirty="0">
                <a:latin typeface="IBM Plex Sans" charset="0"/>
              </a:rPr>
              <a:t>Cenários híbridos:</a:t>
            </a:r>
          </a:p>
          <a:p>
            <a:pPr marL="693737" indent="-457200" algn="just" eaLnBrk="1" fontAlgn="auto" hangingPunct="1">
              <a:spcBef>
                <a:spcPts val="0"/>
              </a:spcBef>
              <a:spcAft>
                <a:spcPts val="0"/>
              </a:spcAft>
              <a:buFont typeface="Wingdings" panose="05000000000000000000" pitchFamily="2" charset="2"/>
              <a:buChar char="§"/>
            </a:pPr>
            <a:r>
              <a:rPr lang="pt-BR" sz="2800" b="1" dirty="0">
                <a:latin typeface="IBM Plex Sans" charset="0"/>
              </a:rPr>
              <a:t>MQ para mensagens críticas</a:t>
            </a:r>
            <a:r>
              <a:rPr lang="pt-BR" sz="2800" baseline="0" dirty="0">
                <a:latin typeface="IBM Plex Sans" charset="0"/>
                <a:ea typeface="IBM Plex Sans" charset="0"/>
                <a:cs typeface="IBM Plex Sans" charset="0"/>
              </a:rPr>
              <a:t>: Use MQ para mensagens críticas que exigem entrega garantida e, em seguida, use Event </a:t>
            </a:r>
            <a:r>
              <a:rPr lang="pt-BR" sz="2800" baseline="0" dirty="0" err="1">
                <a:latin typeface="IBM Plex Sans" charset="0"/>
                <a:ea typeface="IBM Plex Sans" charset="0"/>
                <a:cs typeface="IBM Plex Sans" charset="0"/>
              </a:rPr>
              <a:t>Streams</a:t>
            </a:r>
            <a:r>
              <a:rPr lang="pt-BR" sz="2800" baseline="0" dirty="0">
                <a:latin typeface="IBM Plex Sans" charset="0"/>
                <a:ea typeface="IBM Plex Sans" charset="0"/>
                <a:cs typeface="IBM Plex Sans" charset="0"/>
              </a:rPr>
              <a:t> para processar os dados em tempo real.</a:t>
            </a:r>
          </a:p>
          <a:p>
            <a:pPr marL="693737" indent="-457200" algn="just" eaLnBrk="1" fontAlgn="auto" hangingPunct="1">
              <a:spcBef>
                <a:spcPts val="0"/>
              </a:spcBef>
              <a:spcAft>
                <a:spcPts val="0"/>
              </a:spcAft>
              <a:buFont typeface="Wingdings" panose="05000000000000000000" pitchFamily="2" charset="2"/>
              <a:buChar char="§"/>
            </a:pPr>
            <a:endParaRPr lang="pt-BR" sz="2800" b="1" dirty="0">
              <a:latin typeface="IBM Plex Sans" charset="0"/>
            </a:endParaRPr>
          </a:p>
          <a:p>
            <a:pPr marL="693737" indent="-457200" algn="just" eaLnBrk="1" fontAlgn="auto" hangingPunct="1">
              <a:spcBef>
                <a:spcPts val="0"/>
              </a:spcBef>
              <a:spcAft>
                <a:spcPts val="0"/>
              </a:spcAft>
              <a:buFont typeface="Wingdings" panose="05000000000000000000" pitchFamily="2" charset="2"/>
              <a:buChar char="§"/>
            </a:pPr>
            <a:r>
              <a:rPr lang="pt-BR" sz="2800" b="1" dirty="0">
                <a:latin typeface="IBM Plex Sans" charset="0"/>
              </a:rPr>
              <a:t>Event </a:t>
            </a:r>
            <a:r>
              <a:rPr lang="pt-BR" sz="2800" b="1" dirty="0" err="1">
                <a:latin typeface="IBM Plex Sans" charset="0"/>
              </a:rPr>
              <a:t>Streams</a:t>
            </a:r>
            <a:r>
              <a:rPr lang="pt-BR" sz="2800" b="1" dirty="0">
                <a:latin typeface="IBM Plex Sans" charset="0"/>
              </a:rPr>
              <a:t> para dados em tempo real</a:t>
            </a:r>
            <a:r>
              <a:rPr lang="pt-BR" sz="2800" baseline="0" dirty="0">
                <a:latin typeface="IBM Plex Sans" charset="0"/>
                <a:ea typeface="IBM Plex Sans" charset="0"/>
                <a:cs typeface="IBM Plex Sans" charset="0"/>
              </a:rPr>
              <a:t>: Use Event </a:t>
            </a:r>
            <a:r>
              <a:rPr lang="pt-BR" sz="2800" baseline="0" dirty="0" err="1">
                <a:latin typeface="IBM Plex Sans" charset="0"/>
                <a:ea typeface="IBM Plex Sans" charset="0"/>
                <a:cs typeface="IBM Plex Sans" charset="0"/>
              </a:rPr>
              <a:t>Streams</a:t>
            </a:r>
            <a:r>
              <a:rPr lang="pt-BR" sz="2800" baseline="0" dirty="0">
                <a:latin typeface="IBM Plex Sans" charset="0"/>
                <a:ea typeface="IBM Plex Sans" charset="0"/>
                <a:cs typeface="IBM Plex Sans" charset="0"/>
              </a:rPr>
              <a:t> para processar dados em tempo real e, em seguida, use MQ para enviar mensagens ponto-a-ponto para sistemas que não são compatíveis com Kafka.</a:t>
            </a:r>
            <a:endParaRPr lang="en-US" sz="2800" baseline="0" dirty="0">
              <a:latin typeface="IBM Plex Sans" charset="0"/>
              <a:ea typeface="IBM Plex Sans" charset="0"/>
              <a:cs typeface="IBM Plex Sans" charset="0"/>
            </a:endParaRPr>
          </a:p>
        </p:txBody>
      </p:sp>
      <p:cxnSp>
        <p:nvCxnSpPr>
          <p:cNvPr id="9" name="Straight Connector 8">
            <a:extLst>
              <a:ext uri="{FF2B5EF4-FFF2-40B4-BE49-F238E27FC236}">
                <a16:creationId xmlns:a16="http://schemas.microsoft.com/office/drawing/2014/main" id="{821FDAC2-BFFC-B5BF-1B2F-9082434B2A90}"/>
              </a:ext>
            </a:extLst>
          </p:cNvPr>
          <p:cNvCxnSpPr/>
          <p:nvPr/>
        </p:nvCxnSpPr>
        <p:spPr bwMode="auto">
          <a:xfrm>
            <a:off x="11925716" y="1929660"/>
            <a:ext cx="0" cy="716627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3BBDE223-07FA-2214-E7A2-62A70C3C0B28}"/>
              </a:ext>
            </a:extLst>
          </p:cNvPr>
          <p:cNvCxnSpPr>
            <a:cxnSpLocks/>
          </p:cNvCxnSpPr>
          <p:nvPr/>
        </p:nvCxnSpPr>
        <p:spPr bwMode="auto">
          <a:xfrm>
            <a:off x="372000" y="9095930"/>
            <a:ext cx="23027262" cy="0"/>
          </a:xfrm>
          <a:prstGeom prst="line">
            <a:avLst/>
          </a:prstGeom>
          <a:no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66135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8504A-C927-D6C8-357B-D8B38A64E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A9834-EC98-E94F-4AF9-B9DFB094D484}"/>
              </a:ext>
            </a:extLst>
          </p:cNvPr>
          <p:cNvSpPr>
            <a:spLocks noGrp="1"/>
          </p:cNvSpPr>
          <p:nvPr>
            <p:ph type="title"/>
          </p:nvPr>
        </p:nvSpPr>
        <p:spPr/>
        <p:txBody>
          <a:bodyPr/>
          <a:lstStyle/>
          <a:p>
            <a:r>
              <a:rPr lang="en-US" dirty="0"/>
              <a:t>Quando usar…</a:t>
            </a:r>
          </a:p>
        </p:txBody>
      </p:sp>
      <p:graphicFrame>
        <p:nvGraphicFramePr>
          <p:cNvPr id="5" name="Table 4">
            <a:extLst>
              <a:ext uri="{FF2B5EF4-FFF2-40B4-BE49-F238E27FC236}">
                <a16:creationId xmlns:a16="http://schemas.microsoft.com/office/drawing/2014/main" id="{FCC88CC2-6E35-C726-8D6E-29E5D18F063F}"/>
              </a:ext>
            </a:extLst>
          </p:cNvPr>
          <p:cNvGraphicFramePr>
            <a:graphicFrameLocks noGrp="1"/>
          </p:cNvGraphicFramePr>
          <p:nvPr>
            <p:extLst>
              <p:ext uri="{D42A27DB-BD31-4B8C-83A1-F6EECF244321}">
                <p14:modId xmlns:p14="http://schemas.microsoft.com/office/powerpoint/2010/main" val="1419975270"/>
              </p:ext>
            </p:extLst>
          </p:nvPr>
        </p:nvGraphicFramePr>
        <p:xfrm>
          <a:off x="967739" y="2304000"/>
          <a:ext cx="22448521" cy="9581832"/>
        </p:xfrm>
        <a:graphic>
          <a:graphicData uri="http://schemas.openxmlformats.org/drawingml/2006/table">
            <a:tbl>
              <a:tblPr>
                <a:tableStyleId>{5940675A-B579-460E-94D1-54222C63F5DA}</a:tableStyleId>
              </a:tblPr>
              <a:tblGrid>
                <a:gridCol w="4812740">
                  <a:extLst>
                    <a:ext uri="{9D8B030D-6E8A-4147-A177-3AD203B41FA5}">
                      <a16:colId xmlns:a16="http://schemas.microsoft.com/office/drawing/2014/main" val="3803594227"/>
                    </a:ext>
                  </a:extLst>
                </a:gridCol>
                <a:gridCol w="8756399">
                  <a:extLst>
                    <a:ext uri="{9D8B030D-6E8A-4147-A177-3AD203B41FA5}">
                      <a16:colId xmlns:a16="http://schemas.microsoft.com/office/drawing/2014/main" val="1173575417"/>
                    </a:ext>
                  </a:extLst>
                </a:gridCol>
                <a:gridCol w="8879382">
                  <a:extLst>
                    <a:ext uri="{9D8B030D-6E8A-4147-A177-3AD203B41FA5}">
                      <a16:colId xmlns:a16="http://schemas.microsoft.com/office/drawing/2014/main" val="2105057852"/>
                    </a:ext>
                  </a:extLst>
                </a:gridCol>
              </a:tblGrid>
              <a:tr h="929322">
                <a:tc>
                  <a:txBody>
                    <a:bodyPr/>
                    <a:lstStyle/>
                    <a:p>
                      <a:pPr algn="ctr" fontAlgn="b"/>
                      <a:endParaRPr lang="en-US" sz="4000" b="1" i="0" u="none" strike="noStrike" dirty="0">
                        <a:solidFill>
                          <a:schemeClr val="accent1">
                            <a:lumMod val="50000"/>
                          </a:schemeClr>
                        </a:solidFill>
                        <a:effectLst/>
                        <a:latin typeface="Aptos Narrow" panose="020B0004020202020204" pitchFamily="34" charset="0"/>
                      </a:endParaRPr>
                    </a:p>
                  </a:txBody>
                  <a:tcPr marL="9525" marR="9525" marT="9525" marB="0" anchor="ctr">
                    <a:solidFill>
                      <a:schemeClr val="accent3">
                        <a:lumMod val="20000"/>
                        <a:lumOff val="80000"/>
                      </a:schemeClr>
                    </a:solidFill>
                  </a:tcPr>
                </a:tc>
                <a:tc>
                  <a:txBody>
                    <a:bodyPr/>
                    <a:lstStyle/>
                    <a:p>
                      <a:pPr algn="ctr" fontAlgn="b"/>
                      <a:r>
                        <a:rPr lang="en-US" sz="4000" b="1" u="none" strike="noStrike" dirty="0">
                          <a:solidFill>
                            <a:schemeClr val="accent1">
                              <a:lumMod val="50000"/>
                            </a:schemeClr>
                          </a:solidFill>
                          <a:effectLst/>
                        </a:rPr>
                        <a:t>IBM MQ</a:t>
                      </a:r>
                      <a:endParaRPr lang="en-US" sz="4000" b="1" i="0" u="none" strike="noStrike" dirty="0">
                        <a:solidFill>
                          <a:schemeClr val="accent1">
                            <a:lumMod val="50000"/>
                          </a:schemeClr>
                        </a:solidFill>
                        <a:effectLst/>
                        <a:latin typeface="Aptos Narrow" panose="020B0004020202020204" pitchFamily="34" charset="0"/>
                      </a:endParaRPr>
                    </a:p>
                  </a:txBody>
                  <a:tcPr marL="9525" marR="9525" marT="9525" marB="0" anchor="ctr">
                    <a:solidFill>
                      <a:schemeClr val="accent3">
                        <a:lumMod val="20000"/>
                        <a:lumOff val="80000"/>
                      </a:schemeClr>
                    </a:solidFill>
                  </a:tcPr>
                </a:tc>
                <a:tc>
                  <a:txBody>
                    <a:bodyPr/>
                    <a:lstStyle/>
                    <a:p>
                      <a:pPr algn="ctr" fontAlgn="b"/>
                      <a:r>
                        <a:rPr lang="en-US" sz="4000" b="1" u="none" strike="noStrike" dirty="0">
                          <a:solidFill>
                            <a:schemeClr val="accent1">
                              <a:lumMod val="50000"/>
                            </a:schemeClr>
                          </a:solidFill>
                          <a:effectLst/>
                        </a:rPr>
                        <a:t>IBM Event Streams (Kafka)</a:t>
                      </a:r>
                      <a:endParaRPr lang="en-US" sz="4000" b="1" i="0" u="none" strike="noStrike" dirty="0">
                        <a:solidFill>
                          <a:schemeClr val="accent1">
                            <a:lumMod val="50000"/>
                          </a:schemeClr>
                        </a:solidFill>
                        <a:effectLst/>
                        <a:latin typeface="Aptos Narrow" panose="020B0004020202020204" pitchFamily="34" charset="0"/>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631901032"/>
                  </a:ext>
                </a:extLst>
              </a:tr>
              <a:tr h="190500">
                <a:tc>
                  <a:txBody>
                    <a:bodyPr/>
                    <a:lstStyle/>
                    <a:p>
                      <a:pPr algn="ctr" fontAlgn="b"/>
                      <a:r>
                        <a:rPr lang="en-US" sz="4000" u="none" strike="noStrike" dirty="0" err="1">
                          <a:solidFill>
                            <a:schemeClr val="accent1">
                              <a:lumMod val="50000"/>
                            </a:schemeClr>
                          </a:solidFill>
                          <a:effectLst/>
                        </a:rPr>
                        <a:t>Modelo</a:t>
                      </a:r>
                      <a:r>
                        <a:rPr lang="en-US" sz="4000" u="none" strike="noStrike" dirty="0">
                          <a:solidFill>
                            <a:schemeClr val="accent1">
                              <a:lumMod val="50000"/>
                            </a:schemeClr>
                          </a:solidFill>
                          <a:effectLst/>
                        </a:rPr>
                        <a:t> de </a:t>
                      </a:r>
                      <a:r>
                        <a:rPr lang="en-US" sz="4000" u="none" strike="noStrike" dirty="0" err="1">
                          <a:solidFill>
                            <a:schemeClr val="accent1">
                              <a:lumMod val="50000"/>
                            </a:schemeClr>
                          </a:solidFill>
                          <a:effectLst/>
                        </a:rPr>
                        <a:t>troca</a:t>
                      </a:r>
                      <a:endParaRPr lang="en-US" sz="4000" b="0" i="0" u="none" strike="noStrike" dirty="0">
                        <a:solidFill>
                          <a:schemeClr val="accent1">
                            <a:lumMod val="50000"/>
                          </a:schemeClr>
                        </a:solidFill>
                        <a:effectLst/>
                        <a:latin typeface="Aptos Narrow" panose="020B0004020202020204" pitchFamily="34" charset="0"/>
                      </a:endParaRPr>
                    </a:p>
                  </a:txBody>
                  <a:tcPr marL="9525" marR="9525" marT="9525" marB="0" anchor="ctr"/>
                </a:tc>
                <a:tc>
                  <a:txBody>
                    <a:bodyPr/>
                    <a:lstStyle/>
                    <a:p>
                      <a:pPr marL="571500" indent="-571500" algn="l" fontAlgn="b">
                        <a:buFont typeface="Wingdings" panose="05000000000000000000" pitchFamily="2" charset="2"/>
                        <a:buChar char="§"/>
                      </a:pPr>
                      <a:r>
                        <a:rPr lang="pt-BR" sz="3600" u="none" strike="noStrike" dirty="0">
                          <a:solidFill>
                            <a:schemeClr val="accent1">
                              <a:lumMod val="50000"/>
                            </a:schemeClr>
                          </a:solidFill>
                          <a:effectLst/>
                          <a:latin typeface="Arial (Body)"/>
                        </a:rPr>
                        <a:t>Fila (1 produtor → 1 consumidor)</a:t>
                      </a:r>
                      <a:endParaRPr lang="pt-BR" sz="3600" b="0" i="0" u="none" strike="noStrike" dirty="0">
                        <a:solidFill>
                          <a:schemeClr val="accent1">
                            <a:lumMod val="50000"/>
                          </a:schemeClr>
                        </a:solidFill>
                        <a:effectLst/>
                        <a:latin typeface="Arial (Body)"/>
                      </a:endParaRPr>
                    </a:p>
                  </a:txBody>
                  <a:tcPr marL="9525" marR="9525" marT="9525" marB="0" anchor="ctr"/>
                </a:tc>
                <a:tc>
                  <a:txBody>
                    <a:bodyPr/>
                    <a:lstStyle/>
                    <a:p>
                      <a:pPr marL="571500" indent="-571500" algn="l" fontAlgn="b">
                        <a:buFont typeface="Wingdings" panose="05000000000000000000" pitchFamily="2" charset="2"/>
                        <a:buChar char="§"/>
                      </a:pPr>
                      <a:r>
                        <a:rPr lang="pt-BR" sz="3600" u="none" strike="noStrike" dirty="0">
                          <a:solidFill>
                            <a:schemeClr val="accent1">
                              <a:lumMod val="50000"/>
                            </a:schemeClr>
                          </a:solidFill>
                          <a:effectLst/>
                          <a:latin typeface="Arial (Body)"/>
                        </a:rPr>
                        <a:t>Tópico (1 produtor → muitos consumidores)</a:t>
                      </a:r>
                    </a:p>
                    <a:p>
                      <a:pPr marL="571500" indent="-571500" algn="l" fontAlgn="b">
                        <a:buFont typeface="Wingdings" panose="05000000000000000000" pitchFamily="2" charset="2"/>
                        <a:buChar char="§"/>
                      </a:pPr>
                      <a:r>
                        <a:rPr lang="pt-BR" sz="3600" b="0" i="0" u="none" strike="noStrike" dirty="0">
                          <a:solidFill>
                            <a:schemeClr val="accent1">
                              <a:lumMod val="50000"/>
                            </a:schemeClr>
                          </a:solidFill>
                          <a:effectLst/>
                          <a:latin typeface="Arial (Body)"/>
                        </a:rPr>
                        <a:t>Não sei quantos consumidores.</a:t>
                      </a:r>
                    </a:p>
                  </a:txBody>
                  <a:tcPr marL="9525" marR="9525" marT="9525" marB="0" anchor="ctr"/>
                </a:tc>
                <a:extLst>
                  <a:ext uri="{0D108BD9-81ED-4DB2-BD59-A6C34878D82A}">
                    <a16:rowId xmlns:a16="http://schemas.microsoft.com/office/drawing/2014/main" val="2242531666"/>
                  </a:ext>
                </a:extLst>
              </a:tr>
              <a:tr h="190500">
                <a:tc>
                  <a:txBody>
                    <a:bodyPr/>
                    <a:lstStyle/>
                    <a:p>
                      <a:pPr algn="ctr" fontAlgn="b"/>
                      <a:r>
                        <a:rPr lang="en-US" sz="4000" u="none" strike="noStrike" dirty="0">
                          <a:solidFill>
                            <a:schemeClr val="accent1">
                              <a:lumMod val="50000"/>
                            </a:schemeClr>
                          </a:solidFill>
                          <a:effectLst/>
                        </a:rPr>
                        <a:t>Estilo de </a:t>
                      </a:r>
                      <a:r>
                        <a:rPr lang="en-US" sz="4000" u="none" strike="noStrike" dirty="0" err="1">
                          <a:solidFill>
                            <a:schemeClr val="accent1">
                              <a:lumMod val="50000"/>
                            </a:schemeClr>
                          </a:solidFill>
                          <a:effectLst/>
                        </a:rPr>
                        <a:t>uso</a:t>
                      </a:r>
                      <a:endParaRPr lang="en-US" sz="4000" b="0" i="0" u="none" strike="noStrike" dirty="0">
                        <a:solidFill>
                          <a:schemeClr val="accent1">
                            <a:lumMod val="50000"/>
                          </a:schemeClr>
                        </a:solidFill>
                        <a:effectLst/>
                        <a:latin typeface="Aptos Narrow" panose="020B0004020202020204" pitchFamily="34" charset="0"/>
                      </a:endParaRPr>
                    </a:p>
                  </a:txBody>
                  <a:tcPr marL="9525" marR="9525" marT="9525" marB="0" anchor="ctr"/>
                </a:tc>
                <a:tc>
                  <a:txBody>
                    <a:bodyPr/>
                    <a:lstStyle/>
                    <a:p>
                      <a:pPr marL="571500" indent="-571500" algn="l" fontAlgn="b">
                        <a:buFont typeface="Wingdings" panose="05000000000000000000" pitchFamily="2" charset="2"/>
                        <a:buChar char="§"/>
                      </a:pPr>
                      <a:r>
                        <a:rPr lang="pt-BR" sz="3600" u="none" strike="noStrike" dirty="0">
                          <a:solidFill>
                            <a:schemeClr val="accent1">
                              <a:lumMod val="50000"/>
                            </a:schemeClr>
                          </a:solidFill>
                          <a:effectLst/>
                          <a:latin typeface="Arial (Body)"/>
                        </a:rPr>
                        <a:t>Mensagem orientada a comando/ação</a:t>
                      </a:r>
                      <a:endParaRPr lang="pt-BR" sz="3600" b="0" i="0" u="none" strike="noStrike" dirty="0">
                        <a:solidFill>
                          <a:schemeClr val="accent1">
                            <a:lumMod val="50000"/>
                          </a:schemeClr>
                        </a:solidFill>
                        <a:effectLst/>
                        <a:latin typeface="Arial (Body)"/>
                      </a:endParaRPr>
                    </a:p>
                  </a:txBody>
                  <a:tcPr marL="9525" marR="9525" marT="9525" marB="0" anchor="ctr"/>
                </a:tc>
                <a:tc>
                  <a:txBody>
                    <a:bodyPr/>
                    <a:lstStyle/>
                    <a:p>
                      <a:pPr marL="571500" indent="-571500" algn="l" fontAlgn="b">
                        <a:buFont typeface="Wingdings" panose="05000000000000000000" pitchFamily="2" charset="2"/>
                        <a:buChar char="§"/>
                      </a:pPr>
                      <a:r>
                        <a:rPr lang="pt-BR" sz="3600" u="none" strike="noStrike" dirty="0">
                          <a:solidFill>
                            <a:schemeClr val="accent1">
                              <a:lumMod val="50000"/>
                            </a:schemeClr>
                          </a:solidFill>
                          <a:effectLst/>
                          <a:latin typeface="Arial (Body)"/>
                        </a:rPr>
                        <a:t>Evento orientado a algo que "aconteceu“</a:t>
                      </a:r>
                    </a:p>
                  </a:txBody>
                  <a:tcPr marL="9525" marR="9525" marT="9525" marB="0" anchor="ctr"/>
                </a:tc>
                <a:extLst>
                  <a:ext uri="{0D108BD9-81ED-4DB2-BD59-A6C34878D82A}">
                    <a16:rowId xmlns:a16="http://schemas.microsoft.com/office/drawing/2014/main" val="3424102859"/>
                  </a:ext>
                </a:extLst>
              </a:tr>
              <a:tr h="190500">
                <a:tc>
                  <a:txBody>
                    <a:bodyPr/>
                    <a:lstStyle/>
                    <a:p>
                      <a:pPr algn="ctr" fontAlgn="b"/>
                      <a:r>
                        <a:rPr lang="en-US" sz="4000" u="none" strike="noStrike">
                          <a:solidFill>
                            <a:schemeClr val="accent1">
                              <a:lumMod val="50000"/>
                            </a:schemeClr>
                          </a:solidFill>
                          <a:effectLst/>
                        </a:rPr>
                        <a:t>Entrega da mensagem</a:t>
                      </a:r>
                      <a:endParaRPr lang="en-US" sz="4000" b="0" i="0" u="none" strike="noStrike">
                        <a:solidFill>
                          <a:schemeClr val="accent1">
                            <a:lumMod val="50000"/>
                          </a:schemeClr>
                        </a:solidFill>
                        <a:effectLst/>
                        <a:latin typeface="Aptos Narrow" panose="020B0004020202020204" pitchFamily="34" charset="0"/>
                      </a:endParaRPr>
                    </a:p>
                  </a:txBody>
                  <a:tcPr marL="9525" marR="9525" marT="9525" marB="0" anchor="ctr"/>
                </a:tc>
                <a:tc>
                  <a:txBody>
                    <a:bodyPr/>
                    <a:lstStyle/>
                    <a:p>
                      <a:pPr marL="571500" indent="-571500" algn="l" fontAlgn="b">
                        <a:buFont typeface="Wingdings" panose="05000000000000000000" pitchFamily="2" charset="2"/>
                        <a:buChar char="§"/>
                      </a:pPr>
                      <a:r>
                        <a:rPr lang="pt-BR" sz="3600" u="none" strike="noStrike">
                          <a:solidFill>
                            <a:schemeClr val="accent1">
                              <a:lumMod val="50000"/>
                            </a:schemeClr>
                          </a:solidFill>
                          <a:effectLst/>
                          <a:latin typeface="Arial (Body)"/>
                        </a:rPr>
                        <a:t>Uma vez e somente uma vez</a:t>
                      </a:r>
                    </a:p>
                    <a:p>
                      <a:pPr marL="0" indent="0" algn="l" fontAlgn="b">
                        <a:buFont typeface="Wingdings" panose="05000000000000000000" pitchFamily="2" charset="2"/>
                        <a:buNone/>
                      </a:pPr>
                      <a:r>
                        <a:rPr lang="pt-BR" sz="3600" b="0" i="0" u="none" strike="noStrike">
                          <a:solidFill>
                            <a:schemeClr val="accent1">
                              <a:lumMod val="50000"/>
                            </a:schemeClr>
                          </a:solidFill>
                          <a:effectLst/>
                          <a:latin typeface="Arial (Body)"/>
                        </a:rPr>
                        <a:t>      (Leitura destrutiva)</a:t>
                      </a:r>
                      <a:endParaRPr lang="pt-BR" sz="3600" b="0" i="0" u="none" strike="noStrike" dirty="0">
                        <a:solidFill>
                          <a:schemeClr val="accent1">
                            <a:lumMod val="50000"/>
                          </a:schemeClr>
                        </a:solidFill>
                        <a:effectLst/>
                        <a:latin typeface="Arial (Body)"/>
                      </a:endParaRPr>
                    </a:p>
                  </a:txBody>
                  <a:tcPr marL="9525" marR="9525" marT="9525" marB="0" anchor="ctr"/>
                </a:tc>
                <a:tc>
                  <a:txBody>
                    <a:bodyPr/>
                    <a:lstStyle/>
                    <a:p>
                      <a:pPr marL="571500" indent="-571500" algn="l" fontAlgn="b">
                        <a:buFont typeface="Wingdings" panose="05000000000000000000" pitchFamily="2" charset="2"/>
                        <a:buChar char="§"/>
                      </a:pPr>
                      <a:r>
                        <a:rPr lang="pt-BR" sz="3600" u="none" strike="noStrike" dirty="0">
                          <a:solidFill>
                            <a:schemeClr val="accent1">
                              <a:lumMod val="50000"/>
                            </a:schemeClr>
                          </a:solidFill>
                          <a:effectLst/>
                          <a:latin typeface="Arial (Body)"/>
                        </a:rPr>
                        <a:t>Pelo menos uma vez (ou exatamente uma com </a:t>
                      </a:r>
                      <a:r>
                        <a:rPr lang="pt-BR" sz="3600" u="none" strike="noStrike" dirty="0" err="1">
                          <a:solidFill>
                            <a:schemeClr val="accent1">
                              <a:lumMod val="50000"/>
                            </a:schemeClr>
                          </a:solidFill>
                          <a:effectLst/>
                          <a:latin typeface="Arial (Body)"/>
                        </a:rPr>
                        <a:t>tuning</a:t>
                      </a:r>
                      <a:r>
                        <a:rPr lang="pt-BR" sz="3600" u="none" strike="noStrike" dirty="0">
                          <a:solidFill>
                            <a:schemeClr val="accent1">
                              <a:lumMod val="50000"/>
                            </a:schemeClr>
                          </a:solidFill>
                          <a:effectLst/>
                          <a:latin typeface="Arial (Body)"/>
                        </a:rPr>
                        <a:t>)</a:t>
                      </a:r>
                    </a:p>
                    <a:p>
                      <a:pPr marL="457189" lvl="1" indent="0" algn="l" fontAlgn="b">
                        <a:buFont typeface="Wingdings" panose="05000000000000000000" pitchFamily="2" charset="2"/>
                        <a:buNone/>
                      </a:pPr>
                      <a:r>
                        <a:rPr lang="pt-BR" sz="3600" b="0" i="0" u="none" strike="noStrike" dirty="0">
                          <a:solidFill>
                            <a:schemeClr val="accent1">
                              <a:lumMod val="50000"/>
                            </a:schemeClr>
                          </a:solidFill>
                          <a:effectLst/>
                          <a:latin typeface="Arial (Body)"/>
                        </a:rPr>
                        <a:t>Evento fica no log (histórico)</a:t>
                      </a:r>
                    </a:p>
                    <a:p>
                      <a:pPr marL="571500" marR="0" lvl="0" indent="-571500" algn="l" defTabSz="914377" rtl="0" eaLnBrk="1" fontAlgn="b" latinLnBrk="0" hangingPunct="1">
                        <a:lnSpc>
                          <a:spcPct val="100000"/>
                        </a:lnSpc>
                        <a:spcBef>
                          <a:spcPts val="0"/>
                        </a:spcBef>
                        <a:spcAft>
                          <a:spcPts val="0"/>
                        </a:spcAft>
                        <a:buClrTx/>
                        <a:buSzTx/>
                        <a:buFont typeface="Wingdings" panose="05000000000000000000" pitchFamily="2" charset="2"/>
                        <a:buChar char="§"/>
                        <a:tabLst/>
                        <a:defRPr/>
                      </a:pPr>
                      <a:r>
                        <a:rPr lang="pt-BR" sz="3600" u="none" strike="noStrike" dirty="0" err="1">
                          <a:solidFill>
                            <a:schemeClr val="accent1">
                              <a:lumMod val="50000"/>
                            </a:schemeClr>
                          </a:solidFill>
                          <a:effectLst/>
                          <a:latin typeface="Arial (Body)"/>
                        </a:rPr>
                        <a:t>Obs</a:t>
                      </a:r>
                      <a:r>
                        <a:rPr lang="pt-BR" sz="3600" u="none" strike="noStrike" dirty="0">
                          <a:solidFill>
                            <a:schemeClr val="accent1">
                              <a:lumMod val="50000"/>
                            </a:schemeClr>
                          </a:solidFill>
                          <a:effectLst/>
                          <a:latin typeface="Arial (Body)"/>
                        </a:rPr>
                        <a:t>: </a:t>
                      </a:r>
                      <a:r>
                        <a:rPr lang="pt-BR" sz="3600" u="none" strike="noStrike" dirty="0" err="1">
                          <a:solidFill>
                            <a:schemeClr val="accent1">
                              <a:lumMod val="50000"/>
                            </a:schemeClr>
                          </a:solidFill>
                          <a:effectLst/>
                          <a:latin typeface="Arial (Body)"/>
                        </a:rPr>
                        <a:t>consumer</a:t>
                      </a:r>
                      <a:r>
                        <a:rPr lang="pt-BR" sz="3600" u="none" strike="noStrike" dirty="0">
                          <a:solidFill>
                            <a:schemeClr val="accent1">
                              <a:lumMod val="50000"/>
                            </a:schemeClr>
                          </a:solidFill>
                          <a:effectLst/>
                          <a:latin typeface="Arial (Body)"/>
                        </a:rPr>
                        <a:t> </a:t>
                      </a:r>
                      <a:r>
                        <a:rPr lang="pt-BR" sz="3600" u="none" strike="noStrike" dirty="0" err="1">
                          <a:solidFill>
                            <a:schemeClr val="accent1">
                              <a:lumMod val="50000"/>
                            </a:schemeClr>
                          </a:solidFill>
                          <a:effectLst/>
                          <a:latin typeface="Arial (Body)"/>
                        </a:rPr>
                        <a:t>group</a:t>
                      </a:r>
                      <a:endParaRPr lang="pt-BR" sz="3600" u="none" strike="noStrike" dirty="0">
                        <a:solidFill>
                          <a:schemeClr val="accent1">
                            <a:lumMod val="50000"/>
                          </a:schemeClr>
                        </a:solidFill>
                        <a:effectLst/>
                        <a:latin typeface="Arial (Body)"/>
                      </a:endParaRPr>
                    </a:p>
                  </a:txBody>
                  <a:tcPr marL="9525" marR="9525" marT="9525" marB="0" anchor="ctr"/>
                </a:tc>
                <a:extLst>
                  <a:ext uri="{0D108BD9-81ED-4DB2-BD59-A6C34878D82A}">
                    <a16:rowId xmlns:a16="http://schemas.microsoft.com/office/drawing/2014/main" val="763672939"/>
                  </a:ext>
                </a:extLst>
              </a:tr>
              <a:tr h="190500">
                <a:tc>
                  <a:txBody>
                    <a:bodyPr/>
                    <a:lstStyle/>
                    <a:p>
                      <a:pPr algn="ctr" fontAlgn="b"/>
                      <a:r>
                        <a:rPr lang="en-US" sz="4000" u="none" strike="noStrike" dirty="0">
                          <a:solidFill>
                            <a:schemeClr val="accent1">
                              <a:lumMod val="50000"/>
                            </a:schemeClr>
                          </a:solidFill>
                          <a:effectLst/>
                        </a:rPr>
                        <a:t>A </a:t>
                      </a:r>
                      <a:r>
                        <a:rPr lang="en-US" sz="4000" u="none" strike="noStrike" dirty="0" err="1">
                          <a:solidFill>
                            <a:schemeClr val="accent1">
                              <a:lumMod val="50000"/>
                            </a:schemeClr>
                          </a:solidFill>
                          <a:effectLst/>
                        </a:rPr>
                        <a:t>resposta</a:t>
                      </a:r>
                      <a:r>
                        <a:rPr lang="en-US" sz="4000" u="none" strike="noStrike" dirty="0">
                          <a:solidFill>
                            <a:schemeClr val="accent1">
                              <a:lumMod val="50000"/>
                            </a:schemeClr>
                          </a:solidFill>
                          <a:effectLst/>
                        </a:rPr>
                        <a:t> é </a:t>
                      </a:r>
                      <a:r>
                        <a:rPr lang="en-US" sz="4000" u="none" strike="noStrike" dirty="0" err="1">
                          <a:solidFill>
                            <a:schemeClr val="accent1">
                              <a:lumMod val="50000"/>
                            </a:schemeClr>
                          </a:solidFill>
                          <a:effectLst/>
                        </a:rPr>
                        <a:t>esperada</a:t>
                      </a:r>
                      <a:r>
                        <a:rPr lang="en-US" sz="4000" u="none" strike="noStrike" dirty="0">
                          <a:solidFill>
                            <a:schemeClr val="accent1">
                              <a:lumMod val="50000"/>
                            </a:schemeClr>
                          </a:solidFill>
                          <a:effectLst/>
                        </a:rPr>
                        <a:t> (REQ/RSP)?</a:t>
                      </a:r>
                      <a:endParaRPr lang="en-US" sz="4000" b="0" i="0" u="none" strike="noStrike" dirty="0">
                        <a:solidFill>
                          <a:schemeClr val="accent1">
                            <a:lumMod val="50000"/>
                          </a:schemeClr>
                        </a:solidFill>
                        <a:effectLst/>
                        <a:latin typeface="Aptos Narrow" panose="020B0004020202020204" pitchFamily="34" charset="0"/>
                      </a:endParaRPr>
                    </a:p>
                  </a:txBody>
                  <a:tcPr marL="9525" marR="9525" marT="9525" marB="0" anchor="ctr"/>
                </a:tc>
                <a:tc>
                  <a:txBody>
                    <a:bodyPr/>
                    <a:lstStyle/>
                    <a:p>
                      <a:pPr marL="571500" indent="-571500" algn="l" fontAlgn="b">
                        <a:buFont typeface="Wingdings" panose="05000000000000000000" pitchFamily="2" charset="2"/>
                        <a:buChar char="§"/>
                      </a:pPr>
                      <a:r>
                        <a:rPr lang="pt-BR" sz="3600" u="none" strike="noStrike" dirty="0">
                          <a:solidFill>
                            <a:schemeClr val="accent1">
                              <a:lumMod val="50000"/>
                            </a:schemeClr>
                          </a:solidFill>
                          <a:effectLst/>
                          <a:latin typeface="Arial (Body)"/>
                        </a:rPr>
                        <a:t>Sim, comumente usado em cenários assíncronos (e também síncronos)</a:t>
                      </a:r>
                      <a:endParaRPr lang="pt-BR" sz="3600" b="0" i="0" u="none" strike="noStrike" dirty="0">
                        <a:solidFill>
                          <a:schemeClr val="accent1">
                            <a:lumMod val="50000"/>
                          </a:schemeClr>
                        </a:solidFill>
                        <a:effectLst/>
                        <a:latin typeface="Arial (Body)"/>
                      </a:endParaRPr>
                    </a:p>
                  </a:txBody>
                  <a:tcPr marL="9525" marR="9525" marT="9525" marB="0" anchor="ctr"/>
                </a:tc>
                <a:tc>
                  <a:txBody>
                    <a:bodyPr/>
                    <a:lstStyle/>
                    <a:p>
                      <a:pPr marL="571500" indent="-571500" algn="l" fontAlgn="b">
                        <a:buFont typeface="Wingdings" panose="05000000000000000000" pitchFamily="2" charset="2"/>
                        <a:buChar char="§"/>
                      </a:pPr>
                      <a:r>
                        <a:rPr lang="pt-BR" sz="3600" u="none" strike="noStrike" dirty="0">
                          <a:solidFill>
                            <a:schemeClr val="accent1">
                              <a:lumMod val="50000"/>
                            </a:schemeClr>
                          </a:solidFill>
                          <a:effectLst/>
                          <a:latin typeface="Arial (Body)"/>
                        </a:rPr>
                        <a:t>Não, eventos são passivos e reativos</a:t>
                      </a:r>
                    </a:p>
                    <a:p>
                      <a:pPr marL="571500" indent="-571500" algn="l" fontAlgn="b">
                        <a:buFont typeface="Wingdings" panose="05000000000000000000" pitchFamily="2" charset="2"/>
                        <a:buChar char="§"/>
                      </a:pPr>
                      <a:r>
                        <a:rPr lang="pt-BR" sz="3600" b="0" i="0" u="none" strike="noStrike" dirty="0" err="1">
                          <a:solidFill>
                            <a:schemeClr val="accent1">
                              <a:lumMod val="50000"/>
                            </a:schemeClr>
                          </a:solidFill>
                          <a:effectLst/>
                          <a:latin typeface="Arial (Body)"/>
                        </a:rPr>
                        <a:t>Obs</a:t>
                      </a:r>
                      <a:r>
                        <a:rPr lang="pt-BR" sz="3600" b="0" i="0" u="none" strike="noStrike" dirty="0">
                          <a:solidFill>
                            <a:schemeClr val="accent1">
                              <a:lumMod val="50000"/>
                            </a:schemeClr>
                          </a:solidFill>
                          <a:effectLst/>
                          <a:latin typeface="Arial (Body)"/>
                        </a:rPr>
                        <a:t>: não é o mesmo do </a:t>
                      </a:r>
                      <a:r>
                        <a:rPr lang="pt-BR" sz="3600" b="0" i="0" u="none" strike="noStrike" dirty="0" err="1">
                          <a:solidFill>
                            <a:schemeClr val="accent1">
                              <a:lumMod val="50000"/>
                            </a:schemeClr>
                          </a:solidFill>
                          <a:effectLst/>
                          <a:latin typeface="Arial (Body)"/>
                        </a:rPr>
                        <a:t>acknowledge</a:t>
                      </a:r>
                      <a:endParaRPr lang="pt-BR" sz="3600" b="0" i="0" u="none" strike="noStrike" dirty="0">
                        <a:solidFill>
                          <a:schemeClr val="accent1">
                            <a:lumMod val="50000"/>
                          </a:schemeClr>
                        </a:solidFill>
                        <a:effectLst/>
                        <a:latin typeface="Arial (Body)"/>
                      </a:endParaRPr>
                    </a:p>
                  </a:txBody>
                  <a:tcPr marL="9525" marR="9525" marT="9525" marB="0" anchor="ctr"/>
                </a:tc>
                <a:extLst>
                  <a:ext uri="{0D108BD9-81ED-4DB2-BD59-A6C34878D82A}">
                    <a16:rowId xmlns:a16="http://schemas.microsoft.com/office/drawing/2014/main" val="1979220051"/>
                  </a:ext>
                </a:extLst>
              </a:tr>
              <a:tr h="190500">
                <a:tc>
                  <a:txBody>
                    <a:bodyPr/>
                    <a:lstStyle/>
                    <a:p>
                      <a:pPr algn="ctr" fontAlgn="b"/>
                      <a:r>
                        <a:rPr lang="en-US" sz="4000" b="0" i="0" u="none" strike="noStrike" dirty="0" err="1">
                          <a:solidFill>
                            <a:schemeClr val="accent1">
                              <a:lumMod val="50000"/>
                            </a:schemeClr>
                          </a:solidFill>
                          <a:effectLst/>
                          <a:latin typeface="Aptos Narrow" panose="020B0004020202020204" pitchFamily="34" charset="0"/>
                        </a:rPr>
                        <a:t>Protocolo</a:t>
                      </a:r>
                      <a:r>
                        <a:rPr lang="en-US" sz="4000" b="0" i="0" u="none" strike="noStrike" dirty="0">
                          <a:solidFill>
                            <a:schemeClr val="accent1">
                              <a:lumMod val="50000"/>
                            </a:schemeClr>
                          </a:solidFill>
                          <a:effectLst/>
                          <a:latin typeface="Aptos Narrow" panose="020B0004020202020204" pitchFamily="34" charset="0"/>
                        </a:rPr>
                        <a:t> de </a:t>
                      </a:r>
                      <a:r>
                        <a:rPr lang="en-US" sz="4000" b="0" i="0" u="none" strike="noStrike" dirty="0" err="1">
                          <a:solidFill>
                            <a:schemeClr val="accent1">
                              <a:lumMod val="50000"/>
                            </a:schemeClr>
                          </a:solidFill>
                          <a:effectLst/>
                          <a:latin typeface="Aptos Narrow" panose="020B0004020202020204" pitchFamily="34" charset="0"/>
                        </a:rPr>
                        <a:t>recebimento</a:t>
                      </a:r>
                      <a:endParaRPr lang="en-US" sz="4000" b="0" i="0" u="none" strike="noStrike" dirty="0">
                        <a:solidFill>
                          <a:schemeClr val="accent1">
                            <a:lumMod val="50000"/>
                          </a:schemeClr>
                        </a:solidFill>
                        <a:effectLst/>
                        <a:latin typeface="Aptos Narrow" panose="020B0004020202020204" pitchFamily="34" charset="0"/>
                      </a:endParaRPr>
                    </a:p>
                  </a:txBody>
                  <a:tcPr marL="9525" marR="9525" marT="9525" marB="0" anchor="ctr"/>
                </a:tc>
                <a:tc>
                  <a:txBody>
                    <a:bodyPr/>
                    <a:lstStyle/>
                    <a:p>
                      <a:pPr marL="571500" indent="-571500" algn="l" fontAlgn="b">
                        <a:buFont typeface="Wingdings" panose="05000000000000000000" pitchFamily="2" charset="2"/>
                        <a:buChar char="§"/>
                      </a:pPr>
                      <a:r>
                        <a:rPr lang="pt-BR" sz="3600" b="0" i="0" u="none" strike="noStrike" dirty="0" err="1">
                          <a:solidFill>
                            <a:schemeClr val="accent1">
                              <a:lumMod val="50000"/>
                            </a:schemeClr>
                          </a:solidFill>
                          <a:effectLst/>
                          <a:latin typeface="Arial (Body)"/>
                        </a:rPr>
                        <a:t>Confirm</a:t>
                      </a:r>
                      <a:r>
                        <a:rPr lang="pt-BR" sz="3600" b="0" i="0" u="none" strike="noStrike" dirty="0">
                          <a:solidFill>
                            <a:schemeClr val="accent1">
                              <a:lumMod val="50000"/>
                            </a:schemeClr>
                          </a:solidFill>
                          <a:effectLst/>
                          <a:latin typeface="Arial (Body)"/>
                        </a:rPr>
                        <a:t> </a:t>
                      </a:r>
                      <a:r>
                        <a:rPr lang="pt-BR" sz="3600" b="0" i="0" u="none" strike="noStrike" dirty="0" err="1">
                          <a:solidFill>
                            <a:schemeClr val="accent1">
                              <a:lumMod val="50000"/>
                            </a:schemeClr>
                          </a:solidFill>
                          <a:effectLst/>
                          <a:latin typeface="Arial (Body)"/>
                        </a:rPr>
                        <a:t>On</a:t>
                      </a:r>
                      <a:r>
                        <a:rPr lang="pt-BR" sz="3600" b="0" i="0" u="none" strike="noStrike" dirty="0">
                          <a:solidFill>
                            <a:schemeClr val="accent1">
                              <a:lumMod val="50000"/>
                            </a:schemeClr>
                          </a:solidFill>
                          <a:effectLst/>
                          <a:latin typeface="Arial (Body)"/>
                        </a:rPr>
                        <a:t> </a:t>
                      </a:r>
                      <a:r>
                        <a:rPr lang="pt-BR" sz="3600" b="0" i="0" u="none" strike="noStrike" dirty="0" err="1">
                          <a:solidFill>
                            <a:schemeClr val="accent1">
                              <a:lumMod val="50000"/>
                            </a:schemeClr>
                          </a:solidFill>
                          <a:effectLst/>
                          <a:latin typeface="Arial (Body)"/>
                        </a:rPr>
                        <a:t>Arrived</a:t>
                      </a:r>
                      <a:r>
                        <a:rPr lang="pt-BR" sz="3600" b="0" i="0" u="none" strike="noStrike" dirty="0">
                          <a:solidFill>
                            <a:schemeClr val="accent1">
                              <a:lumMod val="50000"/>
                            </a:schemeClr>
                          </a:solidFill>
                          <a:effectLst/>
                          <a:latin typeface="Arial (Body)"/>
                        </a:rPr>
                        <a:t> (COA) / </a:t>
                      </a:r>
                      <a:r>
                        <a:rPr lang="pt-BR" sz="3600" b="0" i="0" u="none" strike="noStrike" dirty="0" err="1">
                          <a:solidFill>
                            <a:schemeClr val="accent1">
                              <a:lumMod val="50000"/>
                            </a:schemeClr>
                          </a:solidFill>
                          <a:effectLst/>
                          <a:latin typeface="Arial (Body)"/>
                        </a:rPr>
                        <a:t>Confirm</a:t>
                      </a:r>
                      <a:r>
                        <a:rPr lang="pt-BR" sz="3600" b="0" i="0" u="none" strike="noStrike" dirty="0">
                          <a:solidFill>
                            <a:schemeClr val="accent1">
                              <a:lumMod val="50000"/>
                            </a:schemeClr>
                          </a:solidFill>
                          <a:effectLst/>
                          <a:latin typeface="Arial (Body)"/>
                        </a:rPr>
                        <a:t> </a:t>
                      </a:r>
                      <a:r>
                        <a:rPr lang="pt-BR" sz="3600" b="0" i="0" u="none" strike="noStrike" dirty="0" err="1">
                          <a:solidFill>
                            <a:schemeClr val="accent1">
                              <a:lumMod val="50000"/>
                            </a:schemeClr>
                          </a:solidFill>
                          <a:effectLst/>
                          <a:latin typeface="Arial (Body)"/>
                        </a:rPr>
                        <a:t>on</a:t>
                      </a:r>
                      <a:r>
                        <a:rPr lang="pt-BR" sz="3600" b="0" i="0" u="none" strike="noStrike" dirty="0">
                          <a:solidFill>
                            <a:schemeClr val="accent1">
                              <a:lumMod val="50000"/>
                            </a:schemeClr>
                          </a:solidFill>
                          <a:effectLst/>
                          <a:latin typeface="Arial (Body)"/>
                        </a:rPr>
                        <a:t> Delivery (COD)</a:t>
                      </a:r>
                    </a:p>
                  </a:txBody>
                  <a:tcPr marL="9525" marR="9525" marT="9525" marB="0" anchor="ctr"/>
                </a:tc>
                <a:tc>
                  <a:txBody>
                    <a:bodyPr/>
                    <a:lstStyle/>
                    <a:p>
                      <a:pPr marL="571500" indent="-571500" algn="l" fontAlgn="b">
                        <a:buFont typeface="Wingdings" panose="05000000000000000000" pitchFamily="2" charset="2"/>
                        <a:buChar char="§"/>
                      </a:pPr>
                      <a:r>
                        <a:rPr lang="pt-BR" sz="3600" b="0" i="0" u="none" strike="noStrike" dirty="0" err="1">
                          <a:solidFill>
                            <a:schemeClr val="accent1">
                              <a:lumMod val="50000"/>
                            </a:schemeClr>
                          </a:solidFill>
                          <a:effectLst/>
                          <a:latin typeface="Arial (Body)"/>
                        </a:rPr>
                        <a:t>Acknowledge</a:t>
                      </a:r>
                      <a:r>
                        <a:rPr lang="pt-BR" sz="3600" b="0" i="0" u="none" strike="noStrike" dirty="0">
                          <a:solidFill>
                            <a:schemeClr val="accent1">
                              <a:lumMod val="50000"/>
                            </a:schemeClr>
                          </a:solidFill>
                          <a:effectLst/>
                          <a:latin typeface="Arial (Body)"/>
                        </a:rPr>
                        <a:t> garante que foi gravado</a:t>
                      </a:r>
                    </a:p>
                  </a:txBody>
                  <a:tcPr marL="9525" marR="9525" marT="9525" marB="0" anchor="ctr"/>
                </a:tc>
                <a:extLst>
                  <a:ext uri="{0D108BD9-81ED-4DB2-BD59-A6C34878D82A}">
                    <a16:rowId xmlns:a16="http://schemas.microsoft.com/office/drawing/2014/main" val="3397033050"/>
                  </a:ext>
                </a:extLst>
              </a:tr>
              <a:tr h="190500">
                <a:tc>
                  <a:txBody>
                    <a:bodyPr/>
                    <a:lstStyle/>
                    <a:p>
                      <a:pPr algn="ctr" fontAlgn="b"/>
                      <a:r>
                        <a:rPr lang="pt-BR" sz="4000" b="0" i="0" u="none" strike="noStrike" dirty="0">
                          <a:solidFill>
                            <a:schemeClr val="accent1">
                              <a:lumMod val="50000"/>
                            </a:schemeClr>
                          </a:solidFill>
                          <a:effectLst/>
                          <a:latin typeface="Aptos Narrow" panose="020B0004020202020204" pitchFamily="34" charset="0"/>
                        </a:rPr>
                        <a:t>Mensagem sequenciais</a:t>
                      </a:r>
                      <a:endParaRPr lang="en-US" sz="4000" b="0" i="0" u="none" strike="noStrike" dirty="0">
                        <a:solidFill>
                          <a:schemeClr val="accent1">
                            <a:lumMod val="50000"/>
                          </a:schemeClr>
                        </a:solidFill>
                        <a:effectLst/>
                        <a:latin typeface="Aptos Narrow" panose="020B0004020202020204" pitchFamily="34" charset="0"/>
                      </a:endParaRPr>
                    </a:p>
                  </a:txBody>
                  <a:tcPr marL="9525" marR="9525" marT="9525" marB="0" anchor="ctr"/>
                </a:tc>
                <a:tc>
                  <a:txBody>
                    <a:bodyPr/>
                    <a:lstStyle/>
                    <a:p>
                      <a:pPr marL="571500" indent="-571500" algn="l" fontAlgn="b">
                        <a:buFont typeface="Wingdings" panose="05000000000000000000" pitchFamily="2" charset="2"/>
                        <a:buChar char="§"/>
                      </a:pPr>
                      <a:r>
                        <a:rPr lang="pt-BR" sz="3600" b="0" i="0" u="none" strike="noStrike" dirty="0">
                          <a:solidFill>
                            <a:schemeClr val="accent1">
                              <a:lumMod val="50000"/>
                            </a:schemeClr>
                          </a:solidFill>
                          <a:effectLst/>
                          <a:latin typeface="Arial (Body)"/>
                        </a:rPr>
                        <a:t>Nativo</a:t>
                      </a:r>
                    </a:p>
                  </a:txBody>
                  <a:tcPr marL="9525" marR="9525" marT="9525" marB="0" anchor="ctr"/>
                </a:tc>
                <a:tc>
                  <a:txBody>
                    <a:bodyPr/>
                    <a:lstStyle/>
                    <a:p>
                      <a:pPr marL="571500" indent="-571500" algn="l" fontAlgn="b">
                        <a:buFont typeface="Wingdings" panose="05000000000000000000" pitchFamily="2" charset="2"/>
                        <a:buChar char="§"/>
                      </a:pPr>
                      <a:r>
                        <a:rPr lang="pt-BR" sz="3600" b="0" i="0" u="none" strike="noStrike" dirty="0">
                          <a:solidFill>
                            <a:schemeClr val="accent1">
                              <a:lumMod val="50000"/>
                            </a:schemeClr>
                          </a:solidFill>
                          <a:effectLst/>
                          <a:latin typeface="Arial (Body)"/>
                        </a:rPr>
                        <a:t>Permite, mas o tratamento fica </a:t>
                      </a:r>
                      <a:r>
                        <a:rPr lang="pt-BR" sz="3600" b="0" i="0" u="none" strike="noStrike">
                          <a:solidFill>
                            <a:schemeClr val="accent1">
                              <a:lumMod val="50000"/>
                            </a:schemeClr>
                          </a:solidFill>
                          <a:effectLst/>
                          <a:latin typeface="Arial (Body)"/>
                        </a:rPr>
                        <a:t>mais customizado</a:t>
                      </a:r>
                      <a:endParaRPr lang="pt-BR" sz="3600" b="0" i="0" u="none" strike="noStrike" dirty="0">
                        <a:solidFill>
                          <a:schemeClr val="accent1">
                            <a:lumMod val="50000"/>
                          </a:schemeClr>
                        </a:solidFill>
                        <a:effectLst/>
                        <a:latin typeface="Arial (Body)"/>
                      </a:endParaRPr>
                    </a:p>
                  </a:txBody>
                  <a:tcPr marL="9525" marR="9525" marT="9525" marB="0" anchor="ctr"/>
                </a:tc>
                <a:extLst>
                  <a:ext uri="{0D108BD9-81ED-4DB2-BD59-A6C34878D82A}">
                    <a16:rowId xmlns:a16="http://schemas.microsoft.com/office/drawing/2014/main" val="3348518316"/>
                  </a:ext>
                </a:extLst>
              </a:tr>
            </a:tbl>
          </a:graphicData>
        </a:graphic>
      </p:graphicFrame>
    </p:spTree>
    <p:extLst>
      <p:ext uri="{BB962C8B-B14F-4D97-AF65-F5344CB8AC3E}">
        <p14:creationId xmlns:p14="http://schemas.microsoft.com/office/powerpoint/2010/main" val="3613581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9B0F9-7765-8AE3-EEC5-B535F97D3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218AB2-20B6-8080-6AF3-84DF91E53EC3}"/>
              </a:ext>
            </a:extLst>
          </p:cNvPr>
          <p:cNvSpPr>
            <a:spLocks noGrp="1"/>
          </p:cNvSpPr>
          <p:nvPr>
            <p:ph type="title"/>
          </p:nvPr>
        </p:nvSpPr>
        <p:spPr/>
        <p:txBody>
          <a:bodyPr/>
          <a:lstStyle/>
          <a:p>
            <a:r>
              <a:rPr lang="en-US" dirty="0"/>
              <a:t>DR e HA…</a:t>
            </a:r>
          </a:p>
        </p:txBody>
      </p:sp>
      <p:sp>
        <p:nvSpPr>
          <p:cNvPr id="3" name="Rectangle 2">
            <a:extLst>
              <a:ext uri="{FF2B5EF4-FFF2-40B4-BE49-F238E27FC236}">
                <a16:creationId xmlns:a16="http://schemas.microsoft.com/office/drawing/2014/main" id="{973247DE-B0D6-99D8-F404-1DBBC2AD7B0A}"/>
              </a:ext>
            </a:extLst>
          </p:cNvPr>
          <p:cNvSpPr/>
          <p:nvPr/>
        </p:nvSpPr>
        <p:spPr>
          <a:xfrm>
            <a:off x="372000" y="2007056"/>
            <a:ext cx="11149440" cy="10466298"/>
          </a:xfrm>
          <a:prstGeom prst="rect">
            <a:avLst/>
          </a:prstGeom>
          <a:solidFill>
            <a:schemeClr val="bg1"/>
          </a:solidFill>
        </p:spPr>
        <p:txBody>
          <a:bodyPr wrap="square" numCol="1" rtlCol="0" anchor="t">
            <a:noAutofit/>
          </a:bodyPr>
          <a:lstStyle/>
          <a:p>
            <a:pPr marL="571500" indent="-334963" eaLnBrk="1" fontAlgn="auto" hangingPunct="1">
              <a:spcBef>
                <a:spcPts val="0"/>
              </a:spcBef>
              <a:spcAft>
                <a:spcPts val="0"/>
              </a:spcAft>
            </a:pPr>
            <a:r>
              <a:rPr lang="pt-BR" sz="3600" b="1" baseline="0" dirty="0">
                <a:latin typeface="IBM Plex Sans" charset="0"/>
                <a:ea typeface="IBM Plex Sans" charset="0"/>
                <a:cs typeface="IBM Plex Sans" charset="0"/>
              </a:rPr>
              <a:t>IBM MQ</a:t>
            </a:r>
          </a:p>
          <a:p>
            <a:pPr marL="808037" indent="-571500" algn="just" eaLnBrk="1" fontAlgn="auto" hangingPunct="1">
              <a:spcBef>
                <a:spcPts val="0"/>
              </a:spcBef>
              <a:spcAft>
                <a:spcPts val="0"/>
              </a:spcAft>
              <a:buFont typeface="Arial" panose="020B0604020202020204" pitchFamily="34" charset="0"/>
              <a:buChar char="•"/>
            </a:pPr>
            <a:r>
              <a:rPr lang="pt-BR" sz="2800" b="1" baseline="0" dirty="0">
                <a:latin typeface="IBM Plex Sans" charset="0"/>
                <a:ea typeface="IBM Plex Sans" charset="0"/>
                <a:cs typeface="IBM Plex Sans" charset="0"/>
              </a:rPr>
              <a:t>Recuperação de Desastres (DR): </a:t>
            </a:r>
            <a:r>
              <a:rPr lang="pt-BR" sz="2800" baseline="0" dirty="0">
                <a:latin typeface="IBM Plex Sans" charset="0"/>
                <a:ea typeface="IBM Plex Sans" charset="0"/>
                <a:cs typeface="IBM Plex Sans" charset="0"/>
              </a:rPr>
              <a:t>O IBM MQ fornece recursos de recuperação de desastres, como a replicação de dados e a </a:t>
            </a:r>
            <a:r>
              <a:rPr lang="pt-BR" sz="2800" baseline="0" dirty="0" err="1">
                <a:latin typeface="IBM Plex Sans" charset="0"/>
                <a:ea typeface="IBM Plex Sans" charset="0"/>
                <a:cs typeface="IBM Plex Sans" charset="0"/>
              </a:rPr>
              <a:t>failover</a:t>
            </a:r>
            <a:r>
              <a:rPr lang="pt-BR" sz="2800" baseline="0" dirty="0">
                <a:latin typeface="IBM Plex Sans" charset="0"/>
                <a:ea typeface="IBM Plex Sans" charset="0"/>
                <a:cs typeface="IBM Plex Sans" charset="0"/>
              </a:rPr>
              <a:t> automática, para garantir a disponibilidade dos dados em caso de falha.</a:t>
            </a:r>
          </a:p>
          <a:p>
            <a:pPr marL="808037" indent="-571500" algn="just" eaLnBrk="1" fontAlgn="auto" hangingPunct="1">
              <a:spcBef>
                <a:spcPts val="0"/>
              </a:spcBef>
              <a:spcAft>
                <a:spcPts val="0"/>
              </a:spcAft>
              <a:buFont typeface="Arial" panose="020B0604020202020204" pitchFamily="34" charset="0"/>
              <a:buChar char="•"/>
            </a:pPr>
            <a:endParaRPr lang="pt-BR" sz="2800" b="1" dirty="0">
              <a:latin typeface="IBM Plex Sans" charset="0"/>
            </a:endParaRPr>
          </a:p>
          <a:p>
            <a:pPr marL="808037" indent="-571500" algn="just" eaLnBrk="1" fontAlgn="auto" hangingPunct="1">
              <a:spcBef>
                <a:spcPts val="0"/>
              </a:spcBef>
              <a:spcAft>
                <a:spcPts val="0"/>
              </a:spcAft>
              <a:buFont typeface="Arial" panose="020B0604020202020204" pitchFamily="34" charset="0"/>
              <a:buChar char="•"/>
            </a:pPr>
            <a:r>
              <a:rPr lang="pt-BR" sz="2800" b="1" dirty="0">
                <a:latin typeface="IBM Plex Sans" charset="0"/>
              </a:rPr>
              <a:t>Alta Disponibilidade (HA):</a:t>
            </a:r>
            <a:r>
              <a:rPr lang="pt-BR" sz="2800" baseline="0" dirty="0">
                <a:latin typeface="IBM Plex Sans" charset="0"/>
                <a:ea typeface="IBM Plex Sans" charset="0"/>
                <a:cs typeface="IBM Plex Sans" charset="0"/>
              </a:rPr>
              <a:t> O IBM MQ oferece recursos de alta disponibilidade, como o balanceamento de carga e a replicação de dados, para garantir a disponibilidade do sistema em caso de falha de um ou mais componentes.</a:t>
            </a:r>
          </a:p>
          <a:p>
            <a:pPr marL="808037" indent="-571500" algn="just" eaLnBrk="1" fontAlgn="auto" hangingPunct="1">
              <a:spcBef>
                <a:spcPts val="0"/>
              </a:spcBef>
              <a:spcAft>
                <a:spcPts val="0"/>
              </a:spcAft>
              <a:buFont typeface="Arial" panose="020B0604020202020204" pitchFamily="34" charset="0"/>
              <a:buChar char="•"/>
            </a:pPr>
            <a:endParaRPr lang="pt-BR" sz="2800" b="1" dirty="0">
              <a:latin typeface="IBM Plex Sans" charset="0"/>
            </a:endParaRPr>
          </a:p>
          <a:p>
            <a:pPr marL="808037" indent="-571500" algn="just" eaLnBrk="1" fontAlgn="auto" hangingPunct="1">
              <a:spcBef>
                <a:spcPts val="0"/>
              </a:spcBef>
              <a:spcAft>
                <a:spcPts val="0"/>
              </a:spcAft>
              <a:buFont typeface="Arial" panose="020B0604020202020204" pitchFamily="34" charset="0"/>
              <a:buChar char="•"/>
            </a:pPr>
            <a:r>
              <a:rPr lang="pt-BR" sz="2800" b="1" dirty="0">
                <a:latin typeface="IBM Plex Sans" charset="0"/>
              </a:rPr>
              <a:t>Configurações de HA: </a:t>
            </a:r>
            <a:r>
              <a:rPr lang="pt-BR" sz="2800" baseline="0" dirty="0">
                <a:latin typeface="IBM Plex Sans" charset="0"/>
                <a:ea typeface="IBM Plex Sans" charset="0"/>
                <a:cs typeface="IBM Plex Sans" charset="0"/>
              </a:rPr>
              <a:t>O IBM MQ permite configurações de HA, como a configuração de múltiplos gerenciadores de filas e a replicação de dados entre eles, para garantir a disponibilidade do sistema.</a:t>
            </a:r>
            <a:endParaRPr lang="pt-BR" sz="2000" baseline="0" dirty="0">
              <a:latin typeface="IBM Plex Sans" charset="0"/>
              <a:ea typeface="IBM Plex Sans" charset="0"/>
              <a:cs typeface="IBM Plex Sans" charset="0"/>
            </a:endParaRPr>
          </a:p>
        </p:txBody>
      </p:sp>
      <p:sp>
        <p:nvSpPr>
          <p:cNvPr id="4" name="Rectangle 3">
            <a:extLst>
              <a:ext uri="{FF2B5EF4-FFF2-40B4-BE49-F238E27FC236}">
                <a16:creationId xmlns:a16="http://schemas.microsoft.com/office/drawing/2014/main" id="{682341D5-76B6-F396-CCD2-F3D9ACFFD198}"/>
              </a:ext>
            </a:extLst>
          </p:cNvPr>
          <p:cNvSpPr/>
          <p:nvPr/>
        </p:nvSpPr>
        <p:spPr>
          <a:xfrm>
            <a:off x="11925716" y="2007056"/>
            <a:ext cx="11473546" cy="10706053"/>
          </a:xfrm>
          <a:prstGeom prst="rect">
            <a:avLst/>
          </a:prstGeom>
          <a:solidFill>
            <a:schemeClr val="bg1"/>
          </a:solidFill>
        </p:spPr>
        <p:txBody>
          <a:bodyPr wrap="square" numCol="1" rtlCol="0" anchor="t">
            <a:noAutofit/>
          </a:bodyPr>
          <a:lstStyle/>
          <a:p>
            <a:pPr marL="571500" indent="-334963" hangingPunct="1"/>
            <a:r>
              <a:rPr lang="pt-BR" sz="3600" b="1" dirty="0">
                <a:latin typeface="IBM Plex Sans" charset="0"/>
              </a:rPr>
              <a:t>IBM Event </a:t>
            </a:r>
            <a:r>
              <a:rPr lang="pt-BR" sz="3600" b="1" dirty="0" err="1">
                <a:latin typeface="IBM Plex Sans" charset="0"/>
              </a:rPr>
              <a:t>Streams</a:t>
            </a:r>
            <a:r>
              <a:rPr lang="pt-BR" sz="3600" b="1" dirty="0">
                <a:latin typeface="IBM Plex Sans" charset="0"/>
              </a:rPr>
              <a:t>:</a:t>
            </a:r>
          </a:p>
          <a:p>
            <a:pPr marL="693737" indent="-457200" algn="just" hangingPunct="1">
              <a:buFont typeface="Arial" panose="020B0604020202020204" pitchFamily="34" charset="0"/>
              <a:buChar char="•"/>
            </a:pPr>
            <a:r>
              <a:rPr lang="pt-BR" sz="2800" b="1" dirty="0">
                <a:latin typeface="IBM Plex Sans" charset="0"/>
              </a:rPr>
              <a:t>Recuperação de Desastres (DR):</a:t>
            </a:r>
            <a:r>
              <a:rPr lang="pt-BR" sz="2800" dirty="0">
                <a:latin typeface="IBM Plex Sans" charset="0"/>
              </a:rPr>
              <a:t> O IBM Event </a:t>
            </a:r>
            <a:r>
              <a:rPr lang="pt-BR" sz="2800" dirty="0" err="1">
                <a:latin typeface="IBM Plex Sans" charset="0"/>
              </a:rPr>
              <a:t>Streams</a:t>
            </a:r>
            <a:r>
              <a:rPr lang="pt-BR" sz="2800" dirty="0">
                <a:latin typeface="IBM Plex Sans" charset="0"/>
              </a:rPr>
              <a:t> fornece recursos de recuperação de desastres, como a replicação de dados e a </a:t>
            </a:r>
            <a:r>
              <a:rPr lang="pt-BR" sz="2800" dirty="0" err="1">
                <a:latin typeface="IBM Plex Sans" charset="0"/>
              </a:rPr>
              <a:t>failover</a:t>
            </a:r>
            <a:r>
              <a:rPr lang="pt-BR" sz="2800" dirty="0">
                <a:latin typeface="IBM Plex Sans" charset="0"/>
              </a:rPr>
              <a:t> automática, para garantir a disponibilidade dos dados em caso de falha.</a:t>
            </a:r>
          </a:p>
          <a:p>
            <a:pPr marL="693737" indent="-457200" algn="just" hangingPunct="1">
              <a:buFont typeface="Arial" panose="020B0604020202020204" pitchFamily="34" charset="0"/>
              <a:buChar char="•"/>
            </a:pPr>
            <a:endParaRPr lang="pt-BR" sz="2800" dirty="0">
              <a:latin typeface="IBM Plex Sans" charset="0"/>
            </a:endParaRPr>
          </a:p>
          <a:p>
            <a:pPr marL="693737" indent="-457200" algn="just" hangingPunct="1">
              <a:buFont typeface="Arial" panose="020B0604020202020204" pitchFamily="34" charset="0"/>
              <a:buChar char="•"/>
            </a:pPr>
            <a:r>
              <a:rPr lang="pt-BR" sz="2800" b="1" dirty="0">
                <a:latin typeface="IBM Plex Sans" charset="0"/>
              </a:rPr>
              <a:t>Alta Disponibilidade (HA): </a:t>
            </a:r>
            <a:r>
              <a:rPr lang="pt-BR" sz="2800" dirty="0">
                <a:latin typeface="IBM Plex Sans" charset="0"/>
              </a:rPr>
              <a:t>O IBM Event </a:t>
            </a:r>
            <a:r>
              <a:rPr lang="pt-BR" sz="2800" dirty="0" err="1">
                <a:latin typeface="IBM Plex Sans" charset="0"/>
              </a:rPr>
              <a:t>Streams</a:t>
            </a:r>
            <a:r>
              <a:rPr lang="pt-BR" sz="2800" dirty="0">
                <a:latin typeface="IBM Plex Sans" charset="0"/>
              </a:rPr>
              <a:t> oferece recursos de alta disponibilidade, como o balanceamento de carga e a replicação de dados, para garantir a disponibilidade do sistema em caso de falha de um ou mais componentes.</a:t>
            </a:r>
          </a:p>
          <a:p>
            <a:pPr marL="693737" indent="-457200" algn="just" hangingPunct="1">
              <a:buFont typeface="Arial" panose="020B0604020202020204" pitchFamily="34" charset="0"/>
              <a:buChar char="•"/>
            </a:pPr>
            <a:endParaRPr lang="pt-BR" sz="2800" dirty="0">
              <a:latin typeface="IBM Plex Sans" charset="0"/>
            </a:endParaRPr>
          </a:p>
          <a:p>
            <a:pPr marL="693737" indent="-457200" algn="just" hangingPunct="1">
              <a:buFont typeface="Arial" panose="020B0604020202020204" pitchFamily="34" charset="0"/>
              <a:buChar char="•"/>
            </a:pPr>
            <a:r>
              <a:rPr lang="pt-BR" sz="2800" b="1" dirty="0">
                <a:latin typeface="IBM Plex Sans" charset="0"/>
              </a:rPr>
              <a:t>Configurações de HA: </a:t>
            </a:r>
            <a:r>
              <a:rPr lang="pt-BR" sz="2800" dirty="0">
                <a:latin typeface="IBM Plex Sans" charset="0"/>
              </a:rPr>
              <a:t>O IBM Event </a:t>
            </a:r>
            <a:r>
              <a:rPr lang="pt-BR" sz="2800" dirty="0" err="1">
                <a:latin typeface="IBM Plex Sans" charset="0"/>
              </a:rPr>
              <a:t>Streams</a:t>
            </a:r>
            <a:r>
              <a:rPr lang="pt-BR" sz="2800" dirty="0">
                <a:latin typeface="IBM Plex Sans" charset="0"/>
              </a:rPr>
              <a:t> permite configurações de HA, como a configuração de múltiplos brokers e a replicação de dados entre eles, para garantir a disponibilidade do sistema.</a:t>
            </a:r>
          </a:p>
        </p:txBody>
      </p:sp>
      <p:sp>
        <p:nvSpPr>
          <p:cNvPr id="6" name="Rectangle 5">
            <a:extLst>
              <a:ext uri="{FF2B5EF4-FFF2-40B4-BE49-F238E27FC236}">
                <a16:creationId xmlns:a16="http://schemas.microsoft.com/office/drawing/2014/main" id="{A75CE52C-034F-A187-4A20-D5134A51FB9B}"/>
              </a:ext>
            </a:extLst>
          </p:cNvPr>
          <p:cNvSpPr/>
          <p:nvPr/>
        </p:nvSpPr>
        <p:spPr>
          <a:xfrm>
            <a:off x="5576205" y="9255950"/>
            <a:ext cx="11473546" cy="4094286"/>
          </a:xfrm>
          <a:prstGeom prst="rect">
            <a:avLst/>
          </a:prstGeom>
          <a:solidFill>
            <a:schemeClr val="bg1"/>
          </a:solidFill>
        </p:spPr>
        <p:txBody>
          <a:bodyPr wrap="square" numCol="1" rtlCol="0" anchor="t">
            <a:noAutofit/>
          </a:bodyPr>
          <a:lstStyle/>
          <a:p>
            <a:pPr marL="571500" indent="-334963" hangingPunct="1"/>
            <a:r>
              <a:rPr lang="pt-BR" sz="3600" b="1" dirty="0">
                <a:latin typeface="IBM Plex Sans" charset="0"/>
              </a:rPr>
              <a:t>Diferenças entre MQ e Event </a:t>
            </a:r>
            <a:r>
              <a:rPr lang="pt-BR" sz="3600" b="1" dirty="0" err="1">
                <a:latin typeface="IBM Plex Sans" charset="0"/>
              </a:rPr>
              <a:t>Streams</a:t>
            </a:r>
            <a:endParaRPr lang="pt-BR" sz="3600" b="1" dirty="0">
              <a:latin typeface="IBM Plex Sans" charset="0"/>
            </a:endParaRPr>
          </a:p>
          <a:p>
            <a:pPr marL="693737" indent="-457200" algn="just" eaLnBrk="1" fontAlgn="auto" hangingPunct="1">
              <a:spcBef>
                <a:spcPts val="0"/>
              </a:spcBef>
              <a:spcAft>
                <a:spcPts val="0"/>
              </a:spcAft>
              <a:buFont typeface="Wingdings" panose="05000000000000000000" pitchFamily="2" charset="2"/>
              <a:buChar char="§"/>
            </a:pPr>
            <a:r>
              <a:rPr lang="pt-BR" sz="2800" b="1" dirty="0">
                <a:latin typeface="IBM Plex Sans" charset="0"/>
              </a:rPr>
              <a:t>MQ: </a:t>
            </a:r>
            <a:r>
              <a:rPr lang="pt-BR" sz="2800" dirty="0">
                <a:latin typeface="IBM Plex Sans" charset="0"/>
              </a:rPr>
              <a:t>O IBM MQ é projetado para ser uma solução de mensagens robusta e escalável, com recursos de DR e HA mais avançados, como a replicação de dados e a </a:t>
            </a:r>
            <a:r>
              <a:rPr lang="pt-BR" sz="2800" dirty="0" err="1">
                <a:latin typeface="IBM Plex Sans" charset="0"/>
              </a:rPr>
              <a:t>failover</a:t>
            </a:r>
            <a:r>
              <a:rPr lang="pt-BR" sz="2800" dirty="0">
                <a:latin typeface="IBM Plex Sans" charset="0"/>
              </a:rPr>
              <a:t> automática.</a:t>
            </a:r>
          </a:p>
          <a:p>
            <a:pPr marL="693737" indent="-457200" algn="just" eaLnBrk="1" fontAlgn="auto" hangingPunct="1">
              <a:spcBef>
                <a:spcPts val="0"/>
              </a:spcBef>
              <a:spcAft>
                <a:spcPts val="0"/>
              </a:spcAft>
              <a:buFont typeface="Wingdings" panose="05000000000000000000" pitchFamily="2" charset="2"/>
              <a:buChar char="§"/>
            </a:pPr>
            <a:endParaRPr lang="pt-BR" sz="2800" dirty="0">
              <a:latin typeface="IBM Plex Sans" charset="0"/>
            </a:endParaRPr>
          </a:p>
          <a:p>
            <a:pPr marL="693737" indent="-457200" algn="just" eaLnBrk="1" fontAlgn="auto" hangingPunct="1">
              <a:spcBef>
                <a:spcPts val="0"/>
              </a:spcBef>
              <a:spcAft>
                <a:spcPts val="0"/>
              </a:spcAft>
              <a:buFont typeface="Wingdings" panose="05000000000000000000" pitchFamily="2" charset="2"/>
              <a:buChar char="§"/>
            </a:pPr>
            <a:r>
              <a:rPr lang="pt-BR" sz="2800" b="1" dirty="0">
                <a:latin typeface="IBM Plex Sans" charset="0"/>
              </a:rPr>
              <a:t>Event </a:t>
            </a:r>
            <a:r>
              <a:rPr lang="pt-BR" sz="2800" b="1" dirty="0" err="1">
                <a:latin typeface="IBM Plex Sans" charset="0"/>
              </a:rPr>
              <a:t>Streams</a:t>
            </a:r>
            <a:r>
              <a:rPr lang="pt-BR" sz="2800" b="1" dirty="0">
                <a:latin typeface="IBM Plex Sans" charset="0"/>
              </a:rPr>
              <a:t>: </a:t>
            </a:r>
            <a:r>
              <a:rPr lang="pt-BR" sz="2800" dirty="0">
                <a:latin typeface="IBM Plex Sans" charset="0"/>
              </a:rPr>
              <a:t>O IBM Event </a:t>
            </a:r>
            <a:r>
              <a:rPr lang="pt-BR" sz="2800" dirty="0" err="1">
                <a:latin typeface="IBM Plex Sans" charset="0"/>
              </a:rPr>
              <a:t>Streams</a:t>
            </a:r>
            <a:r>
              <a:rPr lang="pt-BR" sz="2800" dirty="0">
                <a:latin typeface="IBM Plex Sans" charset="0"/>
              </a:rPr>
              <a:t> é projetado para ser uma solução de streaming de dados em tempo real, com recursos de DR e HA mais simples, como a replicação de dados e o balanceamento de carga.</a:t>
            </a:r>
            <a:endParaRPr lang="en-US" sz="2800" baseline="0" dirty="0">
              <a:latin typeface="IBM Plex Sans" charset="0"/>
              <a:ea typeface="IBM Plex Sans" charset="0"/>
              <a:cs typeface="IBM Plex Sans" charset="0"/>
            </a:endParaRPr>
          </a:p>
        </p:txBody>
      </p:sp>
      <p:cxnSp>
        <p:nvCxnSpPr>
          <p:cNvPr id="9" name="Straight Connector 8">
            <a:extLst>
              <a:ext uri="{FF2B5EF4-FFF2-40B4-BE49-F238E27FC236}">
                <a16:creationId xmlns:a16="http://schemas.microsoft.com/office/drawing/2014/main" id="{9891E149-7B47-0B93-B1F3-DC91FB032713}"/>
              </a:ext>
            </a:extLst>
          </p:cNvPr>
          <p:cNvCxnSpPr/>
          <p:nvPr/>
        </p:nvCxnSpPr>
        <p:spPr bwMode="auto">
          <a:xfrm>
            <a:off x="11925716" y="1929660"/>
            <a:ext cx="0" cy="7166270"/>
          </a:xfrm>
          <a:prstGeom prst="line">
            <a:avLst/>
          </a:prstGeom>
          <a:noFill/>
          <a:ln w="38100" cap="flat" cmpd="sng" algn="ctr">
            <a:solidFill>
              <a:schemeClr val="tx1"/>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0C71139C-8531-B824-C4B6-ECEEDE4037D4}"/>
              </a:ext>
            </a:extLst>
          </p:cNvPr>
          <p:cNvCxnSpPr>
            <a:cxnSpLocks/>
          </p:cNvCxnSpPr>
          <p:nvPr/>
        </p:nvCxnSpPr>
        <p:spPr bwMode="auto">
          <a:xfrm>
            <a:off x="372000" y="9095930"/>
            <a:ext cx="23027262" cy="0"/>
          </a:xfrm>
          <a:prstGeom prst="line">
            <a:avLst/>
          </a:prstGeom>
          <a:no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60413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BDCD6-5549-C3C6-3ED6-8B9C07B017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D3815-0C2B-5509-52F5-9260AEAFBF23}"/>
              </a:ext>
            </a:extLst>
          </p:cNvPr>
          <p:cNvSpPr>
            <a:spLocks noGrp="1"/>
          </p:cNvSpPr>
          <p:nvPr>
            <p:ph type="title"/>
          </p:nvPr>
        </p:nvSpPr>
        <p:spPr/>
        <p:txBody>
          <a:bodyPr/>
          <a:lstStyle/>
          <a:p>
            <a:r>
              <a:rPr lang="en-US" dirty="0" err="1"/>
              <a:t>Plataformas</a:t>
            </a:r>
            <a:endParaRPr lang="en-US" dirty="0"/>
          </a:p>
        </p:txBody>
      </p:sp>
      <p:sp>
        <p:nvSpPr>
          <p:cNvPr id="3" name="Rectangle 2">
            <a:extLst>
              <a:ext uri="{FF2B5EF4-FFF2-40B4-BE49-F238E27FC236}">
                <a16:creationId xmlns:a16="http://schemas.microsoft.com/office/drawing/2014/main" id="{22DCDE2D-B315-C059-BB2A-EC049EA0E7ED}"/>
              </a:ext>
            </a:extLst>
          </p:cNvPr>
          <p:cNvSpPr/>
          <p:nvPr/>
        </p:nvSpPr>
        <p:spPr>
          <a:xfrm>
            <a:off x="372000" y="2007056"/>
            <a:ext cx="23107432" cy="10706053"/>
          </a:xfrm>
          <a:prstGeom prst="rect">
            <a:avLst/>
          </a:prstGeom>
          <a:solidFill>
            <a:schemeClr val="bg1"/>
          </a:solidFill>
        </p:spPr>
        <p:txBody>
          <a:bodyPr wrap="square" numCol="2" rtlCol="0" anchor="ctr">
            <a:noAutofit/>
          </a:bodyPr>
          <a:lstStyle/>
          <a:p>
            <a:pPr marL="571500" indent="-334963" eaLnBrk="1" fontAlgn="auto" hangingPunct="1">
              <a:spcBef>
                <a:spcPts val="0"/>
              </a:spcBef>
              <a:spcAft>
                <a:spcPts val="0"/>
              </a:spcAft>
            </a:pPr>
            <a:r>
              <a:rPr lang="pt-BR" sz="3600" b="1" baseline="0" dirty="0">
                <a:latin typeface="IBM Plex Sans" charset="0"/>
                <a:ea typeface="IBM Plex Sans" charset="0"/>
                <a:cs typeface="IBM Plex Sans" charset="0"/>
              </a:rPr>
              <a:t>IBM MQ</a:t>
            </a:r>
          </a:p>
          <a:p>
            <a:pPr marL="808037" indent="-571500" algn="just" eaLnBrk="1" fontAlgn="auto" hangingPunct="1">
              <a:spcBef>
                <a:spcPts val="0"/>
              </a:spcBef>
              <a:spcAft>
                <a:spcPts val="0"/>
              </a:spcAft>
              <a:buFont typeface="Arial" panose="020B0604020202020204" pitchFamily="34" charset="0"/>
              <a:buChar char="•"/>
            </a:pPr>
            <a:r>
              <a:rPr lang="pt-BR" sz="3600" b="1" dirty="0">
                <a:latin typeface="IBM Plex Sans" charset="0"/>
              </a:rPr>
              <a:t>z/OS: </a:t>
            </a:r>
            <a:r>
              <a:rPr lang="pt-BR" sz="3600" baseline="0" dirty="0">
                <a:latin typeface="IBM Plex Sans" charset="0"/>
                <a:ea typeface="IBM Plex Sans" charset="0"/>
                <a:cs typeface="IBM Plex Sans" charset="0"/>
              </a:rPr>
              <a:t>O IBM MQ pode ser executado em mainframes z/OS, fornecendo uma solução de mensagens robusta e escalável para ambientes de missão crítica.</a:t>
            </a:r>
          </a:p>
          <a:p>
            <a:pPr marL="808037" indent="-571500" algn="just" eaLnBrk="1" fontAlgn="auto" hangingPunct="1">
              <a:spcBef>
                <a:spcPts val="0"/>
              </a:spcBef>
              <a:spcAft>
                <a:spcPts val="0"/>
              </a:spcAft>
              <a:buFont typeface="Arial" panose="020B0604020202020204" pitchFamily="34" charset="0"/>
              <a:buChar char="•"/>
            </a:pPr>
            <a:endParaRPr lang="pt-BR" sz="3600" b="1" dirty="0">
              <a:latin typeface="IBM Plex Sans" charset="0"/>
            </a:endParaRPr>
          </a:p>
          <a:p>
            <a:pPr marL="808037" indent="-571500" algn="just" eaLnBrk="1" fontAlgn="auto" hangingPunct="1">
              <a:spcBef>
                <a:spcPts val="0"/>
              </a:spcBef>
              <a:spcAft>
                <a:spcPts val="0"/>
              </a:spcAft>
              <a:buFont typeface="Arial" panose="020B0604020202020204" pitchFamily="34" charset="0"/>
              <a:buChar char="•"/>
            </a:pPr>
            <a:r>
              <a:rPr lang="pt-BR" sz="3600" b="1" dirty="0">
                <a:latin typeface="IBM Plex Sans" charset="0"/>
              </a:rPr>
              <a:t>Linux: </a:t>
            </a:r>
            <a:r>
              <a:rPr lang="pt-BR" sz="3600" baseline="0" dirty="0">
                <a:latin typeface="IBM Plex Sans" charset="0"/>
                <a:ea typeface="IBM Plex Sans" charset="0"/>
                <a:cs typeface="IBM Plex Sans" charset="0"/>
              </a:rPr>
              <a:t>O IBM MQ pode ser executado em Linux, permitindo a integração com aplicativos e sistemas em ambientes de nuvem e híbridos.</a:t>
            </a:r>
          </a:p>
          <a:p>
            <a:pPr marL="808037" indent="-571500" algn="just" eaLnBrk="1" fontAlgn="auto" hangingPunct="1">
              <a:spcBef>
                <a:spcPts val="0"/>
              </a:spcBef>
              <a:spcAft>
                <a:spcPts val="0"/>
              </a:spcAft>
              <a:buFont typeface="Arial" panose="020B0604020202020204" pitchFamily="34" charset="0"/>
              <a:buChar char="•"/>
            </a:pPr>
            <a:endParaRPr lang="pt-BR" sz="3600" b="1" dirty="0">
              <a:latin typeface="IBM Plex Sans" charset="0"/>
            </a:endParaRPr>
          </a:p>
          <a:p>
            <a:pPr marL="808037" indent="-571500" algn="just" eaLnBrk="1" fontAlgn="auto" hangingPunct="1">
              <a:spcBef>
                <a:spcPts val="0"/>
              </a:spcBef>
              <a:spcAft>
                <a:spcPts val="0"/>
              </a:spcAft>
              <a:buFont typeface="Arial" panose="020B0604020202020204" pitchFamily="34" charset="0"/>
              <a:buChar char="•"/>
            </a:pPr>
            <a:r>
              <a:rPr lang="pt-BR" sz="3600" b="1" dirty="0">
                <a:latin typeface="IBM Plex Sans" charset="0"/>
              </a:rPr>
              <a:t>Windows: </a:t>
            </a:r>
            <a:r>
              <a:rPr lang="pt-BR" sz="3600" baseline="0" dirty="0">
                <a:latin typeface="IBM Plex Sans" charset="0"/>
                <a:ea typeface="IBM Plex Sans" charset="0"/>
                <a:cs typeface="IBM Plex Sans" charset="0"/>
              </a:rPr>
              <a:t>O IBM MQ também pode ser executado em Windows, fornecendo uma solução de mensagens para ambientes de desktop e servidor.</a:t>
            </a:r>
          </a:p>
          <a:p>
            <a:pPr marL="808037" indent="-571500" algn="just" eaLnBrk="1" fontAlgn="auto" hangingPunct="1">
              <a:spcBef>
                <a:spcPts val="0"/>
              </a:spcBef>
              <a:spcAft>
                <a:spcPts val="0"/>
              </a:spcAft>
              <a:buFont typeface="Arial" panose="020B0604020202020204" pitchFamily="34" charset="0"/>
              <a:buChar char="•"/>
            </a:pPr>
            <a:endParaRPr lang="pt-BR" sz="3600" b="1" dirty="0">
              <a:latin typeface="IBM Plex Sans" charset="0"/>
            </a:endParaRPr>
          </a:p>
          <a:p>
            <a:pPr marL="808037" indent="-571500" algn="just" eaLnBrk="1" fontAlgn="auto" hangingPunct="1">
              <a:spcBef>
                <a:spcPts val="0"/>
              </a:spcBef>
              <a:spcAft>
                <a:spcPts val="0"/>
              </a:spcAft>
              <a:buFont typeface="Arial" panose="020B0604020202020204" pitchFamily="34" charset="0"/>
              <a:buChar char="•"/>
            </a:pPr>
            <a:r>
              <a:rPr lang="pt-BR" sz="3600" b="1" dirty="0">
                <a:latin typeface="IBM Plex Sans" charset="0"/>
              </a:rPr>
              <a:t>Cloud: </a:t>
            </a:r>
            <a:r>
              <a:rPr lang="pt-BR" sz="3600" baseline="0" dirty="0">
                <a:latin typeface="IBM Plex Sans" charset="0"/>
                <a:ea typeface="IBM Plex Sans" charset="0"/>
                <a:cs typeface="IBM Plex Sans" charset="0"/>
              </a:rPr>
              <a:t>O IBM MQ pode ser executado em nuvens públicas, como </a:t>
            </a:r>
            <a:r>
              <a:rPr lang="pt-BR" sz="3600" baseline="0" dirty="0" err="1">
                <a:latin typeface="IBM Plex Sans" charset="0"/>
                <a:ea typeface="IBM Plex Sans" charset="0"/>
                <a:cs typeface="IBM Plex Sans" charset="0"/>
              </a:rPr>
              <a:t>Amazon</a:t>
            </a:r>
            <a:r>
              <a:rPr lang="pt-BR" sz="3600" baseline="0" dirty="0">
                <a:latin typeface="IBM Plex Sans" charset="0"/>
                <a:ea typeface="IBM Plex Sans" charset="0"/>
                <a:cs typeface="IBM Plex Sans" charset="0"/>
              </a:rPr>
              <a:t> Web Services (AWS), Microsoft Azure, Google Cloud Platform (GCP) e IBM Cloud.</a:t>
            </a:r>
          </a:p>
          <a:p>
            <a:pPr marL="571500" indent="-334963" algn="just" eaLnBrk="1" fontAlgn="auto" hangingPunct="1">
              <a:spcBef>
                <a:spcPts val="0"/>
              </a:spcBef>
              <a:spcAft>
                <a:spcPts val="0"/>
              </a:spcAft>
            </a:pPr>
            <a:endParaRPr lang="pt-BR" sz="3600" baseline="0" dirty="0">
              <a:latin typeface="IBM Plex Sans" charset="0"/>
              <a:ea typeface="IBM Plex Sans" charset="0"/>
              <a:cs typeface="IBM Plex Sans" charset="0"/>
            </a:endParaRPr>
          </a:p>
          <a:p>
            <a:pPr marL="571500" indent="-334963" eaLnBrk="1" fontAlgn="auto" hangingPunct="1">
              <a:spcBef>
                <a:spcPts val="0"/>
              </a:spcBef>
              <a:spcAft>
                <a:spcPts val="0"/>
              </a:spcAft>
            </a:pPr>
            <a:r>
              <a:rPr lang="pt-BR" sz="3600" b="1" dirty="0">
                <a:latin typeface="IBM Plex Sans" charset="0"/>
              </a:rPr>
              <a:t>IBM Event </a:t>
            </a:r>
            <a:r>
              <a:rPr lang="pt-BR" sz="3600" b="1" dirty="0" err="1">
                <a:latin typeface="IBM Plex Sans" charset="0"/>
              </a:rPr>
              <a:t>Streams</a:t>
            </a:r>
            <a:endParaRPr lang="pt-BR" sz="3600" b="1" dirty="0">
              <a:latin typeface="IBM Plex Sans" charset="0"/>
            </a:endParaRPr>
          </a:p>
          <a:p>
            <a:pPr marL="808037" indent="-571500" algn="just" eaLnBrk="1" fontAlgn="auto" hangingPunct="1">
              <a:spcBef>
                <a:spcPts val="0"/>
              </a:spcBef>
              <a:spcAft>
                <a:spcPts val="0"/>
              </a:spcAft>
              <a:buFont typeface="Arial" panose="020B0604020202020204" pitchFamily="34" charset="0"/>
              <a:buChar char="•"/>
            </a:pPr>
            <a:r>
              <a:rPr lang="pt-BR" sz="3600" b="1" dirty="0">
                <a:latin typeface="IBM Plex Sans" charset="0"/>
              </a:rPr>
              <a:t>IBM Cloud: </a:t>
            </a:r>
            <a:r>
              <a:rPr lang="pt-BR" sz="3600" baseline="0" dirty="0">
                <a:latin typeface="IBM Plex Sans" charset="0"/>
                <a:ea typeface="IBM Plex Sans" charset="0"/>
                <a:cs typeface="IBM Plex Sans" charset="0"/>
              </a:rPr>
              <a:t>O IBM Event </a:t>
            </a:r>
            <a:r>
              <a:rPr lang="pt-BR" sz="3600" baseline="0" dirty="0" err="1">
                <a:latin typeface="IBM Plex Sans" charset="0"/>
                <a:ea typeface="IBM Plex Sans" charset="0"/>
                <a:cs typeface="IBM Plex Sans" charset="0"/>
              </a:rPr>
              <a:t>Streams</a:t>
            </a:r>
            <a:r>
              <a:rPr lang="pt-BR" sz="3600" baseline="0" dirty="0">
                <a:latin typeface="IBM Plex Sans" charset="0"/>
                <a:ea typeface="IBM Plex Sans" charset="0"/>
                <a:cs typeface="IBM Plex Sans" charset="0"/>
              </a:rPr>
              <a:t> é uma oferta de nuvem totalmente gerenciada que pode ser executada na IBM Cloud.</a:t>
            </a:r>
          </a:p>
          <a:p>
            <a:pPr marL="808037" indent="-571500" algn="just" eaLnBrk="1" fontAlgn="auto" hangingPunct="1">
              <a:spcBef>
                <a:spcPts val="0"/>
              </a:spcBef>
              <a:spcAft>
                <a:spcPts val="0"/>
              </a:spcAft>
              <a:buFont typeface="Arial" panose="020B0604020202020204" pitchFamily="34" charset="0"/>
              <a:buChar char="•"/>
            </a:pPr>
            <a:endParaRPr lang="pt-BR" sz="3600" b="1" dirty="0">
              <a:latin typeface="IBM Plex Sans" charset="0"/>
            </a:endParaRPr>
          </a:p>
          <a:p>
            <a:pPr marL="808037" indent="-571500" algn="just" eaLnBrk="1" fontAlgn="auto" hangingPunct="1">
              <a:spcBef>
                <a:spcPts val="0"/>
              </a:spcBef>
              <a:spcAft>
                <a:spcPts val="0"/>
              </a:spcAft>
              <a:buFont typeface="Arial" panose="020B0604020202020204" pitchFamily="34" charset="0"/>
              <a:buChar char="•"/>
            </a:pPr>
            <a:r>
              <a:rPr lang="pt-BR" sz="3600" b="1" dirty="0" err="1">
                <a:latin typeface="IBM Plex Sans" charset="0"/>
              </a:rPr>
              <a:t>Red</a:t>
            </a:r>
            <a:r>
              <a:rPr lang="pt-BR" sz="3600" b="1" dirty="0">
                <a:latin typeface="IBM Plex Sans" charset="0"/>
              </a:rPr>
              <a:t> </a:t>
            </a:r>
            <a:r>
              <a:rPr lang="pt-BR" sz="3600" b="1" dirty="0" err="1">
                <a:latin typeface="IBM Plex Sans" charset="0"/>
              </a:rPr>
              <a:t>Hat</a:t>
            </a:r>
            <a:r>
              <a:rPr lang="pt-BR" sz="3600" b="1" dirty="0">
                <a:latin typeface="IBM Plex Sans" charset="0"/>
              </a:rPr>
              <a:t> </a:t>
            </a:r>
            <a:r>
              <a:rPr lang="pt-BR" sz="3600" b="1" dirty="0" err="1">
                <a:latin typeface="IBM Plex Sans" charset="0"/>
              </a:rPr>
              <a:t>OpenShift</a:t>
            </a:r>
            <a:r>
              <a:rPr lang="pt-BR" sz="3600" b="1" dirty="0">
                <a:latin typeface="IBM Plex Sans" charset="0"/>
              </a:rPr>
              <a:t>: </a:t>
            </a:r>
            <a:r>
              <a:rPr lang="pt-BR" sz="3600" baseline="0" dirty="0">
                <a:latin typeface="IBM Plex Sans" charset="0"/>
                <a:ea typeface="IBM Plex Sans" charset="0"/>
                <a:cs typeface="IBM Plex Sans" charset="0"/>
              </a:rPr>
              <a:t>O IBM Event </a:t>
            </a:r>
            <a:r>
              <a:rPr lang="pt-BR" sz="3600" baseline="0" dirty="0" err="1">
                <a:latin typeface="IBM Plex Sans" charset="0"/>
                <a:ea typeface="IBM Plex Sans" charset="0"/>
                <a:cs typeface="IBM Plex Sans" charset="0"/>
              </a:rPr>
              <a:t>Streams</a:t>
            </a:r>
            <a:r>
              <a:rPr lang="pt-BR" sz="3600" baseline="0" dirty="0">
                <a:latin typeface="IBM Plex Sans" charset="0"/>
                <a:ea typeface="IBM Plex Sans" charset="0"/>
                <a:cs typeface="IBM Plex Sans" charset="0"/>
              </a:rPr>
              <a:t> pode ser executado em </a:t>
            </a:r>
            <a:r>
              <a:rPr lang="pt-BR" sz="3600" baseline="0" dirty="0" err="1">
                <a:latin typeface="IBM Plex Sans" charset="0"/>
                <a:ea typeface="IBM Plex Sans" charset="0"/>
                <a:cs typeface="IBM Plex Sans" charset="0"/>
              </a:rPr>
              <a:t>Red</a:t>
            </a:r>
            <a:r>
              <a:rPr lang="pt-BR" sz="3600" baseline="0" dirty="0">
                <a:latin typeface="IBM Plex Sans" charset="0"/>
                <a:ea typeface="IBM Plex Sans" charset="0"/>
                <a:cs typeface="IBM Plex Sans" charset="0"/>
              </a:rPr>
              <a:t> </a:t>
            </a:r>
            <a:r>
              <a:rPr lang="pt-BR" sz="3600" baseline="0" dirty="0" err="1">
                <a:latin typeface="IBM Plex Sans" charset="0"/>
                <a:ea typeface="IBM Plex Sans" charset="0"/>
                <a:cs typeface="IBM Plex Sans" charset="0"/>
              </a:rPr>
              <a:t>Hat</a:t>
            </a:r>
            <a:r>
              <a:rPr lang="pt-BR" sz="3600" baseline="0" dirty="0">
                <a:latin typeface="IBM Plex Sans" charset="0"/>
                <a:ea typeface="IBM Plex Sans" charset="0"/>
                <a:cs typeface="IBM Plex Sans" charset="0"/>
              </a:rPr>
              <a:t> </a:t>
            </a:r>
            <a:r>
              <a:rPr lang="pt-BR" sz="3600" baseline="0" dirty="0" err="1">
                <a:latin typeface="IBM Plex Sans" charset="0"/>
                <a:ea typeface="IBM Plex Sans" charset="0"/>
                <a:cs typeface="IBM Plex Sans" charset="0"/>
              </a:rPr>
              <a:t>OpenShift</a:t>
            </a:r>
            <a:r>
              <a:rPr lang="pt-BR" sz="3600" baseline="0" dirty="0">
                <a:latin typeface="IBM Plex Sans" charset="0"/>
                <a:ea typeface="IBM Plex Sans" charset="0"/>
                <a:cs typeface="IBM Plex Sans" charset="0"/>
              </a:rPr>
              <a:t>, fornecendo uma solução de streaming de dados em contêineres.</a:t>
            </a:r>
          </a:p>
          <a:p>
            <a:pPr marL="808037" indent="-571500" algn="just" eaLnBrk="1" fontAlgn="auto" hangingPunct="1">
              <a:spcBef>
                <a:spcPts val="0"/>
              </a:spcBef>
              <a:spcAft>
                <a:spcPts val="0"/>
              </a:spcAft>
              <a:buFont typeface="Arial" panose="020B0604020202020204" pitchFamily="34" charset="0"/>
              <a:buChar char="•"/>
            </a:pPr>
            <a:endParaRPr lang="pt-BR" sz="3600" b="1" dirty="0">
              <a:latin typeface="IBM Plex Sans" charset="0"/>
            </a:endParaRPr>
          </a:p>
          <a:p>
            <a:pPr marL="808037" indent="-571500" algn="just" eaLnBrk="1" fontAlgn="auto" hangingPunct="1">
              <a:spcBef>
                <a:spcPts val="0"/>
              </a:spcBef>
              <a:spcAft>
                <a:spcPts val="0"/>
              </a:spcAft>
              <a:buFont typeface="Arial" panose="020B0604020202020204" pitchFamily="34" charset="0"/>
              <a:buChar char="•"/>
            </a:pPr>
            <a:r>
              <a:rPr lang="pt-BR" sz="3600" b="1" dirty="0" err="1">
                <a:latin typeface="IBM Plex Sans" charset="0"/>
              </a:rPr>
              <a:t>Kubernetes</a:t>
            </a:r>
            <a:r>
              <a:rPr lang="pt-BR" sz="3600" b="1" dirty="0">
                <a:latin typeface="IBM Plex Sans" charset="0"/>
              </a:rPr>
              <a:t>: </a:t>
            </a:r>
            <a:r>
              <a:rPr lang="pt-BR" sz="3600" baseline="0" dirty="0">
                <a:latin typeface="IBM Plex Sans" charset="0"/>
                <a:ea typeface="IBM Plex Sans" charset="0"/>
                <a:cs typeface="IBM Plex Sans" charset="0"/>
              </a:rPr>
              <a:t>O IBM Event </a:t>
            </a:r>
            <a:r>
              <a:rPr lang="pt-BR" sz="3600" baseline="0" dirty="0" err="1">
                <a:latin typeface="IBM Plex Sans" charset="0"/>
                <a:ea typeface="IBM Plex Sans" charset="0"/>
                <a:cs typeface="IBM Plex Sans" charset="0"/>
              </a:rPr>
              <a:t>Streams</a:t>
            </a:r>
            <a:r>
              <a:rPr lang="pt-BR" sz="3600" baseline="0" dirty="0">
                <a:latin typeface="IBM Plex Sans" charset="0"/>
                <a:ea typeface="IBM Plex Sans" charset="0"/>
                <a:cs typeface="IBM Plex Sans" charset="0"/>
              </a:rPr>
              <a:t> pode ser executado em clusters </a:t>
            </a:r>
            <a:r>
              <a:rPr lang="pt-BR" sz="3600" baseline="0" dirty="0" err="1">
                <a:latin typeface="IBM Plex Sans" charset="0"/>
                <a:ea typeface="IBM Plex Sans" charset="0"/>
                <a:cs typeface="IBM Plex Sans" charset="0"/>
              </a:rPr>
              <a:t>Kubernetes</a:t>
            </a:r>
            <a:r>
              <a:rPr lang="pt-BR" sz="3600" baseline="0" dirty="0">
                <a:latin typeface="IBM Plex Sans" charset="0"/>
                <a:ea typeface="IBM Plex Sans" charset="0"/>
                <a:cs typeface="IBM Plex Sans" charset="0"/>
              </a:rPr>
              <a:t>, permitindo a orquestração de contêineres e a escalabilidade.</a:t>
            </a:r>
          </a:p>
          <a:p>
            <a:pPr marL="808037" indent="-571500" algn="just" eaLnBrk="1" fontAlgn="auto" hangingPunct="1">
              <a:spcBef>
                <a:spcPts val="0"/>
              </a:spcBef>
              <a:spcAft>
                <a:spcPts val="0"/>
              </a:spcAft>
              <a:buFont typeface="Arial" panose="020B0604020202020204" pitchFamily="34" charset="0"/>
              <a:buChar char="•"/>
            </a:pPr>
            <a:endParaRPr lang="pt-BR" sz="3600" b="1" dirty="0">
              <a:latin typeface="IBM Plex Sans" charset="0"/>
            </a:endParaRPr>
          </a:p>
          <a:p>
            <a:pPr marL="808037" indent="-571500" algn="just" eaLnBrk="1" fontAlgn="auto" hangingPunct="1">
              <a:spcBef>
                <a:spcPts val="0"/>
              </a:spcBef>
              <a:spcAft>
                <a:spcPts val="0"/>
              </a:spcAft>
              <a:buFont typeface="Arial" panose="020B0604020202020204" pitchFamily="34" charset="0"/>
              <a:buChar char="•"/>
            </a:pPr>
            <a:r>
              <a:rPr lang="pt-BR" sz="3600" b="1" dirty="0">
                <a:latin typeface="IBM Plex Sans" charset="0"/>
              </a:rPr>
              <a:t>Linux: </a:t>
            </a:r>
            <a:r>
              <a:rPr lang="pt-BR" sz="3600" baseline="0" dirty="0">
                <a:latin typeface="IBM Plex Sans" charset="0"/>
                <a:ea typeface="IBM Plex Sans" charset="0"/>
                <a:cs typeface="IBM Plex Sans" charset="0"/>
              </a:rPr>
              <a:t>O IBM Event </a:t>
            </a:r>
            <a:r>
              <a:rPr lang="pt-BR" sz="3600" baseline="0" dirty="0" err="1">
                <a:latin typeface="IBM Plex Sans" charset="0"/>
                <a:ea typeface="IBM Plex Sans" charset="0"/>
                <a:cs typeface="IBM Plex Sans" charset="0"/>
              </a:rPr>
              <a:t>Streams</a:t>
            </a:r>
            <a:r>
              <a:rPr lang="pt-BR" sz="3600" baseline="0" dirty="0">
                <a:latin typeface="IBM Plex Sans" charset="0"/>
                <a:ea typeface="IBM Plex Sans" charset="0"/>
                <a:cs typeface="IBM Plex Sans" charset="0"/>
              </a:rPr>
              <a:t> também pode ser executado em Linux, fornecendo uma solução de streaming de dados para ambientes de servidor e nuvem.</a:t>
            </a:r>
            <a:endParaRPr lang="en-US" sz="3200" baseline="0" dirty="0">
              <a:latin typeface="IBM Plex Sans" charset="0"/>
              <a:ea typeface="IBM Plex Sans" charset="0"/>
              <a:cs typeface="IBM Plex Sans" charset="0"/>
            </a:endParaRPr>
          </a:p>
        </p:txBody>
      </p:sp>
    </p:spTree>
    <p:extLst>
      <p:ext uri="{BB962C8B-B14F-4D97-AF65-F5344CB8AC3E}">
        <p14:creationId xmlns:p14="http://schemas.microsoft.com/office/powerpoint/2010/main" val="3971202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924B3-9FCC-A2DC-A9F2-2760E622CB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22CFDF-ECF0-34F5-07F3-E0135554AD13}"/>
              </a:ext>
            </a:extLst>
          </p:cNvPr>
          <p:cNvSpPr>
            <a:spLocks noGrp="1"/>
          </p:cNvSpPr>
          <p:nvPr>
            <p:ph type="title"/>
          </p:nvPr>
        </p:nvSpPr>
        <p:spPr/>
        <p:txBody>
          <a:bodyPr/>
          <a:lstStyle/>
          <a:p>
            <a:r>
              <a:rPr lang="en-US" dirty="0" err="1"/>
              <a:t>Arquiteturas</a:t>
            </a:r>
            <a:endParaRPr lang="en-US" dirty="0"/>
          </a:p>
        </p:txBody>
      </p:sp>
      <p:sp>
        <p:nvSpPr>
          <p:cNvPr id="3" name="Rectangle 2">
            <a:extLst>
              <a:ext uri="{FF2B5EF4-FFF2-40B4-BE49-F238E27FC236}">
                <a16:creationId xmlns:a16="http://schemas.microsoft.com/office/drawing/2014/main" id="{A831FA43-F9A6-72A1-1460-1AE66782AFC7}"/>
              </a:ext>
            </a:extLst>
          </p:cNvPr>
          <p:cNvSpPr/>
          <p:nvPr/>
        </p:nvSpPr>
        <p:spPr>
          <a:xfrm>
            <a:off x="372000" y="2007056"/>
            <a:ext cx="23107432" cy="10706053"/>
          </a:xfrm>
          <a:prstGeom prst="rect">
            <a:avLst/>
          </a:prstGeom>
          <a:solidFill>
            <a:schemeClr val="bg1"/>
          </a:solidFill>
        </p:spPr>
        <p:txBody>
          <a:bodyPr wrap="square" numCol="2" rtlCol="0" anchor="ctr">
            <a:noAutofit/>
          </a:bodyPr>
          <a:lstStyle/>
          <a:p>
            <a:pPr marL="571500" indent="-334963" eaLnBrk="1" fontAlgn="auto" hangingPunct="1">
              <a:spcBef>
                <a:spcPts val="0"/>
              </a:spcBef>
              <a:spcAft>
                <a:spcPts val="0"/>
              </a:spcAft>
            </a:pPr>
            <a:r>
              <a:rPr lang="pt-BR" sz="3600" b="1" baseline="0" dirty="0">
                <a:latin typeface="IBM Plex Sans" charset="0"/>
                <a:ea typeface="IBM Plex Sans" charset="0"/>
                <a:cs typeface="IBM Plex Sans" charset="0"/>
              </a:rPr>
              <a:t>Arquitetura do IBM MQ</a:t>
            </a:r>
          </a:p>
          <a:p>
            <a:pPr marL="571500" indent="-334963" algn="just" eaLnBrk="1" fontAlgn="auto" hangingPunct="1">
              <a:spcBef>
                <a:spcPts val="0"/>
              </a:spcBef>
              <a:spcAft>
                <a:spcPts val="0"/>
              </a:spcAft>
              <a:buFont typeface="Wingdings" panose="05000000000000000000" pitchFamily="2" charset="2"/>
              <a:buChar char="Ø"/>
            </a:pPr>
            <a:endParaRPr lang="pt-BR" sz="3200" b="1" dirty="0">
              <a:latin typeface="IBM Plex Sans" charset="0"/>
            </a:endParaRPr>
          </a:p>
          <a:p>
            <a:pPr marL="571500" indent="-334963" algn="just" eaLnBrk="1" fontAlgn="auto" hangingPunct="1">
              <a:spcBef>
                <a:spcPts val="0"/>
              </a:spcBef>
              <a:spcAft>
                <a:spcPts val="0"/>
              </a:spcAft>
              <a:buFont typeface="Wingdings" panose="05000000000000000000" pitchFamily="2" charset="2"/>
              <a:buChar char="Ø"/>
            </a:pPr>
            <a:r>
              <a:rPr lang="pt-BR" sz="3600" b="1" dirty="0">
                <a:latin typeface="IBM Plex Sans" charset="0"/>
              </a:rPr>
              <a:t>Centralizado</a:t>
            </a:r>
            <a:r>
              <a:rPr lang="pt-BR" sz="3600" baseline="0" dirty="0">
                <a:latin typeface="IBM Plex Sans" charset="0"/>
                <a:ea typeface="IBM Plex Sans" charset="0"/>
                <a:cs typeface="IBM Plex Sans" charset="0"/>
              </a:rPr>
              <a:t>: </a:t>
            </a:r>
            <a:r>
              <a:rPr lang="pt-BR" sz="2800" baseline="0" dirty="0">
                <a:latin typeface="IBM Plex Sans" charset="0"/>
                <a:ea typeface="IBM Plex Sans" charset="0"/>
                <a:cs typeface="IBM Plex Sans" charset="0"/>
              </a:rPr>
              <a:t>O IBM MQ é tipicamente implantado em uma arquitetura centralizada, onde os aplicativos se conectam a um ou mais gerenciadores de filas (</a:t>
            </a:r>
            <a:r>
              <a:rPr lang="pt-BR" sz="2800" baseline="0" dirty="0" err="1">
                <a:latin typeface="IBM Plex Sans" charset="0"/>
                <a:ea typeface="IBM Plex Sans" charset="0"/>
                <a:cs typeface="IBM Plex Sans" charset="0"/>
              </a:rPr>
              <a:t>queue</a:t>
            </a:r>
            <a:r>
              <a:rPr lang="pt-BR" sz="2800" baseline="0" dirty="0">
                <a:latin typeface="IBM Plex Sans" charset="0"/>
                <a:ea typeface="IBM Plex Sans" charset="0"/>
                <a:cs typeface="IBM Plex Sans" charset="0"/>
              </a:rPr>
              <a:t> managers) para enviar e receber mensagens.</a:t>
            </a:r>
          </a:p>
          <a:p>
            <a:pPr marL="571500" indent="-334963" algn="just" eaLnBrk="1" fontAlgn="auto" hangingPunct="1">
              <a:spcBef>
                <a:spcPts val="0"/>
              </a:spcBef>
              <a:spcAft>
                <a:spcPts val="0"/>
              </a:spcAft>
              <a:buFont typeface="Wingdings" panose="05000000000000000000" pitchFamily="2" charset="2"/>
              <a:buChar char="Ø"/>
            </a:pPr>
            <a:endParaRPr lang="pt-BR" sz="3200" b="1" dirty="0">
              <a:latin typeface="IBM Plex Sans" charset="0"/>
            </a:endParaRPr>
          </a:p>
          <a:p>
            <a:pPr marL="571500" indent="-334963" algn="just" eaLnBrk="1" fontAlgn="auto" hangingPunct="1">
              <a:spcBef>
                <a:spcPts val="0"/>
              </a:spcBef>
              <a:spcAft>
                <a:spcPts val="0"/>
              </a:spcAft>
              <a:buFont typeface="Wingdings" panose="05000000000000000000" pitchFamily="2" charset="2"/>
              <a:buChar char="Ø"/>
            </a:pPr>
            <a:r>
              <a:rPr lang="pt-BR" sz="3600" b="1" dirty="0">
                <a:latin typeface="IBM Plex Sans" charset="0"/>
              </a:rPr>
              <a:t>Filas e Tópicos: </a:t>
            </a:r>
            <a:r>
              <a:rPr lang="pt-BR" sz="2800" baseline="0" dirty="0">
                <a:latin typeface="IBM Plex Sans" charset="0"/>
                <a:ea typeface="IBM Plex Sans" charset="0"/>
                <a:cs typeface="IBM Plex Sans" charset="0"/>
              </a:rPr>
              <a:t>O MQ utiliza filas e tópicos para armazenar e encaminhar mensagens. As filas são usadas para comunicação ponto-a-ponto, enquanto os tópicos são usados para publicação-assinatura.</a:t>
            </a:r>
          </a:p>
          <a:p>
            <a:pPr marL="571500" indent="-334963" algn="just" eaLnBrk="1" fontAlgn="auto" hangingPunct="1">
              <a:spcBef>
                <a:spcPts val="0"/>
              </a:spcBef>
              <a:spcAft>
                <a:spcPts val="0"/>
              </a:spcAft>
              <a:buFont typeface="Wingdings" panose="05000000000000000000" pitchFamily="2" charset="2"/>
              <a:buChar char="Ø"/>
            </a:pPr>
            <a:endParaRPr lang="pt-BR" sz="3200" b="1" dirty="0">
              <a:latin typeface="IBM Plex Sans" charset="0"/>
            </a:endParaRPr>
          </a:p>
          <a:p>
            <a:pPr marL="571500" indent="-334963" algn="just" eaLnBrk="1" fontAlgn="auto" hangingPunct="1">
              <a:spcBef>
                <a:spcPts val="0"/>
              </a:spcBef>
              <a:spcAft>
                <a:spcPts val="0"/>
              </a:spcAft>
              <a:buFont typeface="Wingdings" panose="05000000000000000000" pitchFamily="2" charset="2"/>
              <a:buChar char="Ø"/>
            </a:pPr>
            <a:r>
              <a:rPr lang="pt-BR" sz="3600" b="1" dirty="0">
                <a:latin typeface="IBM Plex Sans" charset="0"/>
              </a:rPr>
              <a:t>Canais:</a:t>
            </a:r>
            <a:r>
              <a:rPr lang="pt-BR" sz="3200" baseline="0" dirty="0">
                <a:latin typeface="IBM Plex Sans" charset="0"/>
                <a:ea typeface="IBM Plex Sans" charset="0"/>
                <a:cs typeface="IBM Plex Sans" charset="0"/>
              </a:rPr>
              <a:t> </a:t>
            </a:r>
            <a:r>
              <a:rPr lang="pt-BR" sz="2800" baseline="0" dirty="0">
                <a:latin typeface="IBM Plex Sans" charset="0"/>
                <a:ea typeface="IBM Plex Sans" charset="0"/>
                <a:cs typeface="IBM Plex Sans" charset="0"/>
              </a:rPr>
              <a:t>Os canais são usados para conectar diferentes gerenciadores de filas, permitindo a comunicação entre eles.</a:t>
            </a:r>
          </a:p>
          <a:p>
            <a:pPr marL="571500" indent="-334963" algn="just" eaLnBrk="1" fontAlgn="auto" hangingPunct="1">
              <a:spcBef>
                <a:spcPts val="0"/>
              </a:spcBef>
              <a:spcAft>
                <a:spcPts val="0"/>
              </a:spcAft>
              <a:buFont typeface="Wingdings" panose="05000000000000000000" pitchFamily="2" charset="2"/>
              <a:buChar char="Ø"/>
            </a:pPr>
            <a:endParaRPr lang="pt-BR" sz="3200" b="1" dirty="0">
              <a:latin typeface="IBM Plex Sans" charset="0"/>
            </a:endParaRPr>
          </a:p>
          <a:p>
            <a:pPr marL="571500" indent="-334963" algn="just" eaLnBrk="1" fontAlgn="auto" hangingPunct="1">
              <a:spcBef>
                <a:spcPts val="0"/>
              </a:spcBef>
              <a:spcAft>
                <a:spcPts val="0"/>
              </a:spcAft>
              <a:buFont typeface="Wingdings" panose="05000000000000000000" pitchFamily="2" charset="2"/>
              <a:buChar char="Ø"/>
            </a:pPr>
            <a:r>
              <a:rPr lang="pt-BR" sz="3600" b="1" dirty="0">
                <a:latin typeface="IBM Plex Sans" charset="0"/>
              </a:rPr>
              <a:t>Gerenciamento de Mensagens: </a:t>
            </a:r>
            <a:r>
              <a:rPr lang="pt-BR" sz="2800" baseline="0" dirty="0">
                <a:latin typeface="IBM Plex Sans" charset="0"/>
                <a:ea typeface="IBM Plex Sans" charset="0"/>
                <a:cs typeface="IBM Plex Sans" charset="0"/>
              </a:rPr>
              <a:t>O MQ gerencia as mensagens de forma garantida, assegurando que as mensagens sejam entregues exatamente uma vez, ou não sejam entregues, dependendo da configuração.</a:t>
            </a:r>
          </a:p>
          <a:p>
            <a:pPr marL="571500" indent="-334963" algn="just" eaLnBrk="1" fontAlgn="auto" hangingPunct="1">
              <a:spcBef>
                <a:spcPts val="0"/>
              </a:spcBef>
              <a:spcAft>
                <a:spcPts val="0"/>
              </a:spcAft>
            </a:pPr>
            <a:endParaRPr lang="pt-BR" sz="3200" baseline="0" dirty="0">
              <a:latin typeface="IBM Plex Sans" charset="0"/>
              <a:ea typeface="IBM Plex Sans" charset="0"/>
              <a:cs typeface="IBM Plex Sans" charset="0"/>
            </a:endParaRPr>
          </a:p>
          <a:p>
            <a:pPr marL="571500" indent="-334963" algn="just" eaLnBrk="1" fontAlgn="auto" hangingPunct="1">
              <a:spcBef>
                <a:spcPts val="0"/>
              </a:spcBef>
              <a:spcAft>
                <a:spcPts val="0"/>
              </a:spcAft>
            </a:pPr>
            <a:endParaRPr lang="pt-BR" sz="3200" dirty="0">
              <a:latin typeface="IBM Plex Sans" charset="0"/>
              <a:ea typeface="IBM Plex Sans" charset="0"/>
              <a:cs typeface="IBM Plex Sans" charset="0"/>
            </a:endParaRPr>
          </a:p>
          <a:p>
            <a:pPr marL="571500" indent="-334963" algn="just" eaLnBrk="1" fontAlgn="auto" hangingPunct="1">
              <a:spcBef>
                <a:spcPts val="0"/>
              </a:spcBef>
              <a:spcAft>
                <a:spcPts val="0"/>
              </a:spcAft>
            </a:pPr>
            <a:endParaRPr lang="pt-BR" sz="3200" dirty="0">
              <a:latin typeface="IBM Plex Sans" charset="0"/>
              <a:ea typeface="IBM Plex Sans" charset="0"/>
              <a:cs typeface="IBM Plex Sans" charset="0"/>
            </a:endParaRPr>
          </a:p>
          <a:p>
            <a:pPr marL="571500" indent="-334963" eaLnBrk="1" fontAlgn="auto" hangingPunct="1">
              <a:spcBef>
                <a:spcPts val="0"/>
              </a:spcBef>
              <a:spcAft>
                <a:spcPts val="0"/>
              </a:spcAft>
            </a:pPr>
            <a:r>
              <a:rPr lang="pt-BR" sz="3600" b="1" dirty="0">
                <a:latin typeface="IBM Plex Sans" charset="0"/>
              </a:rPr>
              <a:t>Arquitetura do IBM Event </a:t>
            </a:r>
            <a:r>
              <a:rPr lang="pt-BR" sz="3600" b="1" dirty="0" err="1">
                <a:latin typeface="IBM Plex Sans" charset="0"/>
              </a:rPr>
              <a:t>Streams</a:t>
            </a:r>
            <a:r>
              <a:rPr lang="pt-BR" sz="3600" b="1" dirty="0">
                <a:latin typeface="IBM Plex Sans" charset="0"/>
              </a:rPr>
              <a:t> (Kafka)</a:t>
            </a:r>
          </a:p>
          <a:p>
            <a:pPr marL="571500" indent="-334963" algn="just" eaLnBrk="1" fontAlgn="auto" hangingPunct="1">
              <a:spcBef>
                <a:spcPts val="0"/>
              </a:spcBef>
              <a:spcAft>
                <a:spcPts val="0"/>
              </a:spcAft>
              <a:buFont typeface="Wingdings" panose="05000000000000000000" pitchFamily="2" charset="2"/>
              <a:buChar char="Ø"/>
            </a:pPr>
            <a:endParaRPr lang="pt-BR" sz="3200" b="1" baseline="0" dirty="0">
              <a:latin typeface="IBM Plex Sans" charset="0"/>
              <a:ea typeface="IBM Plex Sans" charset="0"/>
              <a:cs typeface="IBM Plex Sans" charset="0"/>
            </a:endParaRPr>
          </a:p>
          <a:p>
            <a:pPr marL="571500" indent="-334963" algn="just" eaLnBrk="1" fontAlgn="auto" hangingPunct="1">
              <a:spcBef>
                <a:spcPts val="0"/>
              </a:spcBef>
              <a:spcAft>
                <a:spcPts val="0"/>
              </a:spcAft>
              <a:buFont typeface="Wingdings" panose="05000000000000000000" pitchFamily="2" charset="2"/>
              <a:buChar char="Ø"/>
            </a:pPr>
            <a:r>
              <a:rPr lang="pt-BR" sz="3600" b="1" dirty="0">
                <a:latin typeface="IBM Plex Sans" charset="0"/>
              </a:rPr>
              <a:t>Distribuído:</a:t>
            </a:r>
            <a:r>
              <a:rPr lang="pt-BR" sz="3200" baseline="0" dirty="0">
                <a:latin typeface="IBM Plex Sans" charset="0"/>
                <a:ea typeface="IBM Plex Sans" charset="0"/>
                <a:cs typeface="IBM Plex Sans" charset="0"/>
              </a:rPr>
              <a:t> </a:t>
            </a:r>
            <a:r>
              <a:rPr lang="pt-BR" sz="2800" baseline="0" dirty="0">
                <a:latin typeface="IBM Plex Sans" charset="0"/>
                <a:ea typeface="IBM Plex Sans" charset="0"/>
                <a:cs typeface="IBM Plex Sans" charset="0"/>
              </a:rPr>
              <a:t>O Event </a:t>
            </a:r>
            <a:r>
              <a:rPr lang="pt-BR" sz="2800" baseline="0" dirty="0" err="1">
                <a:latin typeface="IBM Plex Sans" charset="0"/>
                <a:ea typeface="IBM Plex Sans" charset="0"/>
                <a:cs typeface="IBM Plex Sans" charset="0"/>
              </a:rPr>
              <a:t>Streams</a:t>
            </a:r>
            <a:r>
              <a:rPr lang="pt-BR" sz="2800" baseline="0" dirty="0">
                <a:latin typeface="IBM Plex Sans" charset="0"/>
                <a:ea typeface="IBM Plex Sans" charset="0"/>
                <a:cs typeface="IBM Plex Sans" charset="0"/>
              </a:rPr>
              <a:t>, baseado em Apache Kafka, é projetado para uma arquitetura distribuída. Ele é escalável, tolerante a falhas e projetado para lidar com grandes volumes de dados.</a:t>
            </a:r>
          </a:p>
          <a:p>
            <a:pPr marL="571500" indent="-334963" algn="just" eaLnBrk="1" fontAlgn="auto" hangingPunct="1">
              <a:spcBef>
                <a:spcPts val="0"/>
              </a:spcBef>
              <a:spcAft>
                <a:spcPts val="0"/>
              </a:spcAft>
              <a:buFont typeface="Wingdings" panose="05000000000000000000" pitchFamily="2" charset="2"/>
              <a:buChar char="Ø"/>
            </a:pPr>
            <a:endParaRPr lang="pt-BR" sz="3200" b="1" dirty="0">
              <a:latin typeface="IBM Plex Sans" charset="0"/>
            </a:endParaRPr>
          </a:p>
          <a:p>
            <a:pPr marL="571500" indent="-334963" algn="just" eaLnBrk="1" fontAlgn="auto" hangingPunct="1">
              <a:spcBef>
                <a:spcPts val="0"/>
              </a:spcBef>
              <a:spcAft>
                <a:spcPts val="0"/>
              </a:spcAft>
              <a:buFont typeface="Wingdings" panose="05000000000000000000" pitchFamily="2" charset="2"/>
              <a:buChar char="Ø"/>
            </a:pPr>
            <a:r>
              <a:rPr lang="pt-BR" sz="3600" b="1" dirty="0">
                <a:latin typeface="IBM Plex Sans" charset="0"/>
              </a:rPr>
              <a:t>Tópicos:</a:t>
            </a:r>
            <a:r>
              <a:rPr lang="pt-BR" sz="3200" baseline="0" dirty="0">
                <a:latin typeface="IBM Plex Sans" charset="0"/>
                <a:ea typeface="IBM Plex Sans" charset="0"/>
                <a:cs typeface="IBM Plex Sans" charset="0"/>
              </a:rPr>
              <a:t> </a:t>
            </a:r>
            <a:r>
              <a:rPr lang="pt-BR" sz="2800" baseline="0" dirty="0">
                <a:latin typeface="IBM Plex Sans" charset="0"/>
                <a:ea typeface="IBM Plex Sans" charset="0"/>
                <a:cs typeface="IBM Plex Sans" charset="0"/>
              </a:rPr>
              <a:t>No Kafka, os tópicos são particionados, o que significa que as mensagens são divididas em partições e distribuídas entre vários brokers, permitindo uma grande escalabilidade e </a:t>
            </a:r>
            <a:r>
              <a:rPr lang="pt-BR" sz="2800" baseline="0" dirty="0" err="1">
                <a:latin typeface="IBM Plex Sans" charset="0"/>
                <a:ea typeface="IBM Plex Sans" charset="0"/>
                <a:cs typeface="IBM Plex Sans" charset="0"/>
              </a:rPr>
              <a:t>throughput</a:t>
            </a:r>
            <a:r>
              <a:rPr lang="pt-BR" sz="2800" baseline="0" dirty="0">
                <a:latin typeface="IBM Plex Sans" charset="0"/>
                <a:ea typeface="IBM Plex Sans" charset="0"/>
                <a:cs typeface="IBM Plex Sans" charset="0"/>
              </a:rPr>
              <a:t>.</a:t>
            </a:r>
          </a:p>
          <a:p>
            <a:pPr marL="571500" indent="-334963" algn="just" eaLnBrk="1" fontAlgn="auto" hangingPunct="1">
              <a:spcBef>
                <a:spcPts val="0"/>
              </a:spcBef>
              <a:spcAft>
                <a:spcPts val="0"/>
              </a:spcAft>
              <a:buFont typeface="Wingdings" panose="05000000000000000000" pitchFamily="2" charset="2"/>
              <a:buChar char="Ø"/>
            </a:pPr>
            <a:endParaRPr lang="pt-BR" sz="3200" b="1" dirty="0">
              <a:latin typeface="IBM Plex Sans" charset="0"/>
            </a:endParaRPr>
          </a:p>
          <a:p>
            <a:pPr marL="571500" indent="-334963" algn="just" eaLnBrk="1" fontAlgn="auto" hangingPunct="1">
              <a:spcBef>
                <a:spcPts val="0"/>
              </a:spcBef>
              <a:spcAft>
                <a:spcPts val="0"/>
              </a:spcAft>
              <a:buFont typeface="Wingdings" panose="05000000000000000000" pitchFamily="2" charset="2"/>
              <a:buChar char="Ø"/>
            </a:pPr>
            <a:r>
              <a:rPr lang="pt-BR" sz="3600" b="1" dirty="0">
                <a:latin typeface="IBM Plex Sans" charset="0"/>
              </a:rPr>
              <a:t>Brokers:</a:t>
            </a:r>
            <a:r>
              <a:rPr lang="pt-BR" sz="3200" baseline="0" dirty="0">
                <a:latin typeface="IBM Plex Sans" charset="0"/>
                <a:ea typeface="IBM Plex Sans" charset="0"/>
                <a:cs typeface="IBM Plex Sans" charset="0"/>
              </a:rPr>
              <a:t> </a:t>
            </a:r>
            <a:r>
              <a:rPr lang="pt-BR" sz="2800" baseline="0" dirty="0">
                <a:latin typeface="IBM Plex Sans" charset="0"/>
                <a:ea typeface="IBM Plex Sans" charset="0"/>
                <a:cs typeface="IBM Plex Sans" charset="0"/>
              </a:rPr>
              <a:t>Os brokers são os servidores que armazenam e encaminham as mensagens. Eles trabalham em conjunto para garantir que as mensagens sejam entregues corretamente.</a:t>
            </a:r>
          </a:p>
          <a:p>
            <a:pPr marL="571500" indent="-334963" algn="just" eaLnBrk="1" fontAlgn="auto" hangingPunct="1">
              <a:spcBef>
                <a:spcPts val="0"/>
              </a:spcBef>
              <a:spcAft>
                <a:spcPts val="0"/>
              </a:spcAft>
              <a:buFont typeface="Wingdings" panose="05000000000000000000" pitchFamily="2" charset="2"/>
              <a:buChar char="Ø"/>
            </a:pPr>
            <a:endParaRPr lang="pt-BR" sz="3200" b="1" dirty="0">
              <a:latin typeface="IBM Plex Sans" charset="0"/>
            </a:endParaRPr>
          </a:p>
          <a:p>
            <a:pPr marL="571500" indent="-334963" algn="just" eaLnBrk="1" fontAlgn="auto" hangingPunct="1">
              <a:spcBef>
                <a:spcPts val="0"/>
              </a:spcBef>
              <a:spcAft>
                <a:spcPts val="0"/>
              </a:spcAft>
              <a:buFont typeface="Wingdings" panose="05000000000000000000" pitchFamily="2" charset="2"/>
              <a:buChar char="Ø"/>
            </a:pPr>
            <a:r>
              <a:rPr lang="pt-BR" sz="3600" b="1" dirty="0" err="1">
                <a:latin typeface="IBM Plex Sans" charset="0"/>
              </a:rPr>
              <a:t>Producers</a:t>
            </a:r>
            <a:r>
              <a:rPr lang="pt-BR" sz="3600" b="1" dirty="0">
                <a:latin typeface="IBM Plex Sans" charset="0"/>
              </a:rPr>
              <a:t> e </a:t>
            </a:r>
            <a:r>
              <a:rPr lang="pt-BR" sz="3600" b="1" dirty="0" err="1">
                <a:latin typeface="IBM Plex Sans" charset="0"/>
              </a:rPr>
              <a:t>Consumers</a:t>
            </a:r>
            <a:r>
              <a:rPr lang="pt-BR" sz="3600" b="1" dirty="0">
                <a:latin typeface="IBM Plex Sans" charset="0"/>
              </a:rPr>
              <a:t>: </a:t>
            </a:r>
            <a:r>
              <a:rPr lang="pt-BR" sz="2800" baseline="0" dirty="0">
                <a:latin typeface="IBM Plex Sans" charset="0"/>
                <a:ea typeface="IBM Plex Sans" charset="0"/>
                <a:cs typeface="IBM Plex Sans" charset="0"/>
              </a:rPr>
              <a:t>Os produtos (</a:t>
            </a:r>
            <a:r>
              <a:rPr lang="pt-BR" sz="2800" baseline="0" dirty="0" err="1">
                <a:latin typeface="IBM Plex Sans" charset="0"/>
                <a:ea typeface="IBM Plex Sans" charset="0"/>
                <a:cs typeface="IBM Plex Sans" charset="0"/>
              </a:rPr>
              <a:t>producers</a:t>
            </a:r>
            <a:r>
              <a:rPr lang="pt-BR" sz="2800" baseline="0" dirty="0">
                <a:latin typeface="IBM Plex Sans" charset="0"/>
                <a:ea typeface="IBM Plex Sans" charset="0"/>
                <a:cs typeface="IBM Plex Sans" charset="0"/>
              </a:rPr>
              <a:t>) enviam mensagens para os tópicos, e os consumidores (</a:t>
            </a:r>
            <a:r>
              <a:rPr lang="pt-BR" sz="2800" baseline="0" dirty="0" err="1">
                <a:latin typeface="IBM Plex Sans" charset="0"/>
                <a:ea typeface="IBM Plex Sans" charset="0"/>
                <a:cs typeface="IBM Plex Sans" charset="0"/>
              </a:rPr>
              <a:t>consumers</a:t>
            </a:r>
            <a:r>
              <a:rPr lang="pt-BR" sz="2800" baseline="0" dirty="0">
                <a:latin typeface="IBM Plex Sans" charset="0"/>
                <a:ea typeface="IBM Plex Sans" charset="0"/>
                <a:cs typeface="IBM Plex Sans" charset="0"/>
              </a:rPr>
              <a:t>) se inscrevem nos tópicos para receber as mensagens. Isso permite uma separação clara entre a produção e o consumo de mensagens.</a:t>
            </a:r>
            <a:endParaRPr lang="en-US" sz="3200" baseline="0" dirty="0">
              <a:latin typeface="IBM Plex Sans" charset="0"/>
              <a:ea typeface="IBM Plex Sans" charset="0"/>
              <a:cs typeface="IBM Plex Sans" charset="0"/>
            </a:endParaRPr>
          </a:p>
        </p:txBody>
      </p:sp>
    </p:spTree>
    <p:extLst>
      <p:ext uri="{BB962C8B-B14F-4D97-AF65-F5344CB8AC3E}">
        <p14:creationId xmlns:p14="http://schemas.microsoft.com/office/powerpoint/2010/main" val="579369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5F5F0-3147-E127-4D00-02B24E8D46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86899-E89D-B154-0C27-41ACDB0A64BA}"/>
              </a:ext>
            </a:extLst>
          </p:cNvPr>
          <p:cNvSpPr>
            <a:spLocks noGrp="1"/>
          </p:cNvSpPr>
          <p:nvPr>
            <p:ph type="title"/>
          </p:nvPr>
        </p:nvSpPr>
        <p:spPr/>
        <p:txBody>
          <a:bodyPr/>
          <a:lstStyle/>
          <a:p>
            <a:r>
              <a:rPr lang="en-US" dirty="0" err="1"/>
              <a:t>Protocolos</a:t>
            </a:r>
            <a:endParaRPr lang="en-US" dirty="0"/>
          </a:p>
        </p:txBody>
      </p:sp>
      <p:sp>
        <p:nvSpPr>
          <p:cNvPr id="3" name="Rectangle 2">
            <a:extLst>
              <a:ext uri="{FF2B5EF4-FFF2-40B4-BE49-F238E27FC236}">
                <a16:creationId xmlns:a16="http://schemas.microsoft.com/office/drawing/2014/main" id="{A20D7B6B-F31A-143C-B640-D38435AA8362}"/>
              </a:ext>
            </a:extLst>
          </p:cNvPr>
          <p:cNvSpPr/>
          <p:nvPr/>
        </p:nvSpPr>
        <p:spPr>
          <a:xfrm>
            <a:off x="372000" y="2007056"/>
            <a:ext cx="23107432" cy="10706053"/>
          </a:xfrm>
          <a:prstGeom prst="rect">
            <a:avLst/>
          </a:prstGeom>
          <a:solidFill>
            <a:schemeClr val="bg1"/>
          </a:solidFill>
        </p:spPr>
        <p:txBody>
          <a:bodyPr wrap="square" numCol="2" rtlCol="0" anchor="ctr">
            <a:noAutofit/>
          </a:bodyPr>
          <a:lstStyle/>
          <a:p>
            <a:pPr eaLnBrk="1" fontAlgn="auto" hangingPunct="1">
              <a:spcBef>
                <a:spcPts val="0"/>
              </a:spcBef>
              <a:spcAft>
                <a:spcPts val="0"/>
              </a:spcAft>
            </a:pPr>
            <a:r>
              <a:rPr lang="pt-BR" sz="3600" b="1" baseline="0" dirty="0">
                <a:latin typeface="IBM Plex Sans" charset="0"/>
                <a:ea typeface="IBM Plex Sans" charset="0"/>
                <a:cs typeface="IBM Plex Sans" charset="0"/>
              </a:rPr>
              <a:t>Protocolos do IBM MQ</a:t>
            </a:r>
          </a:p>
          <a:p>
            <a:pPr algn="just" eaLnBrk="1" fontAlgn="auto" hangingPunct="1">
              <a:spcBef>
                <a:spcPts val="0"/>
              </a:spcBef>
              <a:spcAft>
                <a:spcPts val="0"/>
              </a:spcAft>
            </a:pPr>
            <a:endParaRPr lang="pt-BR" sz="3600" b="1" baseline="0" dirty="0">
              <a:latin typeface="IBM Plex Sans" charset="0"/>
              <a:ea typeface="IBM Plex Sans" charset="0"/>
              <a:cs typeface="IBM Plex Sans" charset="0"/>
            </a:endParaRPr>
          </a:p>
          <a:p>
            <a:pPr marL="571500" indent="-571500" algn="just" eaLnBrk="1" fontAlgn="auto" hangingPunct="1">
              <a:spcBef>
                <a:spcPts val="0"/>
              </a:spcBef>
              <a:spcAft>
                <a:spcPts val="0"/>
              </a:spcAft>
              <a:buFont typeface="Wingdings" panose="05000000000000000000" pitchFamily="2" charset="2"/>
              <a:buChar char="Ø"/>
            </a:pPr>
            <a:r>
              <a:rPr lang="pt-BR" sz="3600" b="1" baseline="0" dirty="0">
                <a:latin typeface="IBM Plex Sans" charset="0"/>
                <a:ea typeface="IBM Plex Sans" charset="0"/>
                <a:cs typeface="IBM Plex Sans" charset="0"/>
              </a:rPr>
              <a:t>MQTT (</a:t>
            </a:r>
            <a:r>
              <a:rPr lang="pt-BR" sz="3600" b="1" baseline="0" dirty="0" err="1">
                <a:latin typeface="IBM Plex Sans" charset="0"/>
                <a:ea typeface="IBM Plex Sans" charset="0"/>
                <a:cs typeface="IBM Plex Sans" charset="0"/>
              </a:rPr>
              <a:t>Message</a:t>
            </a:r>
            <a:r>
              <a:rPr lang="pt-BR" sz="3600" b="1" baseline="0" dirty="0">
                <a:latin typeface="IBM Plex Sans" charset="0"/>
                <a:ea typeface="IBM Plex Sans" charset="0"/>
                <a:cs typeface="IBM Plex Sans" charset="0"/>
              </a:rPr>
              <a:t> </a:t>
            </a:r>
            <a:r>
              <a:rPr lang="pt-BR" sz="3600" b="1" baseline="0" dirty="0" err="1">
                <a:latin typeface="IBM Plex Sans" charset="0"/>
                <a:ea typeface="IBM Plex Sans" charset="0"/>
                <a:cs typeface="IBM Plex Sans" charset="0"/>
              </a:rPr>
              <a:t>Queuing</a:t>
            </a:r>
            <a:r>
              <a:rPr lang="pt-BR" sz="3600" b="1" baseline="0" dirty="0">
                <a:latin typeface="IBM Plex Sans" charset="0"/>
                <a:ea typeface="IBM Plex Sans" charset="0"/>
                <a:cs typeface="IBM Plex Sans" charset="0"/>
              </a:rPr>
              <a:t> </a:t>
            </a:r>
            <a:r>
              <a:rPr lang="pt-BR" sz="3600" b="1" baseline="0" dirty="0" err="1">
                <a:latin typeface="IBM Plex Sans" charset="0"/>
                <a:ea typeface="IBM Plex Sans" charset="0"/>
                <a:cs typeface="IBM Plex Sans" charset="0"/>
              </a:rPr>
              <a:t>Telemetry</a:t>
            </a:r>
            <a:r>
              <a:rPr lang="pt-BR" sz="3600" b="1" baseline="0" dirty="0">
                <a:latin typeface="IBM Plex Sans" charset="0"/>
                <a:ea typeface="IBM Plex Sans" charset="0"/>
                <a:cs typeface="IBM Plex Sans" charset="0"/>
              </a:rPr>
              <a:t> </a:t>
            </a:r>
            <a:r>
              <a:rPr lang="pt-BR" sz="3600" b="1" baseline="0" dirty="0" err="1">
                <a:latin typeface="IBM Plex Sans" charset="0"/>
                <a:ea typeface="IBM Plex Sans" charset="0"/>
                <a:cs typeface="IBM Plex Sans" charset="0"/>
              </a:rPr>
              <a:t>Transport</a:t>
            </a:r>
            <a:r>
              <a:rPr lang="pt-BR" sz="3600" b="1" baseline="0" dirty="0">
                <a:latin typeface="IBM Plex Sans" charset="0"/>
                <a:ea typeface="IBM Plex Sans" charset="0"/>
                <a:cs typeface="IBM Plex Sans" charset="0"/>
              </a:rPr>
              <a:t>)</a:t>
            </a:r>
            <a:r>
              <a:rPr lang="pt-BR" sz="3600" baseline="0" dirty="0">
                <a:latin typeface="IBM Plex Sans" charset="0"/>
                <a:ea typeface="IBM Plex Sans" charset="0"/>
                <a:cs typeface="IBM Plex Sans" charset="0"/>
              </a:rPr>
              <a:t>: Embora mais comum em IoT, o MQTT também pode ser usado com o IBM MQ para comunicação de dispositivos leves.</a:t>
            </a:r>
          </a:p>
          <a:p>
            <a:pPr marL="571500" indent="-571500" algn="just" eaLnBrk="1" fontAlgn="auto" hangingPunct="1">
              <a:spcBef>
                <a:spcPts val="0"/>
              </a:spcBef>
              <a:spcAft>
                <a:spcPts val="0"/>
              </a:spcAft>
              <a:buFont typeface="Wingdings" panose="05000000000000000000" pitchFamily="2" charset="2"/>
              <a:buChar char="Ø"/>
            </a:pPr>
            <a:endParaRPr lang="pt-BR" sz="3600" baseline="0" dirty="0">
              <a:latin typeface="IBM Plex Sans" charset="0"/>
              <a:ea typeface="IBM Plex Sans" charset="0"/>
              <a:cs typeface="IBM Plex Sans" charset="0"/>
            </a:endParaRPr>
          </a:p>
          <a:p>
            <a:pPr marL="571500" indent="-571500" algn="just" eaLnBrk="1" fontAlgn="auto" hangingPunct="1">
              <a:spcBef>
                <a:spcPts val="0"/>
              </a:spcBef>
              <a:spcAft>
                <a:spcPts val="0"/>
              </a:spcAft>
              <a:buFont typeface="Wingdings" panose="05000000000000000000" pitchFamily="2" charset="2"/>
              <a:buChar char="Ø"/>
            </a:pPr>
            <a:r>
              <a:rPr lang="pt-BR" sz="3600" b="1" dirty="0">
                <a:latin typeface="IBM Plex Sans" charset="0"/>
              </a:rPr>
              <a:t>AMQP (</a:t>
            </a:r>
            <a:r>
              <a:rPr lang="pt-BR" sz="3600" b="1" dirty="0" err="1">
                <a:latin typeface="IBM Plex Sans" charset="0"/>
              </a:rPr>
              <a:t>Advanced</a:t>
            </a:r>
            <a:r>
              <a:rPr lang="pt-BR" sz="3600" b="1" dirty="0">
                <a:latin typeface="IBM Plex Sans" charset="0"/>
              </a:rPr>
              <a:t> </a:t>
            </a:r>
            <a:r>
              <a:rPr lang="pt-BR" sz="3600" b="1" dirty="0" err="1">
                <a:latin typeface="IBM Plex Sans" charset="0"/>
              </a:rPr>
              <a:t>Message</a:t>
            </a:r>
            <a:r>
              <a:rPr lang="pt-BR" sz="3600" b="1" dirty="0">
                <a:latin typeface="IBM Plex Sans" charset="0"/>
              </a:rPr>
              <a:t> </a:t>
            </a:r>
            <a:r>
              <a:rPr lang="pt-BR" sz="3600" b="1" dirty="0" err="1">
                <a:latin typeface="IBM Plex Sans" charset="0"/>
              </a:rPr>
              <a:t>Queuing</a:t>
            </a:r>
            <a:r>
              <a:rPr lang="pt-BR" sz="3600" b="1" dirty="0">
                <a:latin typeface="IBM Plex Sans" charset="0"/>
              </a:rPr>
              <a:t> </a:t>
            </a:r>
            <a:r>
              <a:rPr lang="pt-BR" sz="3600" b="1" dirty="0" err="1">
                <a:latin typeface="IBM Plex Sans" charset="0"/>
              </a:rPr>
              <a:t>Protocol</a:t>
            </a:r>
            <a:r>
              <a:rPr lang="pt-BR" sz="3600" b="1" dirty="0">
                <a:latin typeface="IBM Plex Sans" charset="0"/>
              </a:rPr>
              <a:t>): </a:t>
            </a:r>
            <a:r>
              <a:rPr lang="pt-BR" sz="3600" baseline="0" dirty="0">
                <a:latin typeface="IBM Plex Sans" charset="0"/>
                <a:ea typeface="IBM Plex Sans" charset="0"/>
                <a:cs typeface="IBM Plex Sans" charset="0"/>
              </a:rPr>
              <a:t>Suportado pelo IBM MQ para interoperabilidade com outros sistemas que utilizam AMQP.</a:t>
            </a:r>
          </a:p>
          <a:p>
            <a:pPr marL="571500" indent="-571500" algn="just" eaLnBrk="1" fontAlgn="auto" hangingPunct="1">
              <a:spcBef>
                <a:spcPts val="0"/>
              </a:spcBef>
              <a:spcAft>
                <a:spcPts val="0"/>
              </a:spcAft>
              <a:buFont typeface="Wingdings" panose="05000000000000000000" pitchFamily="2" charset="2"/>
              <a:buChar char="Ø"/>
            </a:pPr>
            <a:endParaRPr lang="pt-BR" sz="3600" baseline="0" dirty="0">
              <a:latin typeface="IBM Plex Sans" charset="0"/>
              <a:ea typeface="IBM Plex Sans" charset="0"/>
              <a:cs typeface="IBM Plex Sans" charset="0"/>
            </a:endParaRPr>
          </a:p>
          <a:p>
            <a:pPr marL="571500" indent="-571500" algn="just" eaLnBrk="1" fontAlgn="auto" hangingPunct="1">
              <a:spcBef>
                <a:spcPts val="0"/>
              </a:spcBef>
              <a:spcAft>
                <a:spcPts val="0"/>
              </a:spcAft>
              <a:buFont typeface="Wingdings" panose="05000000000000000000" pitchFamily="2" charset="2"/>
              <a:buChar char="Ø"/>
            </a:pPr>
            <a:r>
              <a:rPr lang="pt-BR" sz="3600" b="1" dirty="0">
                <a:latin typeface="IBM Plex Sans" charset="0"/>
              </a:rPr>
              <a:t>MQ </a:t>
            </a:r>
            <a:r>
              <a:rPr lang="pt-BR" sz="3600" b="1" dirty="0" err="1">
                <a:latin typeface="IBM Plex Sans" charset="0"/>
              </a:rPr>
              <a:t>Protocol</a:t>
            </a:r>
            <a:r>
              <a:rPr lang="pt-BR" sz="3600" b="1" dirty="0">
                <a:latin typeface="IBM Plex Sans" charset="0"/>
              </a:rPr>
              <a:t>:</a:t>
            </a:r>
            <a:r>
              <a:rPr lang="pt-BR" sz="3600" baseline="0" dirty="0">
                <a:latin typeface="IBM Plex Sans" charset="0"/>
                <a:ea typeface="IBM Plex Sans" charset="0"/>
                <a:cs typeface="IBM Plex Sans" charset="0"/>
              </a:rPr>
              <a:t> O protocolo nativo do IBM MQ, projetado para garantir a entrega confiável de mensagens entre aplicativos.</a:t>
            </a:r>
          </a:p>
          <a:p>
            <a:pPr marL="571500" indent="-571500" algn="just" eaLnBrk="1" fontAlgn="auto" hangingPunct="1">
              <a:spcBef>
                <a:spcPts val="0"/>
              </a:spcBef>
              <a:spcAft>
                <a:spcPts val="0"/>
              </a:spcAft>
              <a:buFont typeface="Wingdings" panose="05000000000000000000" pitchFamily="2" charset="2"/>
              <a:buChar char="Ø"/>
            </a:pPr>
            <a:endParaRPr lang="pt-BR" sz="3600" baseline="0" dirty="0">
              <a:latin typeface="IBM Plex Sans" charset="0"/>
              <a:ea typeface="IBM Plex Sans" charset="0"/>
              <a:cs typeface="IBM Plex Sans" charset="0"/>
            </a:endParaRPr>
          </a:p>
          <a:p>
            <a:pPr marL="571500" indent="-571500" algn="just" eaLnBrk="1" fontAlgn="auto" hangingPunct="1">
              <a:spcBef>
                <a:spcPts val="0"/>
              </a:spcBef>
              <a:spcAft>
                <a:spcPts val="0"/>
              </a:spcAft>
              <a:buFont typeface="Wingdings" panose="05000000000000000000" pitchFamily="2" charset="2"/>
              <a:buChar char="Ø"/>
            </a:pPr>
            <a:r>
              <a:rPr lang="pt-BR" sz="3600" b="1" dirty="0">
                <a:latin typeface="IBM Plex Sans" charset="0"/>
              </a:rPr>
              <a:t>API REST: </a:t>
            </a:r>
            <a:r>
              <a:rPr lang="pt-BR" sz="3600" baseline="0" dirty="0">
                <a:latin typeface="IBM Plex Sans" charset="0"/>
                <a:ea typeface="IBM Plex Sans" charset="0"/>
                <a:cs typeface="IBM Plex Sans" charset="0"/>
              </a:rPr>
              <a:t>O IBM MQ oferece suporte a REST API, permitindo que os desenvolvedores acessem e gerenciem recursos do MQ por meio de requisições HTTP.</a:t>
            </a:r>
          </a:p>
          <a:p>
            <a:pPr hangingPunct="1"/>
            <a:r>
              <a:rPr lang="pt-BR" sz="3600" b="1" dirty="0">
                <a:latin typeface="IBM Plex Sans" charset="0"/>
              </a:rPr>
              <a:t>Protocolos do IBM Event </a:t>
            </a:r>
            <a:r>
              <a:rPr lang="pt-BR" sz="3600" b="1" dirty="0" err="1">
                <a:latin typeface="IBM Plex Sans" charset="0"/>
              </a:rPr>
              <a:t>Streams</a:t>
            </a:r>
            <a:r>
              <a:rPr lang="pt-BR" sz="3600" b="1" dirty="0">
                <a:latin typeface="IBM Plex Sans" charset="0"/>
              </a:rPr>
              <a:t> (Kafka)</a:t>
            </a:r>
          </a:p>
          <a:p>
            <a:pPr marL="571500" indent="-571500" algn="just" eaLnBrk="1" fontAlgn="auto" hangingPunct="1">
              <a:spcBef>
                <a:spcPts val="0"/>
              </a:spcBef>
              <a:spcAft>
                <a:spcPts val="0"/>
              </a:spcAft>
              <a:buFont typeface="Wingdings" panose="05000000000000000000" pitchFamily="2" charset="2"/>
              <a:buChar char="Ø"/>
            </a:pPr>
            <a:endParaRPr lang="pt-BR" sz="3600" baseline="0" dirty="0">
              <a:latin typeface="IBM Plex Sans" charset="0"/>
              <a:ea typeface="IBM Plex Sans" charset="0"/>
              <a:cs typeface="IBM Plex Sans" charset="0"/>
            </a:endParaRPr>
          </a:p>
          <a:p>
            <a:pPr marL="571500" indent="-571500" algn="just" eaLnBrk="1" fontAlgn="auto" hangingPunct="1">
              <a:spcBef>
                <a:spcPts val="0"/>
              </a:spcBef>
              <a:spcAft>
                <a:spcPts val="0"/>
              </a:spcAft>
              <a:buFont typeface="Wingdings" panose="05000000000000000000" pitchFamily="2" charset="2"/>
              <a:buChar char="Ø"/>
            </a:pPr>
            <a:r>
              <a:rPr lang="pt-BR" sz="3600" b="1" dirty="0">
                <a:latin typeface="IBM Plex Sans" charset="0"/>
              </a:rPr>
              <a:t>Kafka </a:t>
            </a:r>
            <a:r>
              <a:rPr lang="pt-BR" sz="3600" b="1" dirty="0" err="1">
                <a:latin typeface="IBM Plex Sans" charset="0"/>
              </a:rPr>
              <a:t>Protocol</a:t>
            </a:r>
            <a:r>
              <a:rPr lang="pt-BR" sz="3600" b="1" dirty="0">
                <a:latin typeface="IBM Plex Sans" charset="0"/>
              </a:rPr>
              <a:t>: </a:t>
            </a:r>
            <a:r>
              <a:rPr lang="pt-BR" sz="3600" baseline="0" dirty="0">
                <a:latin typeface="IBM Plex Sans" charset="0"/>
                <a:ea typeface="IBM Plex Sans" charset="0"/>
                <a:cs typeface="IBM Plex Sans" charset="0"/>
              </a:rPr>
              <a:t>O protocolo nativo do Apache Kafka, utilizado para produzir e consumir mensagens em tópicos.</a:t>
            </a:r>
          </a:p>
          <a:p>
            <a:pPr marL="571500" indent="-571500" algn="just" eaLnBrk="1" fontAlgn="auto" hangingPunct="1">
              <a:spcBef>
                <a:spcPts val="0"/>
              </a:spcBef>
              <a:spcAft>
                <a:spcPts val="0"/>
              </a:spcAft>
              <a:buFont typeface="Wingdings" panose="05000000000000000000" pitchFamily="2" charset="2"/>
              <a:buChar char="Ø"/>
            </a:pPr>
            <a:endParaRPr lang="pt-BR" sz="3600" baseline="0" dirty="0">
              <a:latin typeface="IBM Plex Sans" charset="0"/>
              <a:ea typeface="IBM Plex Sans" charset="0"/>
              <a:cs typeface="IBM Plex Sans" charset="0"/>
            </a:endParaRPr>
          </a:p>
          <a:p>
            <a:pPr marL="571500" indent="-571500" algn="just" eaLnBrk="1" fontAlgn="auto" hangingPunct="1">
              <a:spcBef>
                <a:spcPts val="0"/>
              </a:spcBef>
              <a:spcAft>
                <a:spcPts val="0"/>
              </a:spcAft>
              <a:buFont typeface="Wingdings" panose="05000000000000000000" pitchFamily="2" charset="2"/>
              <a:buChar char="Ø"/>
            </a:pPr>
            <a:r>
              <a:rPr lang="pt-BR" sz="3600" b="1" dirty="0">
                <a:latin typeface="IBM Plex Sans" charset="0"/>
              </a:rPr>
              <a:t>Kafka Connect: </a:t>
            </a:r>
            <a:r>
              <a:rPr lang="pt-BR" sz="3600" baseline="0" dirty="0">
                <a:latin typeface="IBM Plex Sans" charset="0"/>
                <a:ea typeface="IBM Plex Sans" charset="0"/>
                <a:cs typeface="IBM Plex Sans" charset="0"/>
              </a:rPr>
              <a:t>Uma ferramenta para integrar o Kafka com sistemas externos, como bancos de dados ou filas de mensagens, utilizando conectores.</a:t>
            </a:r>
          </a:p>
          <a:p>
            <a:pPr marL="571500" indent="-571500" algn="just" eaLnBrk="1" fontAlgn="auto" hangingPunct="1">
              <a:spcBef>
                <a:spcPts val="0"/>
              </a:spcBef>
              <a:spcAft>
                <a:spcPts val="0"/>
              </a:spcAft>
              <a:buFont typeface="Wingdings" panose="05000000000000000000" pitchFamily="2" charset="2"/>
              <a:buChar char="Ø"/>
            </a:pPr>
            <a:endParaRPr lang="pt-BR" sz="3600" baseline="0" dirty="0">
              <a:latin typeface="IBM Plex Sans" charset="0"/>
              <a:ea typeface="IBM Plex Sans" charset="0"/>
              <a:cs typeface="IBM Plex Sans" charset="0"/>
            </a:endParaRPr>
          </a:p>
          <a:p>
            <a:pPr marL="571500" indent="-571500" algn="just" eaLnBrk="1" fontAlgn="auto" hangingPunct="1">
              <a:spcBef>
                <a:spcPts val="0"/>
              </a:spcBef>
              <a:spcAft>
                <a:spcPts val="0"/>
              </a:spcAft>
              <a:buFont typeface="Wingdings" panose="05000000000000000000" pitchFamily="2" charset="2"/>
              <a:buChar char="Ø"/>
            </a:pPr>
            <a:r>
              <a:rPr lang="pt-BR" sz="3600" b="1" dirty="0">
                <a:latin typeface="IBM Plex Sans" charset="0"/>
              </a:rPr>
              <a:t>API REST: </a:t>
            </a:r>
            <a:r>
              <a:rPr lang="pt-BR" sz="3600" baseline="0" dirty="0">
                <a:latin typeface="IBM Plex Sans" charset="0"/>
                <a:ea typeface="IBM Plex Sans" charset="0"/>
                <a:cs typeface="IBM Plex Sans" charset="0"/>
              </a:rPr>
              <a:t>O IBM Event </a:t>
            </a:r>
            <a:r>
              <a:rPr lang="pt-BR" sz="3600" baseline="0" dirty="0" err="1">
                <a:latin typeface="IBM Plex Sans" charset="0"/>
                <a:ea typeface="IBM Plex Sans" charset="0"/>
                <a:cs typeface="IBM Plex Sans" charset="0"/>
              </a:rPr>
              <a:t>Streams</a:t>
            </a:r>
            <a:r>
              <a:rPr lang="pt-BR" sz="3600" baseline="0" dirty="0">
                <a:latin typeface="IBM Plex Sans" charset="0"/>
                <a:ea typeface="IBM Plex Sans" charset="0"/>
                <a:cs typeface="IBM Plex Sans" charset="0"/>
              </a:rPr>
              <a:t> também fornece REST APIs para interagir com o cluster, como criar tópicos, produzir e consumir mensagens.</a:t>
            </a:r>
            <a:endParaRPr lang="en-US" sz="3600" baseline="0" dirty="0">
              <a:latin typeface="IBM Plex Sans" charset="0"/>
              <a:ea typeface="IBM Plex Sans" charset="0"/>
              <a:cs typeface="IBM Plex Sans" charset="0"/>
            </a:endParaRPr>
          </a:p>
        </p:txBody>
      </p:sp>
    </p:spTree>
    <p:extLst>
      <p:ext uri="{BB962C8B-B14F-4D97-AF65-F5344CB8AC3E}">
        <p14:creationId xmlns:p14="http://schemas.microsoft.com/office/powerpoint/2010/main" val="210224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1EF298-2439-47E6-D269-9B0420C88A90}"/>
              </a:ext>
            </a:extLst>
          </p:cNvPr>
          <p:cNvPicPr>
            <a:picLocks noChangeAspect="1"/>
          </p:cNvPicPr>
          <p:nvPr/>
        </p:nvPicPr>
        <p:blipFill>
          <a:blip r:embed="rId2"/>
          <a:stretch>
            <a:fillRect/>
          </a:stretch>
        </p:blipFill>
        <p:spPr>
          <a:xfrm>
            <a:off x="0" y="0"/>
            <a:ext cx="24384000" cy="13535348"/>
          </a:xfrm>
          <a:prstGeom prst="rect">
            <a:avLst/>
          </a:prstGeom>
        </p:spPr>
      </p:pic>
    </p:spTree>
    <p:extLst>
      <p:ext uri="{BB962C8B-B14F-4D97-AF65-F5344CB8AC3E}">
        <p14:creationId xmlns:p14="http://schemas.microsoft.com/office/powerpoint/2010/main" val="3819181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A76EB-8172-E1DA-B599-5C7F5D291A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2804CD-5940-E647-F80C-61C63F92FC8C}"/>
              </a:ext>
            </a:extLst>
          </p:cNvPr>
          <p:cNvSpPr>
            <a:spLocks noGrp="1"/>
          </p:cNvSpPr>
          <p:nvPr>
            <p:ph type="title"/>
          </p:nvPr>
        </p:nvSpPr>
        <p:spPr/>
        <p:txBody>
          <a:bodyPr/>
          <a:lstStyle/>
          <a:p>
            <a:r>
              <a:rPr lang="en-US" dirty="0"/>
              <a:t>Samples IBM MQ</a:t>
            </a:r>
          </a:p>
        </p:txBody>
      </p:sp>
      <p:sp>
        <p:nvSpPr>
          <p:cNvPr id="3" name="Rectangle 2">
            <a:extLst>
              <a:ext uri="{FF2B5EF4-FFF2-40B4-BE49-F238E27FC236}">
                <a16:creationId xmlns:a16="http://schemas.microsoft.com/office/drawing/2014/main" id="{588B14C3-4900-BD51-1968-27CE336070E2}"/>
              </a:ext>
            </a:extLst>
          </p:cNvPr>
          <p:cNvSpPr/>
          <p:nvPr/>
        </p:nvSpPr>
        <p:spPr>
          <a:xfrm>
            <a:off x="372000" y="1859571"/>
            <a:ext cx="11032277" cy="11348944"/>
          </a:xfrm>
          <a:prstGeom prst="rect">
            <a:avLst/>
          </a:prstGeom>
          <a:solidFill>
            <a:schemeClr val="bg1"/>
          </a:solidFill>
        </p:spPr>
        <p:txBody>
          <a:bodyPr wrap="square" numCol="1" rtlCol="0" anchor="t">
            <a:noAutofit/>
          </a:bodyPr>
          <a:lstStyle/>
          <a:p>
            <a:pPr eaLnBrk="1" fontAlgn="auto" hangingPunct="1">
              <a:spcBef>
                <a:spcPts val="0"/>
              </a:spcBef>
              <a:spcAft>
                <a:spcPts val="0"/>
              </a:spcAft>
            </a:pPr>
            <a:r>
              <a:rPr lang="pt-BR" sz="3200" b="1" baseline="0" dirty="0">
                <a:latin typeface="IBM Plex Sans" charset="0"/>
                <a:ea typeface="IBM Plex Sans" charset="0"/>
                <a:cs typeface="IBM Plex Sans" charset="0"/>
              </a:rPr>
              <a:t>Enviar mensagem para uma fila do MQ:</a:t>
            </a:r>
          </a:p>
          <a:p>
            <a:pPr algn="just" eaLnBrk="1" fontAlgn="auto" hangingPunct="1">
              <a:spcBef>
                <a:spcPts val="0"/>
              </a:spcBef>
              <a:spcAft>
                <a:spcPts val="0"/>
              </a:spcAft>
            </a:pPr>
            <a:r>
              <a:rPr lang="pt-BR" sz="2000" baseline="0" dirty="0" err="1">
                <a:latin typeface="IBM Plex Sans" charset="0"/>
                <a:ea typeface="IBM Plex Sans" charset="0"/>
                <a:cs typeface="IBM Plex Sans" charset="0"/>
              </a:rPr>
              <a:t>import</a:t>
            </a:r>
            <a:r>
              <a:rPr lang="pt-BR" sz="2000" baseline="0" dirty="0">
                <a:latin typeface="IBM Plex Sans" charset="0"/>
                <a:ea typeface="IBM Plex Sans" charset="0"/>
                <a:cs typeface="IBM Plex Sans" charset="0"/>
              </a:rPr>
              <a:t> </a:t>
            </a:r>
            <a:r>
              <a:rPr lang="pt-BR" sz="2000" baseline="0" dirty="0" err="1">
                <a:latin typeface="IBM Plex Sans" charset="0"/>
                <a:ea typeface="IBM Plex Sans" charset="0"/>
                <a:cs typeface="IBM Plex Sans" charset="0"/>
              </a:rPr>
              <a:t>javax.jms.Connection</a:t>
            </a:r>
            <a:r>
              <a:rPr lang="pt-BR" sz="2000" baseline="0" dirty="0">
                <a:latin typeface="IBM Plex Sans" charset="0"/>
                <a:ea typeface="IBM Plex Sans" charset="0"/>
                <a:cs typeface="IBM Plex Sans" charset="0"/>
              </a:rPr>
              <a:t>;</a:t>
            </a:r>
          </a:p>
          <a:p>
            <a:pPr algn="just" eaLnBrk="1" fontAlgn="auto" hangingPunct="1">
              <a:spcBef>
                <a:spcPts val="0"/>
              </a:spcBef>
              <a:spcAft>
                <a:spcPts val="0"/>
              </a:spcAft>
            </a:pPr>
            <a:r>
              <a:rPr lang="pt-BR" sz="2000" baseline="0" dirty="0" err="1">
                <a:latin typeface="IBM Plex Sans" charset="0"/>
                <a:ea typeface="IBM Plex Sans" charset="0"/>
                <a:cs typeface="IBM Plex Sans" charset="0"/>
              </a:rPr>
              <a:t>import</a:t>
            </a:r>
            <a:r>
              <a:rPr lang="pt-BR" sz="2000" baseline="0" dirty="0">
                <a:latin typeface="IBM Plex Sans" charset="0"/>
                <a:ea typeface="IBM Plex Sans" charset="0"/>
                <a:cs typeface="IBM Plex Sans" charset="0"/>
              </a:rPr>
              <a:t> </a:t>
            </a:r>
            <a:r>
              <a:rPr lang="pt-BR" sz="2000" baseline="0" dirty="0" err="1">
                <a:latin typeface="IBM Plex Sans" charset="0"/>
                <a:ea typeface="IBM Plex Sans" charset="0"/>
                <a:cs typeface="IBM Plex Sans" charset="0"/>
              </a:rPr>
              <a:t>javax.jms.ConnectionFactory</a:t>
            </a:r>
            <a:r>
              <a:rPr lang="pt-BR" sz="2000" baseline="0" dirty="0">
                <a:latin typeface="IBM Plex Sans" charset="0"/>
                <a:ea typeface="IBM Plex Sans" charset="0"/>
                <a:cs typeface="IBM Plex Sans" charset="0"/>
              </a:rPr>
              <a:t>;</a:t>
            </a:r>
          </a:p>
          <a:p>
            <a:pPr algn="just" eaLnBrk="1" fontAlgn="auto" hangingPunct="1">
              <a:spcBef>
                <a:spcPts val="0"/>
              </a:spcBef>
              <a:spcAft>
                <a:spcPts val="0"/>
              </a:spcAft>
            </a:pPr>
            <a:r>
              <a:rPr lang="pt-BR" sz="2000" baseline="0" dirty="0" err="1">
                <a:latin typeface="IBM Plex Sans" charset="0"/>
                <a:ea typeface="IBM Plex Sans" charset="0"/>
                <a:cs typeface="IBM Plex Sans" charset="0"/>
              </a:rPr>
              <a:t>import</a:t>
            </a:r>
            <a:r>
              <a:rPr lang="pt-BR" sz="2000" baseline="0" dirty="0">
                <a:latin typeface="IBM Plex Sans" charset="0"/>
                <a:ea typeface="IBM Plex Sans" charset="0"/>
                <a:cs typeface="IBM Plex Sans" charset="0"/>
              </a:rPr>
              <a:t> </a:t>
            </a:r>
            <a:r>
              <a:rPr lang="pt-BR" sz="2000" baseline="0" dirty="0" err="1">
                <a:latin typeface="IBM Plex Sans" charset="0"/>
                <a:ea typeface="IBM Plex Sans" charset="0"/>
                <a:cs typeface="IBM Plex Sans" charset="0"/>
              </a:rPr>
              <a:t>javax.jms.Destination</a:t>
            </a:r>
            <a:r>
              <a:rPr lang="pt-BR" sz="2000" baseline="0" dirty="0">
                <a:latin typeface="IBM Plex Sans" charset="0"/>
                <a:ea typeface="IBM Plex Sans" charset="0"/>
                <a:cs typeface="IBM Plex Sans" charset="0"/>
              </a:rPr>
              <a:t>;</a:t>
            </a:r>
          </a:p>
          <a:p>
            <a:pPr algn="just" eaLnBrk="1" fontAlgn="auto" hangingPunct="1">
              <a:spcBef>
                <a:spcPts val="0"/>
              </a:spcBef>
              <a:spcAft>
                <a:spcPts val="0"/>
              </a:spcAft>
            </a:pPr>
            <a:r>
              <a:rPr lang="pt-BR" sz="2000" baseline="0" dirty="0" err="1">
                <a:latin typeface="IBM Plex Sans" charset="0"/>
                <a:ea typeface="IBM Plex Sans" charset="0"/>
                <a:cs typeface="IBM Plex Sans" charset="0"/>
              </a:rPr>
              <a:t>import</a:t>
            </a:r>
            <a:r>
              <a:rPr lang="pt-BR" sz="2000" baseline="0" dirty="0">
                <a:latin typeface="IBM Plex Sans" charset="0"/>
                <a:ea typeface="IBM Plex Sans" charset="0"/>
                <a:cs typeface="IBM Plex Sans" charset="0"/>
              </a:rPr>
              <a:t> </a:t>
            </a:r>
            <a:r>
              <a:rPr lang="pt-BR" sz="2000" baseline="0" dirty="0" err="1">
                <a:latin typeface="IBM Plex Sans" charset="0"/>
                <a:ea typeface="IBM Plex Sans" charset="0"/>
                <a:cs typeface="IBM Plex Sans" charset="0"/>
              </a:rPr>
              <a:t>javax.jms.JMSException</a:t>
            </a:r>
            <a:r>
              <a:rPr lang="pt-BR" sz="2000" baseline="0" dirty="0">
                <a:latin typeface="IBM Plex Sans" charset="0"/>
                <a:ea typeface="IBM Plex Sans" charset="0"/>
                <a:cs typeface="IBM Plex Sans" charset="0"/>
              </a:rPr>
              <a:t>;</a:t>
            </a:r>
          </a:p>
          <a:p>
            <a:pPr algn="just" eaLnBrk="1" fontAlgn="auto" hangingPunct="1">
              <a:spcBef>
                <a:spcPts val="0"/>
              </a:spcBef>
              <a:spcAft>
                <a:spcPts val="0"/>
              </a:spcAft>
            </a:pPr>
            <a:r>
              <a:rPr lang="pt-BR" sz="2000" baseline="0" dirty="0" err="1">
                <a:latin typeface="IBM Plex Sans" charset="0"/>
                <a:ea typeface="IBM Plex Sans" charset="0"/>
                <a:cs typeface="IBM Plex Sans" charset="0"/>
              </a:rPr>
              <a:t>import</a:t>
            </a:r>
            <a:r>
              <a:rPr lang="pt-BR" sz="2000" baseline="0" dirty="0">
                <a:latin typeface="IBM Plex Sans" charset="0"/>
                <a:ea typeface="IBM Plex Sans" charset="0"/>
                <a:cs typeface="IBM Plex Sans" charset="0"/>
              </a:rPr>
              <a:t> </a:t>
            </a:r>
            <a:r>
              <a:rPr lang="pt-BR" sz="2000" baseline="0" dirty="0" err="1">
                <a:latin typeface="IBM Plex Sans" charset="0"/>
                <a:ea typeface="IBM Plex Sans" charset="0"/>
                <a:cs typeface="IBM Plex Sans" charset="0"/>
              </a:rPr>
              <a:t>javax.jms.Message</a:t>
            </a:r>
            <a:r>
              <a:rPr lang="pt-BR" sz="2000" baseline="0" dirty="0">
                <a:latin typeface="IBM Plex Sans" charset="0"/>
                <a:ea typeface="IBM Plex Sans" charset="0"/>
                <a:cs typeface="IBM Plex Sans" charset="0"/>
              </a:rPr>
              <a:t>;</a:t>
            </a:r>
          </a:p>
          <a:p>
            <a:pPr algn="just" eaLnBrk="1" fontAlgn="auto" hangingPunct="1">
              <a:spcBef>
                <a:spcPts val="0"/>
              </a:spcBef>
              <a:spcAft>
                <a:spcPts val="0"/>
              </a:spcAft>
            </a:pPr>
            <a:r>
              <a:rPr lang="pt-BR" sz="2000" baseline="0" dirty="0" err="1">
                <a:latin typeface="IBM Plex Sans" charset="0"/>
                <a:ea typeface="IBM Plex Sans" charset="0"/>
                <a:cs typeface="IBM Plex Sans" charset="0"/>
              </a:rPr>
              <a:t>import</a:t>
            </a:r>
            <a:r>
              <a:rPr lang="pt-BR" sz="2000" baseline="0" dirty="0">
                <a:latin typeface="IBM Plex Sans" charset="0"/>
                <a:ea typeface="IBM Plex Sans" charset="0"/>
                <a:cs typeface="IBM Plex Sans" charset="0"/>
              </a:rPr>
              <a:t> </a:t>
            </a:r>
            <a:r>
              <a:rPr lang="pt-BR" sz="2000" baseline="0" dirty="0" err="1">
                <a:latin typeface="IBM Plex Sans" charset="0"/>
                <a:ea typeface="IBM Plex Sans" charset="0"/>
                <a:cs typeface="IBM Plex Sans" charset="0"/>
              </a:rPr>
              <a:t>javax.jms.MessageProducer</a:t>
            </a:r>
            <a:r>
              <a:rPr lang="pt-BR" sz="2000" baseline="0" dirty="0">
                <a:latin typeface="IBM Plex Sans" charset="0"/>
                <a:ea typeface="IBM Plex Sans" charset="0"/>
                <a:cs typeface="IBM Plex Sans" charset="0"/>
              </a:rPr>
              <a:t>;</a:t>
            </a:r>
          </a:p>
          <a:p>
            <a:pPr algn="just" eaLnBrk="1" fontAlgn="auto" hangingPunct="1">
              <a:spcBef>
                <a:spcPts val="0"/>
              </a:spcBef>
              <a:spcAft>
                <a:spcPts val="0"/>
              </a:spcAft>
            </a:pPr>
            <a:r>
              <a:rPr lang="pt-BR" sz="2000" baseline="0" dirty="0" err="1">
                <a:latin typeface="IBM Plex Sans" charset="0"/>
                <a:ea typeface="IBM Plex Sans" charset="0"/>
                <a:cs typeface="IBM Plex Sans" charset="0"/>
              </a:rPr>
              <a:t>import</a:t>
            </a:r>
            <a:r>
              <a:rPr lang="pt-BR" sz="2000" baseline="0" dirty="0">
                <a:latin typeface="IBM Plex Sans" charset="0"/>
                <a:ea typeface="IBM Plex Sans" charset="0"/>
                <a:cs typeface="IBM Plex Sans" charset="0"/>
              </a:rPr>
              <a:t> </a:t>
            </a:r>
            <a:r>
              <a:rPr lang="pt-BR" sz="2000" baseline="0" dirty="0" err="1">
                <a:latin typeface="IBM Plex Sans" charset="0"/>
                <a:ea typeface="IBM Plex Sans" charset="0"/>
                <a:cs typeface="IBM Plex Sans" charset="0"/>
              </a:rPr>
              <a:t>javax.jms.Session</a:t>
            </a:r>
            <a:r>
              <a:rPr lang="pt-BR" sz="2000" baseline="0" dirty="0">
                <a:latin typeface="IBM Plex Sans" charset="0"/>
                <a:ea typeface="IBM Plex Sans" charset="0"/>
                <a:cs typeface="IBM Plex Sans" charset="0"/>
              </a:rPr>
              <a:t>;</a:t>
            </a:r>
          </a:p>
          <a:p>
            <a:pPr algn="just" eaLnBrk="1" fontAlgn="auto" hangingPunct="1">
              <a:spcBef>
                <a:spcPts val="0"/>
              </a:spcBef>
              <a:spcAft>
                <a:spcPts val="0"/>
              </a:spcAft>
            </a:pPr>
            <a:endParaRPr lang="pt-BR" sz="2000" baseline="0" dirty="0">
              <a:latin typeface="IBM Plex Sans" charset="0"/>
              <a:ea typeface="IBM Plex Sans" charset="0"/>
              <a:cs typeface="IBM Plex Sans" charset="0"/>
            </a:endParaRPr>
          </a:p>
          <a:p>
            <a:pPr algn="just" eaLnBrk="1" fontAlgn="auto" hangingPunct="1">
              <a:spcBef>
                <a:spcPts val="0"/>
              </a:spcBef>
              <a:spcAft>
                <a:spcPts val="0"/>
              </a:spcAft>
            </a:pPr>
            <a:r>
              <a:rPr lang="pt-BR" sz="2000" baseline="0" dirty="0">
                <a:highlight>
                  <a:srgbClr val="FFFF00"/>
                </a:highlight>
                <a:latin typeface="IBM Plex Sans" charset="0"/>
                <a:ea typeface="IBM Plex Sans" charset="0"/>
                <a:cs typeface="IBM Plex Sans" charset="0"/>
              </a:rPr>
              <a:t>// Crie uma conexão com o MQ</a:t>
            </a:r>
          </a:p>
          <a:p>
            <a:pPr algn="just" eaLnBrk="1" fontAlgn="auto" hangingPunct="1">
              <a:spcBef>
                <a:spcPts val="0"/>
              </a:spcBef>
              <a:spcAft>
                <a:spcPts val="0"/>
              </a:spcAft>
            </a:pPr>
            <a:r>
              <a:rPr lang="pt-BR" sz="2000" baseline="0" dirty="0" err="1">
                <a:latin typeface="IBM Plex Sans" charset="0"/>
                <a:ea typeface="IBM Plex Sans" charset="0"/>
                <a:cs typeface="IBM Plex Sans" charset="0"/>
              </a:rPr>
              <a:t>ConnectionFactory</a:t>
            </a:r>
            <a:r>
              <a:rPr lang="pt-BR" sz="2000" baseline="0" dirty="0">
                <a:latin typeface="IBM Plex Sans" charset="0"/>
                <a:ea typeface="IBM Plex Sans" charset="0"/>
                <a:cs typeface="IBM Plex Sans" charset="0"/>
              </a:rPr>
              <a:t> </a:t>
            </a:r>
            <a:r>
              <a:rPr lang="pt-BR" sz="2000" baseline="0" dirty="0" err="1">
                <a:latin typeface="IBM Plex Sans" charset="0"/>
                <a:ea typeface="IBM Plex Sans" charset="0"/>
                <a:cs typeface="IBM Plex Sans" charset="0"/>
              </a:rPr>
              <a:t>connectionFactory</a:t>
            </a:r>
            <a:r>
              <a:rPr lang="pt-BR" sz="2000" baseline="0" dirty="0">
                <a:latin typeface="IBM Plex Sans" charset="0"/>
                <a:ea typeface="IBM Plex Sans" charset="0"/>
                <a:cs typeface="IBM Plex Sans" charset="0"/>
              </a:rPr>
              <a:t> = new </a:t>
            </a:r>
            <a:r>
              <a:rPr lang="pt-BR" sz="2000" baseline="0" dirty="0" err="1">
                <a:latin typeface="IBM Plex Sans" charset="0"/>
                <a:ea typeface="IBM Plex Sans" charset="0"/>
                <a:cs typeface="IBM Plex Sans" charset="0"/>
              </a:rPr>
              <a:t>com.ibm.mq.jms.MQConnectionFactory</a:t>
            </a:r>
            <a:r>
              <a:rPr lang="pt-BR" sz="2000" baseline="0" dirty="0">
                <a:latin typeface="IBM Plex Sans" charset="0"/>
                <a:ea typeface="IBM Plex Sans" charset="0"/>
                <a:cs typeface="IBM Plex Sans" charset="0"/>
              </a:rPr>
              <a:t>();</a:t>
            </a:r>
          </a:p>
          <a:p>
            <a:pPr algn="just" eaLnBrk="1" fontAlgn="auto" hangingPunct="1">
              <a:spcBef>
                <a:spcPts val="0"/>
              </a:spcBef>
              <a:spcAft>
                <a:spcPts val="0"/>
              </a:spcAft>
            </a:pPr>
            <a:r>
              <a:rPr lang="pt-BR" sz="2000" baseline="0" dirty="0">
                <a:latin typeface="IBM Plex Sans" charset="0"/>
                <a:ea typeface="IBM Plex Sans" charset="0"/>
                <a:cs typeface="IBM Plex Sans" charset="0"/>
              </a:rPr>
              <a:t>Connection </a:t>
            </a:r>
            <a:r>
              <a:rPr lang="pt-BR" sz="2000" baseline="0" dirty="0" err="1">
                <a:latin typeface="IBM Plex Sans" charset="0"/>
                <a:ea typeface="IBM Plex Sans" charset="0"/>
                <a:cs typeface="IBM Plex Sans" charset="0"/>
              </a:rPr>
              <a:t>connection</a:t>
            </a:r>
            <a:r>
              <a:rPr lang="pt-BR" sz="2000" baseline="0" dirty="0">
                <a:latin typeface="IBM Plex Sans" charset="0"/>
                <a:ea typeface="IBM Plex Sans" charset="0"/>
                <a:cs typeface="IBM Plex Sans" charset="0"/>
              </a:rPr>
              <a:t> = </a:t>
            </a:r>
            <a:r>
              <a:rPr lang="pt-BR" sz="2000" baseline="0" dirty="0" err="1">
                <a:latin typeface="IBM Plex Sans" charset="0"/>
                <a:ea typeface="IBM Plex Sans" charset="0"/>
                <a:cs typeface="IBM Plex Sans" charset="0"/>
              </a:rPr>
              <a:t>connectionFactory.createConnection</a:t>
            </a:r>
            <a:r>
              <a:rPr lang="pt-BR" sz="2000" baseline="0" dirty="0">
                <a:latin typeface="IBM Plex Sans" charset="0"/>
                <a:ea typeface="IBM Plex Sans" charset="0"/>
                <a:cs typeface="IBM Plex Sans" charset="0"/>
              </a:rPr>
              <a:t>();</a:t>
            </a:r>
          </a:p>
          <a:p>
            <a:pPr algn="just" eaLnBrk="1" fontAlgn="auto" hangingPunct="1">
              <a:spcBef>
                <a:spcPts val="0"/>
              </a:spcBef>
              <a:spcAft>
                <a:spcPts val="0"/>
              </a:spcAft>
            </a:pPr>
            <a:endParaRPr lang="pt-BR" sz="2000" baseline="0" dirty="0">
              <a:latin typeface="IBM Plex Sans" charset="0"/>
              <a:ea typeface="IBM Plex Sans" charset="0"/>
              <a:cs typeface="IBM Plex Sans" charset="0"/>
            </a:endParaRPr>
          </a:p>
          <a:p>
            <a:pPr algn="just" hangingPunct="1"/>
            <a:r>
              <a:rPr lang="pt-BR" sz="2000" dirty="0">
                <a:highlight>
                  <a:srgbClr val="FFFF00"/>
                </a:highlight>
                <a:latin typeface="IBM Plex Sans" charset="0"/>
              </a:rPr>
              <a:t>// Crie uma sessão</a:t>
            </a:r>
          </a:p>
          <a:p>
            <a:pPr algn="just" eaLnBrk="1" fontAlgn="auto" hangingPunct="1">
              <a:spcBef>
                <a:spcPts val="0"/>
              </a:spcBef>
              <a:spcAft>
                <a:spcPts val="0"/>
              </a:spcAft>
            </a:pPr>
            <a:r>
              <a:rPr lang="pt-BR" sz="2000" baseline="0" dirty="0" err="1">
                <a:latin typeface="IBM Plex Sans" charset="0"/>
                <a:ea typeface="IBM Plex Sans" charset="0"/>
                <a:cs typeface="IBM Plex Sans" charset="0"/>
              </a:rPr>
              <a:t>Session</a:t>
            </a:r>
            <a:r>
              <a:rPr lang="pt-BR" sz="2000" baseline="0" dirty="0">
                <a:latin typeface="IBM Plex Sans" charset="0"/>
                <a:ea typeface="IBM Plex Sans" charset="0"/>
                <a:cs typeface="IBM Plex Sans" charset="0"/>
              </a:rPr>
              <a:t> </a:t>
            </a:r>
            <a:r>
              <a:rPr lang="pt-BR" sz="2000" baseline="0" dirty="0" err="1">
                <a:latin typeface="IBM Plex Sans" charset="0"/>
                <a:ea typeface="IBM Plex Sans" charset="0"/>
                <a:cs typeface="IBM Plex Sans" charset="0"/>
              </a:rPr>
              <a:t>session</a:t>
            </a:r>
            <a:r>
              <a:rPr lang="pt-BR" sz="2000" baseline="0" dirty="0">
                <a:latin typeface="IBM Plex Sans" charset="0"/>
                <a:ea typeface="IBM Plex Sans" charset="0"/>
                <a:cs typeface="IBM Plex Sans" charset="0"/>
              </a:rPr>
              <a:t> = </a:t>
            </a:r>
            <a:r>
              <a:rPr lang="pt-BR" sz="2000" baseline="0" dirty="0" err="1">
                <a:latin typeface="IBM Plex Sans" charset="0"/>
                <a:ea typeface="IBM Plex Sans" charset="0"/>
                <a:cs typeface="IBM Plex Sans" charset="0"/>
              </a:rPr>
              <a:t>connection.createSession</a:t>
            </a:r>
            <a:r>
              <a:rPr lang="pt-BR" sz="2000" baseline="0" dirty="0">
                <a:latin typeface="IBM Plex Sans" charset="0"/>
                <a:ea typeface="IBM Plex Sans" charset="0"/>
                <a:cs typeface="IBM Plex Sans" charset="0"/>
              </a:rPr>
              <a:t>(false, </a:t>
            </a:r>
            <a:r>
              <a:rPr lang="pt-BR" sz="2000" baseline="0" dirty="0" err="1">
                <a:latin typeface="IBM Plex Sans" charset="0"/>
                <a:ea typeface="IBM Plex Sans" charset="0"/>
                <a:cs typeface="IBM Plex Sans" charset="0"/>
              </a:rPr>
              <a:t>Session.AUTO_ACKNOWLEDGE</a:t>
            </a:r>
            <a:r>
              <a:rPr lang="pt-BR" sz="2000" baseline="0" dirty="0">
                <a:latin typeface="IBM Plex Sans" charset="0"/>
                <a:ea typeface="IBM Plex Sans" charset="0"/>
                <a:cs typeface="IBM Plex Sans" charset="0"/>
              </a:rPr>
              <a:t>);</a:t>
            </a:r>
          </a:p>
          <a:p>
            <a:pPr algn="just" eaLnBrk="1" fontAlgn="auto" hangingPunct="1">
              <a:spcBef>
                <a:spcPts val="0"/>
              </a:spcBef>
              <a:spcAft>
                <a:spcPts val="0"/>
              </a:spcAft>
            </a:pPr>
            <a:endParaRPr lang="pt-BR" sz="2000" baseline="0" dirty="0">
              <a:latin typeface="IBM Plex Sans" charset="0"/>
              <a:ea typeface="IBM Plex Sans" charset="0"/>
              <a:cs typeface="IBM Plex Sans" charset="0"/>
            </a:endParaRPr>
          </a:p>
          <a:p>
            <a:pPr algn="just" eaLnBrk="1" fontAlgn="auto" hangingPunct="1">
              <a:spcBef>
                <a:spcPts val="0"/>
              </a:spcBef>
              <a:spcAft>
                <a:spcPts val="0"/>
              </a:spcAft>
            </a:pPr>
            <a:r>
              <a:rPr lang="pt-BR" sz="2000" baseline="0" dirty="0">
                <a:highlight>
                  <a:srgbClr val="FFFF00"/>
                </a:highlight>
                <a:latin typeface="IBM Plex Sans" charset="0"/>
                <a:ea typeface="IBM Plex Sans" charset="0"/>
                <a:cs typeface="IBM Plex Sans" charset="0"/>
              </a:rPr>
              <a:t>// Crie um produtor de mensagens</a:t>
            </a:r>
          </a:p>
          <a:p>
            <a:pPr algn="just" eaLnBrk="1" fontAlgn="auto" hangingPunct="1">
              <a:spcBef>
                <a:spcPts val="0"/>
              </a:spcBef>
              <a:spcAft>
                <a:spcPts val="0"/>
              </a:spcAft>
            </a:pPr>
            <a:r>
              <a:rPr lang="pt-BR" sz="2000" baseline="0" dirty="0">
                <a:latin typeface="IBM Plex Sans" charset="0"/>
                <a:ea typeface="IBM Plex Sans" charset="0"/>
                <a:cs typeface="IBM Plex Sans" charset="0"/>
              </a:rPr>
              <a:t>Destination </a:t>
            </a:r>
            <a:r>
              <a:rPr lang="pt-BR" sz="2000" baseline="0" dirty="0" err="1">
                <a:latin typeface="IBM Plex Sans" charset="0"/>
                <a:ea typeface="IBM Plex Sans" charset="0"/>
                <a:cs typeface="IBM Plex Sans" charset="0"/>
              </a:rPr>
              <a:t>destination</a:t>
            </a:r>
            <a:r>
              <a:rPr lang="pt-BR" sz="2000" baseline="0" dirty="0">
                <a:latin typeface="IBM Plex Sans" charset="0"/>
                <a:ea typeface="IBM Plex Sans" charset="0"/>
                <a:cs typeface="IBM Plex Sans" charset="0"/>
              </a:rPr>
              <a:t> = </a:t>
            </a:r>
            <a:r>
              <a:rPr lang="pt-BR" sz="2000" baseline="0" dirty="0" err="1">
                <a:latin typeface="IBM Plex Sans" charset="0"/>
                <a:ea typeface="IBM Plex Sans" charset="0"/>
                <a:cs typeface="IBM Plex Sans" charset="0"/>
              </a:rPr>
              <a:t>session.createQueue</a:t>
            </a:r>
            <a:r>
              <a:rPr lang="pt-BR" sz="2000" baseline="0" dirty="0">
                <a:latin typeface="IBM Plex Sans" charset="0"/>
                <a:ea typeface="IBM Plex Sans" charset="0"/>
                <a:cs typeface="IBM Plex Sans" charset="0"/>
              </a:rPr>
              <a:t>("</a:t>
            </a:r>
            <a:r>
              <a:rPr lang="pt-BR" sz="2000" baseline="0" dirty="0" err="1">
                <a:latin typeface="IBM Plex Sans" charset="0"/>
                <a:ea typeface="IBM Plex Sans" charset="0"/>
                <a:cs typeface="IBM Plex Sans" charset="0"/>
              </a:rPr>
              <a:t>nome_da_fila</a:t>
            </a:r>
            <a:r>
              <a:rPr lang="pt-BR" sz="2000" baseline="0" dirty="0">
                <a:latin typeface="IBM Plex Sans" charset="0"/>
                <a:ea typeface="IBM Plex Sans" charset="0"/>
                <a:cs typeface="IBM Plex Sans" charset="0"/>
              </a:rPr>
              <a:t>");</a:t>
            </a:r>
          </a:p>
          <a:p>
            <a:pPr algn="just" eaLnBrk="1" fontAlgn="auto" hangingPunct="1">
              <a:spcBef>
                <a:spcPts val="0"/>
              </a:spcBef>
              <a:spcAft>
                <a:spcPts val="0"/>
              </a:spcAft>
            </a:pPr>
            <a:r>
              <a:rPr lang="pt-BR" sz="2000" baseline="0" dirty="0" err="1">
                <a:latin typeface="IBM Plex Sans" charset="0"/>
                <a:ea typeface="IBM Plex Sans" charset="0"/>
                <a:cs typeface="IBM Plex Sans" charset="0"/>
              </a:rPr>
              <a:t>MessageProducer</a:t>
            </a:r>
            <a:r>
              <a:rPr lang="pt-BR" sz="2000" baseline="0" dirty="0">
                <a:latin typeface="IBM Plex Sans" charset="0"/>
                <a:ea typeface="IBM Plex Sans" charset="0"/>
                <a:cs typeface="IBM Plex Sans" charset="0"/>
              </a:rPr>
              <a:t> </a:t>
            </a:r>
            <a:r>
              <a:rPr lang="pt-BR" sz="2000" baseline="0" dirty="0" err="1">
                <a:latin typeface="IBM Plex Sans" charset="0"/>
                <a:ea typeface="IBM Plex Sans" charset="0"/>
                <a:cs typeface="IBM Plex Sans" charset="0"/>
              </a:rPr>
              <a:t>producer</a:t>
            </a:r>
            <a:r>
              <a:rPr lang="pt-BR" sz="2000" baseline="0" dirty="0">
                <a:latin typeface="IBM Plex Sans" charset="0"/>
                <a:ea typeface="IBM Plex Sans" charset="0"/>
                <a:cs typeface="IBM Plex Sans" charset="0"/>
              </a:rPr>
              <a:t> = </a:t>
            </a:r>
            <a:r>
              <a:rPr lang="pt-BR" sz="2000" baseline="0" dirty="0" err="1">
                <a:latin typeface="IBM Plex Sans" charset="0"/>
                <a:ea typeface="IBM Plex Sans" charset="0"/>
                <a:cs typeface="IBM Plex Sans" charset="0"/>
              </a:rPr>
              <a:t>session.createProducer</a:t>
            </a:r>
            <a:r>
              <a:rPr lang="pt-BR" sz="2000" baseline="0" dirty="0">
                <a:latin typeface="IBM Plex Sans" charset="0"/>
                <a:ea typeface="IBM Plex Sans" charset="0"/>
                <a:cs typeface="IBM Plex Sans" charset="0"/>
              </a:rPr>
              <a:t>(</a:t>
            </a:r>
            <a:r>
              <a:rPr lang="pt-BR" sz="2000" baseline="0" dirty="0" err="1">
                <a:latin typeface="IBM Plex Sans" charset="0"/>
                <a:ea typeface="IBM Plex Sans" charset="0"/>
                <a:cs typeface="IBM Plex Sans" charset="0"/>
              </a:rPr>
              <a:t>destination</a:t>
            </a:r>
            <a:r>
              <a:rPr lang="pt-BR" sz="2000" baseline="0" dirty="0">
                <a:latin typeface="IBM Plex Sans" charset="0"/>
                <a:ea typeface="IBM Plex Sans" charset="0"/>
                <a:cs typeface="IBM Plex Sans" charset="0"/>
              </a:rPr>
              <a:t>);</a:t>
            </a:r>
          </a:p>
          <a:p>
            <a:pPr algn="just" eaLnBrk="1" fontAlgn="auto" hangingPunct="1">
              <a:spcBef>
                <a:spcPts val="0"/>
              </a:spcBef>
              <a:spcAft>
                <a:spcPts val="0"/>
              </a:spcAft>
            </a:pPr>
            <a:endParaRPr lang="pt-BR" sz="2000" baseline="0" dirty="0">
              <a:latin typeface="IBM Plex Sans" charset="0"/>
              <a:ea typeface="IBM Plex Sans" charset="0"/>
              <a:cs typeface="IBM Plex Sans" charset="0"/>
            </a:endParaRPr>
          </a:p>
          <a:p>
            <a:pPr algn="just" hangingPunct="1"/>
            <a:r>
              <a:rPr lang="pt-BR" sz="2000" dirty="0">
                <a:highlight>
                  <a:srgbClr val="FFFF00"/>
                </a:highlight>
                <a:latin typeface="IBM Plex Sans" charset="0"/>
              </a:rPr>
              <a:t>// Crie uma mensagem</a:t>
            </a:r>
          </a:p>
          <a:p>
            <a:pPr algn="just" eaLnBrk="1" fontAlgn="auto" hangingPunct="1">
              <a:spcBef>
                <a:spcPts val="0"/>
              </a:spcBef>
              <a:spcAft>
                <a:spcPts val="0"/>
              </a:spcAft>
            </a:pPr>
            <a:r>
              <a:rPr lang="pt-BR" sz="2000" baseline="0" dirty="0" err="1">
                <a:latin typeface="IBM Plex Sans" charset="0"/>
                <a:ea typeface="IBM Plex Sans" charset="0"/>
                <a:cs typeface="IBM Plex Sans" charset="0"/>
              </a:rPr>
              <a:t>Message</a:t>
            </a:r>
            <a:r>
              <a:rPr lang="pt-BR" sz="2000" baseline="0" dirty="0">
                <a:latin typeface="IBM Plex Sans" charset="0"/>
                <a:ea typeface="IBM Plex Sans" charset="0"/>
                <a:cs typeface="IBM Plex Sans" charset="0"/>
              </a:rPr>
              <a:t> </a:t>
            </a:r>
            <a:r>
              <a:rPr lang="pt-BR" sz="2000" baseline="0" dirty="0" err="1">
                <a:latin typeface="IBM Plex Sans" charset="0"/>
                <a:ea typeface="IBM Plex Sans" charset="0"/>
                <a:cs typeface="IBM Plex Sans" charset="0"/>
              </a:rPr>
              <a:t>message</a:t>
            </a:r>
            <a:r>
              <a:rPr lang="pt-BR" sz="2000" baseline="0" dirty="0">
                <a:latin typeface="IBM Plex Sans" charset="0"/>
                <a:ea typeface="IBM Plex Sans" charset="0"/>
                <a:cs typeface="IBM Plex Sans" charset="0"/>
              </a:rPr>
              <a:t> = </a:t>
            </a:r>
            <a:r>
              <a:rPr lang="pt-BR" sz="2000" baseline="0" dirty="0" err="1">
                <a:latin typeface="IBM Plex Sans" charset="0"/>
                <a:ea typeface="IBM Plex Sans" charset="0"/>
                <a:cs typeface="IBM Plex Sans" charset="0"/>
              </a:rPr>
              <a:t>session.createTextMessage</a:t>
            </a:r>
            <a:r>
              <a:rPr lang="pt-BR" sz="2000" baseline="0" dirty="0">
                <a:latin typeface="IBM Plex Sans" charset="0"/>
                <a:ea typeface="IBM Plex Sans" charset="0"/>
                <a:cs typeface="IBM Plex Sans" charset="0"/>
              </a:rPr>
              <a:t>("Olá, mundo!");</a:t>
            </a:r>
          </a:p>
          <a:p>
            <a:pPr algn="just" eaLnBrk="1" fontAlgn="auto" hangingPunct="1">
              <a:spcBef>
                <a:spcPts val="0"/>
              </a:spcBef>
              <a:spcAft>
                <a:spcPts val="0"/>
              </a:spcAft>
            </a:pPr>
            <a:endParaRPr lang="pt-BR" sz="2000" baseline="0" dirty="0">
              <a:latin typeface="IBM Plex Sans" charset="0"/>
              <a:ea typeface="IBM Plex Sans" charset="0"/>
              <a:cs typeface="IBM Plex Sans" charset="0"/>
            </a:endParaRPr>
          </a:p>
          <a:p>
            <a:pPr algn="just" hangingPunct="1"/>
            <a:r>
              <a:rPr lang="pt-BR" sz="2000" dirty="0">
                <a:highlight>
                  <a:srgbClr val="FFFF00"/>
                </a:highlight>
                <a:latin typeface="IBM Plex Sans" charset="0"/>
              </a:rPr>
              <a:t>// Envie a mensagem</a:t>
            </a:r>
          </a:p>
          <a:p>
            <a:pPr algn="just" eaLnBrk="1" fontAlgn="auto" hangingPunct="1">
              <a:spcBef>
                <a:spcPts val="0"/>
              </a:spcBef>
              <a:spcAft>
                <a:spcPts val="0"/>
              </a:spcAft>
            </a:pPr>
            <a:r>
              <a:rPr lang="pt-BR" sz="2000" baseline="0" dirty="0" err="1">
                <a:latin typeface="IBM Plex Sans" charset="0"/>
                <a:ea typeface="IBM Plex Sans" charset="0"/>
                <a:cs typeface="IBM Plex Sans" charset="0"/>
              </a:rPr>
              <a:t>producer.send</a:t>
            </a:r>
            <a:r>
              <a:rPr lang="pt-BR" sz="2000" baseline="0" dirty="0">
                <a:latin typeface="IBM Plex Sans" charset="0"/>
                <a:ea typeface="IBM Plex Sans" charset="0"/>
                <a:cs typeface="IBM Plex Sans" charset="0"/>
              </a:rPr>
              <a:t>(</a:t>
            </a:r>
            <a:r>
              <a:rPr lang="pt-BR" sz="2000" baseline="0" dirty="0" err="1">
                <a:latin typeface="IBM Plex Sans" charset="0"/>
                <a:ea typeface="IBM Plex Sans" charset="0"/>
                <a:cs typeface="IBM Plex Sans" charset="0"/>
              </a:rPr>
              <a:t>message</a:t>
            </a:r>
            <a:r>
              <a:rPr lang="pt-BR" sz="2000" baseline="0" dirty="0">
                <a:latin typeface="IBM Plex Sans" charset="0"/>
                <a:ea typeface="IBM Plex Sans" charset="0"/>
                <a:cs typeface="IBM Plex Sans" charset="0"/>
              </a:rPr>
              <a:t>);</a:t>
            </a:r>
          </a:p>
          <a:p>
            <a:pPr algn="just" eaLnBrk="1" fontAlgn="auto" hangingPunct="1">
              <a:spcBef>
                <a:spcPts val="0"/>
              </a:spcBef>
              <a:spcAft>
                <a:spcPts val="0"/>
              </a:spcAft>
            </a:pPr>
            <a:endParaRPr lang="pt-BR" sz="2000" baseline="0" dirty="0">
              <a:latin typeface="IBM Plex Sans" charset="0"/>
              <a:ea typeface="IBM Plex Sans" charset="0"/>
              <a:cs typeface="IBM Plex Sans" charset="0"/>
            </a:endParaRPr>
          </a:p>
          <a:p>
            <a:pPr algn="just" hangingPunct="1"/>
            <a:r>
              <a:rPr lang="pt-BR" sz="2000" dirty="0">
                <a:highlight>
                  <a:srgbClr val="FFFF00"/>
                </a:highlight>
                <a:latin typeface="IBM Plex Sans" charset="0"/>
              </a:rPr>
              <a:t>// Feche a conexão</a:t>
            </a:r>
          </a:p>
          <a:p>
            <a:pPr algn="just" eaLnBrk="1" fontAlgn="auto" hangingPunct="1">
              <a:spcBef>
                <a:spcPts val="0"/>
              </a:spcBef>
              <a:spcAft>
                <a:spcPts val="0"/>
              </a:spcAft>
            </a:pPr>
            <a:r>
              <a:rPr lang="pt-BR" sz="2000" baseline="0" dirty="0" err="1">
                <a:latin typeface="IBM Plex Sans" charset="0"/>
                <a:ea typeface="IBM Plex Sans" charset="0"/>
                <a:cs typeface="IBM Plex Sans" charset="0"/>
              </a:rPr>
              <a:t>connection.close</a:t>
            </a:r>
            <a:r>
              <a:rPr lang="pt-BR" sz="2000" baseline="0" dirty="0">
                <a:latin typeface="IBM Plex Sans" charset="0"/>
                <a:ea typeface="IBM Plex Sans" charset="0"/>
                <a:cs typeface="IBM Plex Sans" charset="0"/>
              </a:rPr>
              <a:t>();</a:t>
            </a:r>
          </a:p>
        </p:txBody>
      </p:sp>
      <p:sp>
        <p:nvSpPr>
          <p:cNvPr id="4" name="Rectangle 3">
            <a:extLst>
              <a:ext uri="{FF2B5EF4-FFF2-40B4-BE49-F238E27FC236}">
                <a16:creationId xmlns:a16="http://schemas.microsoft.com/office/drawing/2014/main" id="{19F666D3-5DC3-B91F-67F5-2A1B426235A8}"/>
              </a:ext>
            </a:extLst>
          </p:cNvPr>
          <p:cNvSpPr/>
          <p:nvPr/>
        </p:nvSpPr>
        <p:spPr>
          <a:xfrm>
            <a:off x="11891109" y="1859571"/>
            <a:ext cx="11617820" cy="11348944"/>
          </a:xfrm>
          <a:prstGeom prst="rect">
            <a:avLst/>
          </a:prstGeom>
          <a:solidFill>
            <a:schemeClr val="bg1"/>
          </a:solidFill>
        </p:spPr>
        <p:txBody>
          <a:bodyPr wrap="square" numCol="1" rtlCol="0" anchor="t">
            <a:noAutofit/>
          </a:bodyPr>
          <a:lstStyle/>
          <a:p>
            <a:pPr hangingPunct="1"/>
            <a:r>
              <a:rPr lang="pt-BR" sz="3200" b="1" dirty="0">
                <a:latin typeface="IBM Plex Sans" charset="0"/>
              </a:rPr>
              <a:t>Receber mensagem de uma fila do MQ:</a:t>
            </a:r>
          </a:p>
          <a:p>
            <a:pPr algn="just" hangingPunct="1"/>
            <a:r>
              <a:rPr lang="pt-BR" sz="2000" dirty="0" err="1">
                <a:latin typeface="IBM Plex Sans" charset="0"/>
              </a:rPr>
              <a:t>import</a:t>
            </a:r>
            <a:r>
              <a:rPr lang="pt-BR" sz="2000" dirty="0">
                <a:latin typeface="IBM Plex Sans" charset="0"/>
              </a:rPr>
              <a:t> </a:t>
            </a:r>
            <a:r>
              <a:rPr lang="pt-BR" sz="2000" dirty="0" err="1">
                <a:latin typeface="IBM Plex Sans" charset="0"/>
              </a:rPr>
              <a:t>javax.jms.Connection</a:t>
            </a:r>
            <a:r>
              <a:rPr lang="pt-BR" sz="2000" dirty="0">
                <a:latin typeface="IBM Plex Sans" charset="0"/>
              </a:rPr>
              <a:t>;</a:t>
            </a:r>
          </a:p>
          <a:p>
            <a:pPr algn="just" hangingPunct="1"/>
            <a:r>
              <a:rPr lang="pt-BR" sz="2000" dirty="0" err="1">
                <a:latin typeface="IBM Plex Sans" charset="0"/>
              </a:rPr>
              <a:t>import</a:t>
            </a:r>
            <a:r>
              <a:rPr lang="pt-BR" sz="2000" dirty="0">
                <a:latin typeface="IBM Plex Sans" charset="0"/>
              </a:rPr>
              <a:t> </a:t>
            </a:r>
            <a:r>
              <a:rPr lang="pt-BR" sz="2000" dirty="0" err="1">
                <a:latin typeface="IBM Plex Sans" charset="0"/>
              </a:rPr>
              <a:t>javax.jms.ConnectionFactory</a:t>
            </a:r>
            <a:r>
              <a:rPr lang="pt-BR" sz="2000" dirty="0">
                <a:latin typeface="IBM Plex Sans" charset="0"/>
              </a:rPr>
              <a:t>;</a:t>
            </a:r>
          </a:p>
          <a:p>
            <a:pPr algn="just" hangingPunct="1"/>
            <a:r>
              <a:rPr lang="pt-BR" sz="2000" dirty="0" err="1">
                <a:latin typeface="IBM Plex Sans" charset="0"/>
              </a:rPr>
              <a:t>import</a:t>
            </a:r>
            <a:r>
              <a:rPr lang="pt-BR" sz="2000" dirty="0">
                <a:latin typeface="IBM Plex Sans" charset="0"/>
              </a:rPr>
              <a:t> </a:t>
            </a:r>
            <a:r>
              <a:rPr lang="pt-BR" sz="2000" dirty="0" err="1">
                <a:latin typeface="IBM Plex Sans" charset="0"/>
              </a:rPr>
              <a:t>javax.jms.Destination</a:t>
            </a:r>
            <a:r>
              <a:rPr lang="pt-BR" sz="2000" dirty="0">
                <a:latin typeface="IBM Plex Sans" charset="0"/>
              </a:rPr>
              <a:t>;</a:t>
            </a:r>
          </a:p>
          <a:p>
            <a:pPr algn="just" hangingPunct="1"/>
            <a:r>
              <a:rPr lang="pt-BR" sz="2000" dirty="0" err="1">
                <a:latin typeface="IBM Plex Sans" charset="0"/>
              </a:rPr>
              <a:t>import</a:t>
            </a:r>
            <a:r>
              <a:rPr lang="pt-BR" sz="2000" dirty="0">
                <a:latin typeface="IBM Plex Sans" charset="0"/>
              </a:rPr>
              <a:t> </a:t>
            </a:r>
            <a:r>
              <a:rPr lang="pt-BR" sz="2000" dirty="0" err="1">
                <a:latin typeface="IBM Plex Sans" charset="0"/>
              </a:rPr>
              <a:t>javax.jms.JMSException</a:t>
            </a:r>
            <a:r>
              <a:rPr lang="pt-BR" sz="2000" dirty="0">
                <a:latin typeface="IBM Plex Sans" charset="0"/>
              </a:rPr>
              <a:t>;</a:t>
            </a:r>
          </a:p>
          <a:p>
            <a:pPr algn="just" hangingPunct="1"/>
            <a:r>
              <a:rPr lang="pt-BR" sz="2000" dirty="0" err="1">
                <a:latin typeface="IBM Plex Sans" charset="0"/>
              </a:rPr>
              <a:t>import</a:t>
            </a:r>
            <a:r>
              <a:rPr lang="pt-BR" sz="2000" dirty="0">
                <a:latin typeface="IBM Plex Sans" charset="0"/>
              </a:rPr>
              <a:t> </a:t>
            </a:r>
            <a:r>
              <a:rPr lang="pt-BR" sz="2000" dirty="0" err="1">
                <a:latin typeface="IBM Plex Sans" charset="0"/>
              </a:rPr>
              <a:t>javax.jms.Message</a:t>
            </a:r>
            <a:r>
              <a:rPr lang="pt-BR" sz="2000" dirty="0">
                <a:latin typeface="IBM Plex Sans" charset="0"/>
              </a:rPr>
              <a:t>;</a:t>
            </a:r>
          </a:p>
          <a:p>
            <a:pPr algn="just" hangingPunct="1"/>
            <a:r>
              <a:rPr lang="pt-BR" sz="2000" dirty="0" err="1">
                <a:latin typeface="IBM Plex Sans" charset="0"/>
              </a:rPr>
              <a:t>import</a:t>
            </a:r>
            <a:r>
              <a:rPr lang="pt-BR" sz="2000" dirty="0">
                <a:latin typeface="IBM Plex Sans" charset="0"/>
              </a:rPr>
              <a:t> </a:t>
            </a:r>
            <a:r>
              <a:rPr lang="pt-BR" sz="2000" dirty="0" err="1">
                <a:latin typeface="IBM Plex Sans" charset="0"/>
              </a:rPr>
              <a:t>javax.jms.MessageConsumer</a:t>
            </a:r>
            <a:r>
              <a:rPr lang="pt-BR" sz="2000" dirty="0">
                <a:latin typeface="IBM Plex Sans" charset="0"/>
              </a:rPr>
              <a:t>;</a:t>
            </a:r>
          </a:p>
          <a:p>
            <a:pPr algn="just" hangingPunct="1"/>
            <a:r>
              <a:rPr lang="pt-BR" sz="2000" dirty="0" err="1">
                <a:latin typeface="IBM Plex Sans" charset="0"/>
              </a:rPr>
              <a:t>import</a:t>
            </a:r>
            <a:r>
              <a:rPr lang="pt-BR" sz="2000" dirty="0">
                <a:latin typeface="IBM Plex Sans" charset="0"/>
              </a:rPr>
              <a:t> </a:t>
            </a:r>
            <a:r>
              <a:rPr lang="pt-BR" sz="2000" dirty="0" err="1">
                <a:latin typeface="IBM Plex Sans" charset="0"/>
              </a:rPr>
              <a:t>javax.jms.Session</a:t>
            </a:r>
            <a:r>
              <a:rPr lang="pt-BR" sz="2000" dirty="0">
                <a:latin typeface="IBM Plex Sans" charset="0"/>
              </a:rPr>
              <a:t>;</a:t>
            </a:r>
          </a:p>
          <a:p>
            <a:pPr algn="just" hangingPunct="1"/>
            <a:endParaRPr lang="pt-BR" sz="2000" dirty="0">
              <a:latin typeface="IBM Plex Sans" charset="0"/>
            </a:endParaRPr>
          </a:p>
          <a:p>
            <a:pPr algn="just" hangingPunct="1"/>
            <a:r>
              <a:rPr lang="pt-BR" sz="2000" dirty="0">
                <a:highlight>
                  <a:srgbClr val="FFFF00"/>
                </a:highlight>
                <a:latin typeface="IBM Plex Sans" charset="0"/>
              </a:rPr>
              <a:t>// Crie uma conexão com o MQ</a:t>
            </a:r>
          </a:p>
          <a:p>
            <a:pPr algn="just" hangingPunct="1"/>
            <a:r>
              <a:rPr lang="pt-BR" sz="2000" dirty="0" err="1">
                <a:latin typeface="IBM Plex Sans" charset="0"/>
              </a:rPr>
              <a:t>ConnectionFactory</a:t>
            </a:r>
            <a:r>
              <a:rPr lang="pt-BR" sz="2000" dirty="0">
                <a:latin typeface="IBM Plex Sans" charset="0"/>
              </a:rPr>
              <a:t> </a:t>
            </a:r>
            <a:r>
              <a:rPr lang="pt-BR" sz="2000" dirty="0" err="1">
                <a:latin typeface="IBM Plex Sans" charset="0"/>
              </a:rPr>
              <a:t>connectionFactory</a:t>
            </a:r>
            <a:r>
              <a:rPr lang="pt-BR" sz="2000" dirty="0">
                <a:latin typeface="IBM Plex Sans" charset="0"/>
              </a:rPr>
              <a:t> = new </a:t>
            </a:r>
            <a:r>
              <a:rPr lang="pt-BR" sz="2000" dirty="0" err="1">
                <a:latin typeface="IBM Plex Sans" charset="0"/>
              </a:rPr>
              <a:t>com.ibm.mq.jms.MQConnectionFactory</a:t>
            </a:r>
            <a:r>
              <a:rPr lang="pt-BR" sz="2000" dirty="0">
                <a:latin typeface="IBM Plex Sans" charset="0"/>
              </a:rPr>
              <a:t>();</a:t>
            </a:r>
          </a:p>
          <a:p>
            <a:pPr algn="just" hangingPunct="1"/>
            <a:r>
              <a:rPr lang="pt-BR" sz="2000" dirty="0">
                <a:latin typeface="IBM Plex Sans" charset="0"/>
              </a:rPr>
              <a:t>Connection </a:t>
            </a:r>
            <a:r>
              <a:rPr lang="pt-BR" sz="2000" dirty="0" err="1">
                <a:latin typeface="IBM Plex Sans" charset="0"/>
              </a:rPr>
              <a:t>connection</a:t>
            </a:r>
            <a:r>
              <a:rPr lang="pt-BR" sz="2000" dirty="0">
                <a:latin typeface="IBM Plex Sans" charset="0"/>
              </a:rPr>
              <a:t> = </a:t>
            </a:r>
            <a:r>
              <a:rPr lang="pt-BR" sz="2000" dirty="0" err="1">
                <a:latin typeface="IBM Plex Sans" charset="0"/>
              </a:rPr>
              <a:t>connectionFactory.createConnection</a:t>
            </a:r>
            <a:r>
              <a:rPr lang="pt-BR" sz="2000" dirty="0">
                <a:latin typeface="IBM Plex Sans" charset="0"/>
              </a:rPr>
              <a:t>();</a:t>
            </a:r>
          </a:p>
          <a:p>
            <a:pPr algn="just" hangingPunct="1"/>
            <a:endParaRPr lang="pt-BR" sz="2000" dirty="0">
              <a:latin typeface="IBM Plex Sans" charset="0"/>
            </a:endParaRPr>
          </a:p>
          <a:p>
            <a:pPr algn="just" hangingPunct="1"/>
            <a:r>
              <a:rPr lang="pt-BR" sz="2000" dirty="0">
                <a:highlight>
                  <a:srgbClr val="FFFF00"/>
                </a:highlight>
                <a:latin typeface="IBM Plex Sans" charset="0"/>
              </a:rPr>
              <a:t>// Crie uma sessão</a:t>
            </a:r>
          </a:p>
          <a:p>
            <a:pPr algn="just" hangingPunct="1"/>
            <a:r>
              <a:rPr lang="pt-BR" sz="2000" dirty="0" err="1">
                <a:latin typeface="IBM Plex Sans" charset="0"/>
              </a:rPr>
              <a:t>Session</a:t>
            </a:r>
            <a:r>
              <a:rPr lang="pt-BR" sz="2000" dirty="0">
                <a:latin typeface="IBM Plex Sans" charset="0"/>
              </a:rPr>
              <a:t> </a:t>
            </a:r>
            <a:r>
              <a:rPr lang="pt-BR" sz="2000" dirty="0" err="1">
                <a:latin typeface="IBM Plex Sans" charset="0"/>
              </a:rPr>
              <a:t>session</a:t>
            </a:r>
            <a:r>
              <a:rPr lang="pt-BR" sz="2000" dirty="0">
                <a:latin typeface="IBM Plex Sans" charset="0"/>
              </a:rPr>
              <a:t> = </a:t>
            </a:r>
            <a:r>
              <a:rPr lang="pt-BR" sz="2000" dirty="0" err="1">
                <a:latin typeface="IBM Plex Sans" charset="0"/>
              </a:rPr>
              <a:t>connection.createSession</a:t>
            </a:r>
            <a:r>
              <a:rPr lang="pt-BR" sz="2000" dirty="0">
                <a:latin typeface="IBM Plex Sans" charset="0"/>
              </a:rPr>
              <a:t>(false, </a:t>
            </a:r>
            <a:r>
              <a:rPr lang="pt-BR" sz="2000" dirty="0" err="1">
                <a:latin typeface="IBM Plex Sans" charset="0"/>
              </a:rPr>
              <a:t>Session.AUTO_ACKNOWLEDGE</a:t>
            </a:r>
            <a:r>
              <a:rPr lang="pt-BR" sz="2000" dirty="0">
                <a:latin typeface="IBM Plex Sans" charset="0"/>
              </a:rPr>
              <a:t>);</a:t>
            </a:r>
          </a:p>
          <a:p>
            <a:pPr algn="just" hangingPunct="1"/>
            <a:endParaRPr lang="pt-BR" sz="2000" dirty="0">
              <a:latin typeface="IBM Plex Sans" charset="0"/>
            </a:endParaRPr>
          </a:p>
          <a:p>
            <a:pPr algn="just" hangingPunct="1"/>
            <a:r>
              <a:rPr lang="pt-BR" sz="2000" dirty="0">
                <a:highlight>
                  <a:srgbClr val="FFFF00"/>
                </a:highlight>
                <a:latin typeface="IBM Plex Sans" charset="0"/>
              </a:rPr>
              <a:t>// Crie um consumidor de mensagens</a:t>
            </a:r>
          </a:p>
          <a:p>
            <a:pPr algn="just" hangingPunct="1"/>
            <a:r>
              <a:rPr lang="pt-BR" sz="2000" dirty="0">
                <a:latin typeface="IBM Plex Sans" charset="0"/>
              </a:rPr>
              <a:t>Destination </a:t>
            </a:r>
            <a:r>
              <a:rPr lang="pt-BR" sz="2000" dirty="0" err="1">
                <a:latin typeface="IBM Plex Sans" charset="0"/>
              </a:rPr>
              <a:t>destination</a:t>
            </a:r>
            <a:r>
              <a:rPr lang="pt-BR" sz="2000" dirty="0">
                <a:latin typeface="IBM Plex Sans" charset="0"/>
              </a:rPr>
              <a:t> = </a:t>
            </a:r>
            <a:r>
              <a:rPr lang="pt-BR" sz="2000" dirty="0" err="1">
                <a:latin typeface="IBM Plex Sans" charset="0"/>
              </a:rPr>
              <a:t>session.createQueue</a:t>
            </a:r>
            <a:r>
              <a:rPr lang="pt-BR" sz="2000" dirty="0">
                <a:latin typeface="IBM Plex Sans" charset="0"/>
              </a:rPr>
              <a:t>("</a:t>
            </a:r>
            <a:r>
              <a:rPr lang="pt-BR" sz="2000" dirty="0" err="1">
                <a:latin typeface="IBM Plex Sans" charset="0"/>
              </a:rPr>
              <a:t>nome_da_fila</a:t>
            </a:r>
            <a:r>
              <a:rPr lang="pt-BR" sz="2000" dirty="0">
                <a:latin typeface="IBM Plex Sans" charset="0"/>
              </a:rPr>
              <a:t>");</a:t>
            </a:r>
          </a:p>
          <a:p>
            <a:pPr algn="just" hangingPunct="1"/>
            <a:r>
              <a:rPr lang="pt-BR" sz="2000" dirty="0" err="1">
                <a:latin typeface="IBM Plex Sans" charset="0"/>
              </a:rPr>
              <a:t>MessageConsumer</a:t>
            </a:r>
            <a:r>
              <a:rPr lang="pt-BR" sz="2000" dirty="0">
                <a:latin typeface="IBM Plex Sans" charset="0"/>
              </a:rPr>
              <a:t> </a:t>
            </a:r>
            <a:r>
              <a:rPr lang="pt-BR" sz="2000" dirty="0" err="1">
                <a:latin typeface="IBM Plex Sans" charset="0"/>
              </a:rPr>
              <a:t>consumer</a:t>
            </a:r>
            <a:r>
              <a:rPr lang="pt-BR" sz="2000" dirty="0">
                <a:latin typeface="IBM Plex Sans" charset="0"/>
              </a:rPr>
              <a:t> = </a:t>
            </a:r>
            <a:r>
              <a:rPr lang="pt-BR" sz="2000" dirty="0" err="1">
                <a:latin typeface="IBM Plex Sans" charset="0"/>
              </a:rPr>
              <a:t>session.createConsumer</a:t>
            </a:r>
            <a:r>
              <a:rPr lang="pt-BR" sz="2000" dirty="0">
                <a:latin typeface="IBM Plex Sans" charset="0"/>
              </a:rPr>
              <a:t>(</a:t>
            </a:r>
            <a:r>
              <a:rPr lang="pt-BR" sz="2000" dirty="0" err="1">
                <a:latin typeface="IBM Plex Sans" charset="0"/>
              </a:rPr>
              <a:t>destination</a:t>
            </a:r>
            <a:r>
              <a:rPr lang="pt-BR" sz="2000" dirty="0">
                <a:latin typeface="IBM Plex Sans" charset="0"/>
              </a:rPr>
              <a:t>);</a:t>
            </a:r>
          </a:p>
          <a:p>
            <a:pPr algn="just" hangingPunct="1"/>
            <a:endParaRPr lang="pt-BR" sz="2000" dirty="0">
              <a:latin typeface="IBM Plex Sans" charset="0"/>
            </a:endParaRPr>
          </a:p>
          <a:p>
            <a:pPr algn="just" hangingPunct="1"/>
            <a:r>
              <a:rPr lang="pt-BR" sz="2000" dirty="0">
                <a:highlight>
                  <a:srgbClr val="FFFF00"/>
                </a:highlight>
                <a:latin typeface="IBM Plex Sans" charset="0"/>
              </a:rPr>
              <a:t>// Receba a mensagem</a:t>
            </a:r>
          </a:p>
          <a:p>
            <a:pPr algn="just" hangingPunct="1"/>
            <a:r>
              <a:rPr lang="pt-BR" sz="2000" dirty="0" err="1">
                <a:latin typeface="IBM Plex Sans" charset="0"/>
              </a:rPr>
              <a:t>Message</a:t>
            </a:r>
            <a:r>
              <a:rPr lang="pt-BR" sz="2000" dirty="0">
                <a:latin typeface="IBM Plex Sans" charset="0"/>
              </a:rPr>
              <a:t> </a:t>
            </a:r>
            <a:r>
              <a:rPr lang="pt-BR" sz="2000" dirty="0" err="1">
                <a:latin typeface="IBM Plex Sans" charset="0"/>
              </a:rPr>
              <a:t>message</a:t>
            </a:r>
            <a:r>
              <a:rPr lang="pt-BR" sz="2000" dirty="0">
                <a:latin typeface="IBM Plex Sans" charset="0"/>
              </a:rPr>
              <a:t> = </a:t>
            </a:r>
            <a:r>
              <a:rPr lang="pt-BR" sz="2000" dirty="0" err="1">
                <a:latin typeface="IBM Plex Sans" charset="0"/>
              </a:rPr>
              <a:t>consumer.receive</a:t>
            </a:r>
            <a:r>
              <a:rPr lang="pt-BR" sz="2000" dirty="0">
                <a:latin typeface="IBM Plex Sans" charset="0"/>
              </a:rPr>
              <a:t>();</a:t>
            </a:r>
          </a:p>
          <a:p>
            <a:pPr algn="just" hangingPunct="1"/>
            <a:endParaRPr lang="pt-BR" sz="2000" dirty="0">
              <a:latin typeface="IBM Plex Sans" charset="0"/>
            </a:endParaRPr>
          </a:p>
          <a:p>
            <a:pPr algn="just" hangingPunct="1"/>
            <a:r>
              <a:rPr lang="pt-BR" sz="2000" dirty="0">
                <a:highlight>
                  <a:srgbClr val="FFFF00"/>
                </a:highlight>
                <a:latin typeface="IBM Plex Sans" charset="0"/>
              </a:rPr>
              <a:t>// Imprima a mensagem</a:t>
            </a:r>
          </a:p>
          <a:p>
            <a:pPr algn="just" hangingPunct="1"/>
            <a:r>
              <a:rPr lang="pt-BR" sz="2000" dirty="0" err="1">
                <a:latin typeface="IBM Plex Sans" charset="0"/>
              </a:rPr>
              <a:t>System.out.println</a:t>
            </a:r>
            <a:r>
              <a:rPr lang="pt-BR" sz="2000" dirty="0">
                <a:latin typeface="IBM Plex Sans" charset="0"/>
              </a:rPr>
              <a:t>(</a:t>
            </a:r>
            <a:r>
              <a:rPr lang="pt-BR" sz="2000" dirty="0" err="1">
                <a:latin typeface="IBM Plex Sans" charset="0"/>
              </a:rPr>
              <a:t>message.getText</a:t>
            </a:r>
            <a:r>
              <a:rPr lang="pt-BR" sz="2000" dirty="0">
                <a:latin typeface="IBM Plex Sans" charset="0"/>
              </a:rPr>
              <a:t>());</a:t>
            </a:r>
          </a:p>
          <a:p>
            <a:pPr algn="just" hangingPunct="1"/>
            <a:endParaRPr lang="pt-BR" sz="2000" dirty="0">
              <a:latin typeface="IBM Plex Sans" charset="0"/>
            </a:endParaRPr>
          </a:p>
          <a:p>
            <a:pPr algn="just" hangingPunct="1"/>
            <a:r>
              <a:rPr lang="pt-BR" sz="2000" dirty="0">
                <a:highlight>
                  <a:srgbClr val="FFFF00"/>
                </a:highlight>
                <a:latin typeface="IBM Plex Sans" charset="0"/>
              </a:rPr>
              <a:t>// Feche a conexão</a:t>
            </a:r>
          </a:p>
          <a:p>
            <a:pPr algn="just" hangingPunct="1"/>
            <a:r>
              <a:rPr lang="pt-BR" sz="2000" dirty="0" err="1">
                <a:latin typeface="IBM Plex Sans" charset="0"/>
              </a:rPr>
              <a:t>connection.close</a:t>
            </a:r>
            <a:r>
              <a:rPr lang="pt-BR" sz="2000" dirty="0">
                <a:latin typeface="IBM Plex Sans" charset="0"/>
              </a:rPr>
              <a:t>();</a:t>
            </a:r>
            <a:endParaRPr lang="en-US" sz="2000" dirty="0">
              <a:latin typeface="IBM Plex Sans" charset="0"/>
            </a:endParaRPr>
          </a:p>
        </p:txBody>
      </p:sp>
    </p:spTree>
    <p:extLst>
      <p:ext uri="{BB962C8B-B14F-4D97-AF65-F5344CB8AC3E}">
        <p14:creationId xmlns:p14="http://schemas.microsoft.com/office/powerpoint/2010/main" val="3161793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F2C74-3890-3578-8F36-71641D67A3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CD0048-ECB4-29AD-8B13-5DA5125495FF}"/>
              </a:ext>
            </a:extLst>
          </p:cNvPr>
          <p:cNvSpPr>
            <a:spLocks noGrp="1"/>
          </p:cNvSpPr>
          <p:nvPr>
            <p:ph type="title"/>
          </p:nvPr>
        </p:nvSpPr>
        <p:spPr/>
        <p:txBody>
          <a:bodyPr/>
          <a:lstStyle/>
          <a:p>
            <a:r>
              <a:rPr lang="en-US" dirty="0"/>
              <a:t>Samples IBM Event Stream</a:t>
            </a:r>
          </a:p>
        </p:txBody>
      </p:sp>
      <p:sp>
        <p:nvSpPr>
          <p:cNvPr id="3" name="Rectangle 2">
            <a:extLst>
              <a:ext uri="{FF2B5EF4-FFF2-40B4-BE49-F238E27FC236}">
                <a16:creationId xmlns:a16="http://schemas.microsoft.com/office/drawing/2014/main" id="{E677D93F-331E-330C-1344-CE1CB635E57D}"/>
              </a:ext>
            </a:extLst>
          </p:cNvPr>
          <p:cNvSpPr/>
          <p:nvPr/>
        </p:nvSpPr>
        <p:spPr>
          <a:xfrm>
            <a:off x="372000" y="1859571"/>
            <a:ext cx="11032277" cy="11348944"/>
          </a:xfrm>
          <a:prstGeom prst="rect">
            <a:avLst/>
          </a:prstGeom>
          <a:solidFill>
            <a:schemeClr val="bg1"/>
          </a:solidFill>
        </p:spPr>
        <p:txBody>
          <a:bodyPr wrap="square" numCol="1" rtlCol="0" anchor="t">
            <a:noAutofit/>
          </a:bodyPr>
          <a:lstStyle/>
          <a:p>
            <a:pPr eaLnBrk="1" fontAlgn="auto" hangingPunct="1">
              <a:spcBef>
                <a:spcPts val="0"/>
              </a:spcBef>
              <a:spcAft>
                <a:spcPts val="0"/>
              </a:spcAft>
            </a:pPr>
            <a:r>
              <a:rPr lang="pt-BR" sz="3200" b="1" baseline="0" dirty="0">
                <a:latin typeface="IBM Plex Sans" charset="0"/>
                <a:ea typeface="IBM Plex Sans" charset="0"/>
                <a:cs typeface="IBM Plex Sans" charset="0"/>
              </a:rPr>
              <a:t>Enviar mensagem para um tópico do Event </a:t>
            </a:r>
            <a:r>
              <a:rPr lang="pt-BR" sz="3200" b="1" baseline="0" dirty="0" err="1">
                <a:latin typeface="IBM Plex Sans" charset="0"/>
                <a:ea typeface="IBM Plex Sans" charset="0"/>
                <a:cs typeface="IBM Plex Sans" charset="0"/>
              </a:rPr>
              <a:t>Streams</a:t>
            </a:r>
            <a:r>
              <a:rPr lang="pt-BR" sz="3200" b="1" baseline="0" dirty="0">
                <a:latin typeface="IBM Plex Sans" charset="0"/>
                <a:ea typeface="IBM Plex Sans" charset="0"/>
                <a:cs typeface="IBM Plex Sans" charset="0"/>
              </a:rPr>
              <a:t>:</a:t>
            </a:r>
          </a:p>
          <a:p>
            <a:pPr algn="just" eaLnBrk="1" fontAlgn="auto" hangingPunct="1">
              <a:spcBef>
                <a:spcPts val="0"/>
              </a:spcBef>
              <a:spcAft>
                <a:spcPts val="0"/>
              </a:spcAft>
            </a:pPr>
            <a:r>
              <a:rPr lang="en-US" sz="2000" baseline="0" dirty="0">
                <a:latin typeface="IBM Plex Sans" charset="0"/>
                <a:ea typeface="IBM Plex Sans" charset="0"/>
                <a:cs typeface="IBM Plex Sans" charset="0"/>
              </a:rPr>
              <a:t>import </a:t>
            </a:r>
            <a:r>
              <a:rPr lang="en-US" sz="2000" baseline="0" dirty="0" err="1">
                <a:latin typeface="IBM Plex Sans" charset="0"/>
                <a:ea typeface="IBM Plex Sans" charset="0"/>
                <a:cs typeface="IBM Plex Sans" charset="0"/>
              </a:rPr>
              <a:t>org.apache.kafka.clients.producer.KafkaProducer</a:t>
            </a:r>
            <a:r>
              <a:rPr lang="en-US" sz="2000" baseline="0" dirty="0">
                <a:latin typeface="IBM Plex Sans" charset="0"/>
                <a:ea typeface="IBM Plex Sans" charset="0"/>
                <a:cs typeface="IBM Plex Sans" charset="0"/>
              </a:rPr>
              <a:t>;</a:t>
            </a:r>
          </a:p>
          <a:p>
            <a:pPr algn="just" eaLnBrk="1" fontAlgn="auto" hangingPunct="1">
              <a:spcBef>
                <a:spcPts val="0"/>
              </a:spcBef>
              <a:spcAft>
                <a:spcPts val="0"/>
              </a:spcAft>
            </a:pPr>
            <a:r>
              <a:rPr lang="en-US" sz="2000" baseline="0" dirty="0">
                <a:latin typeface="IBM Plex Sans" charset="0"/>
                <a:ea typeface="IBM Plex Sans" charset="0"/>
                <a:cs typeface="IBM Plex Sans" charset="0"/>
              </a:rPr>
              <a:t>import </a:t>
            </a:r>
            <a:r>
              <a:rPr lang="en-US" sz="2000" baseline="0" dirty="0" err="1">
                <a:latin typeface="IBM Plex Sans" charset="0"/>
                <a:ea typeface="IBM Plex Sans" charset="0"/>
                <a:cs typeface="IBM Plex Sans" charset="0"/>
              </a:rPr>
              <a:t>org.apache.kafka.clients.producer.ProducerConfig</a:t>
            </a:r>
            <a:r>
              <a:rPr lang="en-US" sz="2000" baseline="0" dirty="0">
                <a:latin typeface="IBM Plex Sans" charset="0"/>
                <a:ea typeface="IBM Plex Sans" charset="0"/>
                <a:cs typeface="IBM Plex Sans" charset="0"/>
              </a:rPr>
              <a:t>;</a:t>
            </a:r>
          </a:p>
          <a:p>
            <a:pPr algn="just" eaLnBrk="1" fontAlgn="auto" hangingPunct="1">
              <a:spcBef>
                <a:spcPts val="0"/>
              </a:spcBef>
              <a:spcAft>
                <a:spcPts val="0"/>
              </a:spcAft>
            </a:pPr>
            <a:r>
              <a:rPr lang="en-US" sz="2000" baseline="0" dirty="0">
                <a:latin typeface="IBM Plex Sans" charset="0"/>
                <a:ea typeface="IBM Plex Sans" charset="0"/>
                <a:cs typeface="IBM Plex Sans" charset="0"/>
              </a:rPr>
              <a:t>import </a:t>
            </a:r>
            <a:r>
              <a:rPr lang="en-US" sz="2000" baseline="0" dirty="0" err="1">
                <a:latin typeface="IBM Plex Sans" charset="0"/>
                <a:ea typeface="IBM Plex Sans" charset="0"/>
                <a:cs typeface="IBM Plex Sans" charset="0"/>
              </a:rPr>
              <a:t>org.apache.kafka.clients.producer.ProducerRecord</a:t>
            </a:r>
            <a:r>
              <a:rPr lang="en-US" sz="2000" baseline="0" dirty="0">
                <a:latin typeface="IBM Plex Sans" charset="0"/>
                <a:ea typeface="IBM Plex Sans" charset="0"/>
                <a:cs typeface="IBM Plex Sans" charset="0"/>
              </a:rPr>
              <a:t>;</a:t>
            </a:r>
          </a:p>
          <a:p>
            <a:pPr algn="just" eaLnBrk="1" fontAlgn="auto" hangingPunct="1">
              <a:spcBef>
                <a:spcPts val="0"/>
              </a:spcBef>
              <a:spcAft>
                <a:spcPts val="0"/>
              </a:spcAft>
            </a:pPr>
            <a:r>
              <a:rPr lang="en-US" sz="2000" baseline="0" dirty="0">
                <a:latin typeface="IBM Plex Sans" charset="0"/>
                <a:ea typeface="IBM Plex Sans" charset="0"/>
                <a:cs typeface="IBM Plex Sans" charset="0"/>
              </a:rPr>
              <a:t>import </a:t>
            </a:r>
            <a:r>
              <a:rPr lang="en-US" sz="2000" baseline="0" dirty="0" err="1">
                <a:latin typeface="IBM Plex Sans" charset="0"/>
                <a:ea typeface="IBM Plex Sans" charset="0"/>
                <a:cs typeface="IBM Plex Sans" charset="0"/>
              </a:rPr>
              <a:t>org.apache.kafka.common.serialization.StringSerializer</a:t>
            </a:r>
            <a:r>
              <a:rPr lang="en-US" sz="2000" baseline="0" dirty="0">
                <a:latin typeface="IBM Plex Sans" charset="0"/>
                <a:ea typeface="IBM Plex Sans" charset="0"/>
                <a:cs typeface="IBM Plex Sans" charset="0"/>
              </a:rPr>
              <a:t>;</a:t>
            </a:r>
          </a:p>
          <a:p>
            <a:pPr algn="just" eaLnBrk="1" fontAlgn="auto" hangingPunct="1">
              <a:spcBef>
                <a:spcPts val="0"/>
              </a:spcBef>
              <a:spcAft>
                <a:spcPts val="0"/>
              </a:spcAft>
            </a:pPr>
            <a:endParaRPr lang="en-US" sz="2000" baseline="0" dirty="0">
              <a:latin typeface="IBM Plex Sans" charset="0"/>
              <a:ea typeface="IBM Plex Sans" charset="0"/>
              <a:cs typeface="IBM Plex Sans" charset="0"/>
            </a:endParaRPr>
          </a:p>
          <a:p>
            <a:pPr algn="just" eaLnBrk="1" fontAlgn="auto" hangingPunct="1">
              <a:spcBef>
                <a:spcPts val="0"/>
              </a:spcBef>
              <a:spcAft>
                <a:spcPts val="0"/>
              </a:spcAft>
            </a:pPr>
            <a:r>
              <a:rPr lang="en-US" sz="2000" baseline="0" dirty="0">
                <a:highlight>
                  <a:srgbClr val="FFFF00"/>
                </a:highlight>
                <a:latin typeface="IBM Plex Sans" charset="0"/>
                <a:ea typeface="IBM Plex Sans" charset="0"/>
                <a:cs typeface="IBM Plex Sans" charset="0"/>
              </a:rPr>
              <a:t>// </a:t>
            </a:r>
            <a:r>
              <a:rPr lang="en-US" sz="2000" baseline="0" dirty="0" err="1">
                <a:highlight>
                  <a:srgbClr val="FFFF00"/>
                </a:highlight>
                <a:latin typeface="IBM Plex Sans" charset="0"/>
                <a:ea typeface="IBM Plex Sans" charset="0"/>
                <a:cs typeface="IBM Plex Sans" charset="0"/>
              </a:rPr>
              <a:t>Crie</a:t>
            </a:r>
            <a:r>
              <a:rPr lang="en-US" sz="2000" baseline="0" dirty="0">
                <a:highlight>
                  <a:srgbClr val="FFFF00"/>
                </a:highlight>
                <a:latin typeface="IBM Plex Sans" charset="0"/>
                <a:ea typeface="IBM Plex Sans" charset="0"/>
                <a:cs typeface="IBM Plex Sans" charset="0"/>
              </a:rPr>
              <a:t> um </a:t>
            </a:r>
            <a:r>
              <a:rPr lang="en-US" sz="2000" baseline="0" dirty="0" err="1">
                <a:highlight>
                  <a:srgbClr val="FFFF00"/>
                </a:highlight>
                <a:latin typeface="IBM Plex Sans" charset="0"/>
                <a:ea typeface="IBM Plex Sans" charset="0"/>
                <a:cs typeface="IBM Plex Sans" charset="0"/>
              </a:rPr>
              <a:t>produtor</a:t>
            </a:r>
            <a:r>
              <a:rPr lang="en-US" sz="2000" baseline="0" dirty="0">
                <a:highlight>
                  <a:srgbClr val="FFFF00"/>
                </a:highlight>
                <a:latin typeface="IBM Plex Sans" charset="0"/>
                <a:ea typeface="IBM Plex Sans" charset="0"/>
                <a:cs typeface="IBM Plex Sans" charset="0"/>
              </a:rPr>
              <a:t> de </a:t>
            </a:r>
            <a:r>
              <a:rPr lang="en-US" sz="2000" baseline="0" dirty="0" err="1">
                <a:highlight>
                  <a:srgbClr val="FFFF00"/>
                </a:highlight>
                <a:latin typeface="IBM Plex Sans" charset="0"/>
                <a:ea typeface="IBM Plex Sans" charset="0"/>
                <a:cs typeface="IBM Plex Sans" charset="0"/>
              </a:rPr>
              <a:t>mensagens</a:t>
            </a:r>
            <a:endParaRPr lang="en-US" sz="2000" baseline="0" dirty="0">
              <a:highlight>
                <a:srgbClr val="FFFF00"/>
              </a:highlight>
              <a:latin typeface="IBM Plex Sans" charset="0"/>
              <a:ea typeface="IBM Plex Sans" charset="0"/>
              <a:cs typeface="IBM Plex Sans" charset="0"/>
            </a:endParaRPr>
          </a:p>
          <a:p>
            <a:pPr algn="just" eaLnBrk="1" fontAlgn="auto" hangingPunct="1">
              <a:spcBef>
                <a:spcPts val="0"/>
              </a:spcBef>
              <a:spcAft>
                <a:spcPts val="0"/>
              </a:spcAft>
            </a:pPr>
            <a:r>
              <a:rPr lang="en-US" sz="2000" baseline="0" dirty="0">
                <a:latin typeface="IBM Plex Sans" charset="0"/>
                <a:ea typeface="IBM Plex Sans" charset="0"/>
                <a:cs typeface="IBM Plex Sans" charset="0"/>
              </a:rPr>
              <a:t>Properties props = new Properties();</a:t>
            </a:r>
          </a:p>
          <a:p>
            <a:pPr algn="just" eaLnBrk="1" fontAlgn="auto" hangingPunct="1">
              <a:spcBef>
                <a:spcPts val="0"/>
              </a:spcBef>
              <a:spcAft>
                <a:spcPts val="0"/>
              </a:spcAft>
            </a:pPr>
            <a:r>
              <a:rPr lang="en-US" sz="2000" baseline="0" dirty="0" err="1">
                <a:latin typeface="IBM Plex Sans" charset="0"/>
                <a:ea typeface="IBM Plex Sans" charset="0"/>
                <a:cs typeface="IBM Plex Sans" charset="0"/>
              </a:rPr>
              <a:t>props.put</a:t>
            </a:r>
            <a:r>
              <a:rPr lang="en-US" sz="2000" baseline="0" dirty="0">
                <a:latin typeface="IBM Plex Sans" charset="0"/>
                <a:ea typeface="IBM Plex Sans" charset="0"/>
                <a:cs typeface="IBM Plex Sans" charset="0"/>
              </a:rPr>
              <a:t>(</a:t>
            </a:r>
            <a:r>
              <a:rPr lang="en-US" sz="2000" baseline="0" dirty="0" err="1">
                <a:latin typeface="IBM Plex Sans" charset="0"/>
                <a:ea typeface="IBM Plex Sans" charset="0"/>
                <a:cs typeface="IBM Plex Sans" charset="0"/>
              </a:rPr>
              <a:t>ProducerConfig.BOOTSTRAP_SERVERS_CONFIG</a:t>
            </a:r>
            <a:r>
              <a:rPr lang="en-US" sz="2000" baseline="0" dirty="0">
                <a:latin typeface="IBM Plex Sans" charset="0"/>
                <a:ea typeface="IBM Plex Sans" charset="0"/>
                <a:cs typeface="IBM Plex Sans" charset="0"/>
              </a:rPr>
              <a:t>, "nome_do_servidor:9092");</a:t>
            </a:r>
          </a:p>
          <a:p>
            <a:pPr algn="just" eaLnBrk="1" fontAlgn="auto" hangingPunct="1">
              <a:spcBef>
                <a:spcPts val="0"/>
              </a:spcBef>
              <a:spcAft>
                <a:spcPts val="0"/>
              </a:spcAft>
            </a:pPr>
            <a:r>
              <a:rPr lang="en-US" sz="2000" baseline="0" dirty="0" err="1">
                <a:latin typeface="IBM Plex Sans" charset="0"/>
                <a:ea typeface="IBM Plex Sans" charset="0"/>
                <a:cs typeface="IBM Plex Sans" charset="0"/>
              </a:rPr>
              <a:t>props.put</a:t>
            </a:r>
            <a:r>
              <a:rPr lang="en-US" sz="2000" baseline="0" dirty="0">
                <a:latin typeface="IBM Plex Sans" charset="0"/>
                <a:ea typeface="IBM Plex Sans" charset="0"/>
                <a:cs typeface="IBM Plex Sans" charset="0"/>
              </a:rPr>
              <a:t>(</a:t>
            </a:r>
            <a:r>
              <a:rPr lang="en-US" sz="2000" baseline="0" dirty="0" err="1">
                <a:latin typeface="IBM Plex Sans" charset="0"/>
                <a:ea typeface="IBM Plex Sans" charset="0"/>
                <a:cs typeface="IBM Plex Sans" charset="0"/>
              </a:rPr>
              <a:t>ProducerConfig.KEY_SERIALIZER_CLASS_CONFIG</a:t>
            </a:r>
            <a:r>
              <a:rPr lang="en-US" sz="2000" baseline="0" dirty="0">
                <a:latin typeface="IBM Plex Sans" charset="0"/>
                <a:ea typeface="IBM Plex Sans" charset="0"/>
                <a:cs typeface="IBM Plex Sans" charset="0"/>
              </a:rPr>
              <a:t>, </a:t>
            </a:r>
            <a:r>
              <a:rPr lang="en-US" sz="2000" baseline="0" dirty="0" err="1">
                <a:latin typeface="IBM Plex Sans" charset="0"/>
                <a:ea typeface="IBM Plex Sans" charset="0"/>
                <a:cs typeface="IBM Plex Sans" charset="0"/>
              </a:rPr>
              <a:t>StringSerializer.class.getName</a:t>
            </a:r>
            <a:r>
              <a:rPr lang="en-US" sz="2000" baseline="0" dirty="0">
                <a:latin typeface="IBM Plex Sans" charset="0"/>
                <a:ea typeface="IBM Plex Sans" charset="0"/>
                <a:cs typeface="IBM Plex Sans" charset="0"/>
              </a:rPr>
              <a:t>());</a:t>
            </a:r>
          </a:p>
          <a:p>
            <a:pPr algn="just" eaLnBrk="1" fontAlgn="auto" hangingPunct="1">
              <a:spcBef>
                <a:spcPts val="0"/>
              </a:spcBef>
              <a:spcAft>
                <a:spcPts val="0"/>
              </a:spcAft>
            </a:pPr>
            <a:r>
              <a:rPr lang="en-US" sz="2000" baseline="0" dirty="0" err="1">
                <a:latin typeface="IBM Plex Sans" charset="0"/>
                <a:ea typeface="IBM Plex Sans" charset="0"/>
                <a:cs typeface="IBM Plex Sans" charset="0"/>
              </a:rPr>
              <a:t>props.put</a:t>
            </a:r>
            <a:r>
              <a:rPr lang="en-US" sz="2000" baseline="0" dirty="0">
                <a:latin typeface="IBM Plex Sans" charset="0"/>
                <a:ea typeface="IBM Plex Sans" charset="0"/>
                <a:cs typeface="IBM Plex Sans" charset="0"/>
              </a:rPr>
              <a:t>(</a:t>
            </a:r>
            <a:r>
              <a:rPr lang="en-US" sz="2000" baseline="0" dirty="0" err="1">
                <a:latin typeface="IBM Plex Sans" charset="0"/>
                <a:ea typeface="IBM Plex Sans" charset="0"/>
                <a:cs typeface="IBM Plex Sans" charset="0"/>
              </a:rPr>
              <a:t>ProducerConfig.VALUE_SERIALIZER_CLASS_CONFIG</a:t>
            </a:r>
            <a:r>
              <a:rPr lang="en-US" sz="2000" baseline="0" dirty="0">
                <a:latin typeface="IBM Plex Sans" charset="0"/>
                <a:ea typeface="IBM Plex Sans" charset="0"/>
                <a:cs typeface="IBM Plex Sans" charset="0"/>
              </a:rPr>
              <a:t>, </a:t>
            </a:r>
            <a:r>
              <a:rPr lang="en-US" sz="2000" baseline="0" dirty="0" err="1">
                <a:latin typeface="IBM Plex Sans" charset="0"/>
                <a:ea typeface="IBM Plex Sans" charset="0"/>
                <a:cs typeface="IBM Plex Sans" charset="0"/>
              </a:rPr>
              <a:t>StringSerializer.class.getName</a:t>
            </a:r>
            <a:r>
              <a:rPr lang="en-US" sz="2000" baseline="0" dirty="0">
                <a:latin typeface="IBM Plex Sans" charset="0"/>
                <a:ea typeface="IBM Plex Sans" charset="0"/>
                <a:cs typeface="IBM Plex Sans" charset="0"/>
              </a:rPr>
              <a:t>());</a:t>
            </a:r>
          </a:p>
          <a:p>
            <a:pPr algn="just" eaLnBrk="1" fontAlgn="auto" hangingPunct="1">
              <a:spcBef>
                <a:spcPts val="0"/>
              </a:spcBef>
              <a:spcAft>
                <a:spcPts val="0"/>
              </a:spcAft>
            </a:pPr>
            <a:r>
              <a:rPr lang="en-US" sz="2000" baseline="0" dirty="0" err="1">
                <a:latin typeface="IBM Plex Sans" charset="0"/>
                <a:ea typeface="IBM Plex Sans" charset="0"/>
                <a:cs typeface="IBM Plex Sans" charset="0"/>
              </a:rPr>
              <a:t>KafkaProducer</a:t>
            </a:r>
            <a:r>
              <a:rPr lang="en-US" sz="2000" baseline="0" dirty="0">
                <a:latin typeface="IBM Plex Sans" charset="0"/>
                <a:ea typeface="IBM Plex Sans" charset="0"/>
                <a:cs typeface="IBM Plex Sans" charset="0"/>
              </a:rPr>
              <a:t>&lt;String, String&gt; producer = new </a:t>
            </a:r>
            <a:r>
              <a:rPr lang="en-US" sz="2000" baseline="0" dirty="0" err="1">
                <a:latin typeface="IBM Plex Sans" charset="0"/>
                <a:ea typeface="IBM Plex Sans" charset="0"/>
                <a:cs typeface="IBM Plex Sans" charset="0"/>
              </a:rPr>
              <a:t>KafkaProducer</a:t>
            </a:r>
            <a:r>
              <a:rPr lang="en-US" sz="2000" baseline="0" dirty="0">
                <a:latin typeface="IBM Plex Sans" charset="0"/>
                <a:ea typeface="IBM Plex Sans" charset="0"/>
                <a:cs typeface="IBM Plex Sans" charset="0"/>
              </a:rPr>
              <a:t>&lt;&gt;(props);</a:t>
            </a:r>
          </a:p>
          <a:p>
            <a:pPr algn="just" eaLnBrk="1" fontAlgn="auto" hangingPunct="1">
              <a:spcBef>
                <a:spcPts val="0"/>
              </a:spcBef>
              <a:spcAft>
                <a:spcPts val="0"/>
              </a:spcAft>
            </a:pPr>
            <a:endParaRPr lang="en-US" sz="2000" baseline="0" dirty="0">
              <a:latin typeface="IBM Plex Sans" charset="0"/>
              <a:ea typeface="IBM Plex Sans" charset="0"/>
              <a:cs typeface="IBM Plex Sans" charset="0"/>
            </a:endParaRPr>
          </a:p>
          <a:p>
            <a:pPr algn="just" eaLnBrk="1" fontAlgn="auto" hangingPunct="1">
              <a:spcBef>
                <a:spcPts val="0"/>
              </a:spcBef>
              <a:spcAft>
                <a:spcPts val="0"/>
              </a:spcAft>
            </a:pPr>
            <a:r>
              <a:rPr lang="en-US" sz="2000" baseline="0" dirty="0">
                <a:highlight>
                  <a:srgbClr val="FFFF00"/>
                </a:highlight>
                <a:latin typeface="IBM Plex Sans" charset="0"/>
                <a:ea typeface="IBM Plex Sans" charset="0"/>
                <a:cs typeface="IBM Plex Sans" charset="0"/>
              </a:rPr>
              <a:t>// </a:t>
            </a:r>
            <a:r>
              <a:rPr lang="en-US" sz="2000" baseline="0" dirty="0" err="1">
                <a:highlight>
                  <a:srgbClr val="FFFF00"/>
                </a:highlight>
                <a:latin typeface="IBM Plex Sans" charset="0"/>
                <a:ea typeface="IBM Plex Sans" charset="0"/>
                <a:cs typeface="IBM Plex Sans" charset="0"/>
              </a:rPr>
              <a:t>Crie</a:t>
            </a:r>
            <a:r>
              <a:rPr lang="en-US" sz="2000" baseline="0" dirty="0">
                <a:highlight>
                  <a:srgbClr val="FFFF00"/>
                </a:highlight>
                <a:latin typeface="IBM Plex Sans" charset="0"/>
                <a:ea typeface="IBM Plex Sans" charset="0"/>
                <a:cs typeface="IBM Plex Sans" charset="0"/>
              </a:rPr>
              <a:t> </a:t>
            </a:r>
            <a:r>
              <a:rPr lang="en-US" sz="2000" baseline="0" dirty="0" err="1">
                <a:highlight>
                  <a:srgbClr val="FFFF00"/>
                </a:highlight>
                <a:latin typeface="IBM Plex Sans" charset="0"/>
                <a:ea typeface="IBM Plex Sans" charset="0"/>
                <a:cs typeface="IBM Plex Sans" charset="0"/>
              </a:rPr>
              <a:t>uma</a:t>
            </a:r>
            <a:r>
              <a:rPr lang="en-US" sz="2000" baseline="0" dirty="0">
                <a:highlight>
                  <a:srgbClr val="FFFF00"/>
                </a:highlight>
                <a:latin typeface="IBM Plex Sans" charset="0"/>
                <a:ea typeface="IBM Plex Sans" charset="0"/>
                <a:cs typeface="IBM Plex Sans" charset="0"/>
              </a:rPr>
              <a:t> </a:t>
            </a:r>
            <a:r>
              <a:rPr lang="en-US" sz="2000" baseline="0" dirty="0" err="1">
                <a:highlight>
                  <a:srgbClr val="FFFF00"/>
                </a:highlight>
                <a:latin typeface="IBM Plex Sans" charset="0"/>
                <a:ea typeface="IBM Plex Sans" charset="0"/>
                <a:cs typeface="IBM Plex Sans" charset="0"/>
              </a:rPr>
              <a:t>mensagem</a:t>
            </a:r>
            <a:endParaRPr lang="en-US" sz="2000" baseline="0" dirty="0">
              <a:highlight>
                <a:srgbClr val="FFFF00"/>
              </a:highlight>
              <a:latin typeface="IBM Plex Sans" charset="0"/>
              <a:ea typeface="IBM Plex Sans" charset="0"/>
              <a:cs typeface="IBM Plex Sans" charset="0"/>
            </a:endParaRPr>
          </a:p>
          <a:p>
            <a:pPr algn="just" eaLnBrk="1" fontAlgn="auto" hangingPunct="1">
              <a:spcBef>
                <a:spcPts val="0"/>
              </a:spcBef>
              <a:spcAft>
                <a:spcPts val="0"/>
              </a:spcAft>
            </a:pPr>
            <a:r>
              <a:rPr lang="en-US" sz="2000" baseline="0" dirty="0" err="1">
                <a:latin typeface="IBM Plex Sans" charset="0"/>
                <a:ea typeface="IBM Plex Sans" charset="0"/>
                <a:cs typeface="IBM Plex Sans" charset="0"/>
              </a:rPr>
              <a:t>ProducerRecord</a:t>
            </a:r>
            <a:r>
              <a:rPr lang="en-US" sz="2000" baseline="0" dirty="0">
                <a:latin typeface="IBM Plex Sans" charset="0"/>
                <a:ea typeface="IBM Plex Sans" charset="0"/>
                <a:cs typeface="IBM Plex Sans" charset="0"/>
              </a:rPr>
              <a:t>&lt;String, String&gt; record = new </a:t>
            </a:r>
            <a:r>
              <a:rPr lang="en-US" sz="2000" baseline="0" dirty="0" err="1">
                <a:latin typeface="IBM Plex Sans" charset="0"/>
                <a:ea typeface="IBM Plex Sans" charset="0"/>
                <a:cs typeface="IBM Plex Sans" charset="0"/>
              </a:rPr>
              <a:t>ProducerRecord</a:t>
            </a:r>
            <a:r>
              <a:rPr lang="en-US" sz="2000" baseline="0" dirty="0">
                <a:latin typeface="IBM Plex Sans" charset="0"/>
                <a:ea typeface="IBM Plex Sans" charset="0"/>
                <a:cs typeface="IBM Plex Sans" charset="0"/>
              </a:rPr>
              <a:t>&lt;&gt;("</a:t>
            </a:r>
            <a:r>
              <a:rPr lang="en-US" sz="2000" baseline="0" dirty="0" err="1">
                <a:latin typeface="IBM Plex Sans" charset="0"/>
                <a:ea typeface="IBM Plex Sans" charset="0"/>
                <a:cs typeface="IBM Plex Sans" charset="0"/>
              </a:rPr>
              <a:t>nome_do_topico</a:t>
            </a:r>
            <a:r>
              <a:rPr lang="en-US" sz="2000" baseline="0" dirty="0">
                <a:latin typeface="IBM Plex Sans" charset="0"/>
                <a:ea typeface="IBM Plex Sans" charset="0"/>
                <a:cs typeface="IBM Plex Sans" charset="0"/>
              </a:rPr>
              <a:t>", "Olá, </a:t>
            </a:r>
            <a:r>
              <a:rPr lang="en-US" sz="2000" baseline="0" dirty="0" err="1">
                <a:latin typeface="IBM Plex Sans" charset="0"/>
                <a:ea typeface="IBM Plex Sans" charset="0"/>
                <a:cs typeface="IBM Plex Sans" charset="0"/>
              </a:rPr>
              <a:t>mundo</a:t>
            </a:r>
            <a:r>
              <a:rPr lang="en-US" sz="2000" baseline="0" dirty="0">
                <a:latin typeface="IBM Plex Sans" charset="0"/>
                <a:ea typeface="IBM Plex Sans" charset="0"/>
                <a:cs typeface="IBM Plex Sans" charset="0"/>
              </a:rPr>
              <a:t>!");</a:t>
            </a:r>
          </a:p>
          <a:p>
            <a:pPr algn="just" eaLnBrk="1" fontAlgn="auto" hangingPunct="1">
              <a:spcBef>
                <a:spcPts val="0"/>
              </a:spcBef>
              <a:spcAft>
                <a:spcPts val="0"/>
              </a:spcAft>
            </a:pPr>
            <a:endParaRPr lang="en-US" sz="2000" baseline="0" dirty="0">
              <a:latin typeface="IBM Plex Sans" charset="0"/>
              <a:ea typeface="IBM Plex Sans" charset="0"/>
              <a:cs typeface="IBM Plex Sans" charset="0"/>
            </a:endParaRPr>
          </a:p>
          <a:p>
            <a:pPr algn="just" eaLnBrk="1" fontAlgn="auto" hangingPunct="1">
              <a:spcBef>
                <a:spcPts val="0"/>
              </a:spcBef>
              <a:spcAft>
                <a:spcPts val="0"/>
              </a:spcAft>
            </a:pPr>
            <a:r>
              <a:rPr lang="en-US" sz="2000" baseline="0" dirty="0">
                <a:highlight>
                  <a:srgbClr val="FFFF00"/>
                </a:highlight>
                <a:latin typeface="IBM Plex Sans" charset="0"/>
                <a:ea typeface="IBM Plex Sans" charset="0"/>
                <a:cs typeface="IBM Plex Sans" charset="0"/>
              </a:rPr>
              <a:t>// Envie a </a:t>
            </a:r>
            <a:r>
              <a:rPr lang="en-US" sz="2000" baseline="0" dirty="0" err="1">
                <a:highlight>
                  <a:srgbClr val="FFFF00"/>
                </a:highlight>
                <a:latin typeface="IBM Plex Sans" charset="0"/>
                <a:ea typeface="IBM Plex Sans" charset="0"/>
                <a:cs typeface="IBM Plex Sans" charset="0"/>
              </a:rPr>
              <a:t>mensagem</a:t>
            </a:r>
            <a:endParaRPr lang="en-US" sz="2000" baseline="0" dirty="0">
              <a:highlight>
                <a:srgbClr val="FFFF00"/>
              </a:highlight>
              <a:latin typeface="IBM Plex Sans" charset="0"/>
              <a:ea typeface="IBM Plex Sans" charset="0"/>
              <a:cs typeface="IBM Plex Sans" charset="0"/>
            </a:endParaRPr>
          </a:p>
          <a:p>
            <a:pPr algn="just" eaLnBrk="1" fontAlgn="auto" hangingPunct="1">
              <a:spcBef>
                <a:spcPts val="0"/>
              </a:spcBef>
              <a:spcAft>
                <a:spcPts val="0"/>
              </a:spcAft>
            </a:pPr>
            <a:r>
              <a:rPr lang="en-US" sz="2000" baseline="0" dirty="0" err="1">
                <a:latin typeface="IBM Plex Sans" charset="0"/>
                <a:ea typeface="IBM Plex Sans" charset="0"/>
                <a:cs typeface="IBM Plex Sans" charset="0"/>
              </a:rPr>
              <a:t>producer.send</a:t>
            </a:r>
            <a:r>
              <a:rPr lang="en-US" sz="2000" baseline="0" dirty="0">
                <a:latin typeface="IBM Plex Sans" charset="0"/>
                <a:ea typeface="IBM Plex Sans" charset="0"/>
                <a:cs typeface="IBM Plex Sans" charset="0"/>
              </a:rPr>
              <a:t>(record);</a:t>
            </a:r>
          </a:p>
          <a:p>
            <a:pPr algn="just" eaLnBrk="1" fontAlgn="auto" hangingPunct="1">
              <a:spcBef>
                <a:spcPts val="0"/>
              </a:spcBef>
              <a:spcAft>
                <a:spcPts val="0"/>
              </a:spcAft>
            </a:pPr>
            <a:endParaRPr lang="en-US" sz="2000" baseline="0" dirty="0">
              <a:latin typeface="IBM Plex Sans" charset="0"/>
              <a:ea typeface="IBM Plex Sans" charset="0"/>
              <a:cs typeface="IBM Plex Sans" charset="0"/>
            </a:endParaRPr>
          </a:p>
          <a:p>
            <a:pPr algn="just" eaLnBrk="1" fontAlgn="auto" hangingPunct="1">
              <a:spcBef>
                <a:spcPts val="0"/>
              </a:spcBef>
              <a:spcAft>
                <a:spcPts val="0"/>
              </a:spcAft>
            </a:pPr>
            <a:r>
              <a:rPr lang="en-US" sz="2000" baseline="0" dirty="0">
                <a:highlight>
                  <a:srgbClr val="FFFF00"/>
                </a:highlight>
                <a:latin typeface="IBM Plex Sans" charset="0"/>
                <a:ea typeface="IBM Plex Sans" charset="0"/>
                <a:cs typeface="IBM Plex Sans" charset="0"/>
              </a:rPr>
              <a:t>// Feche o </a:t>
            </a:r>
            <a:r>
              <a:rPr lang="en-US" sz="2000" baseline="0" dirty="0" err="1">
                <a:highlight>
                  <a:srgbClr val="FFFF00"/>
                </a:highlight>
                <a:latin typeface="IBM Plex Sans" charset="0"/>
                <a:ea typeface="IBM Plex Sans" charset="0"/>
                <a:cs typeface="IBM Plex Sans" charset="0"/>
              </a:rPr>
              <a:t>produtor</a:t>
            </a:r>
            <a:endParaRPr lang="en-US" sz="2000" baseline="0" dirty="0">
              <a:highlight>
                <a:srgbClr val="FFFF00"/>
              </a:highlight>
              <a:latin typeface="IBM Plex Sans" charset="0"/>
              <a:ea typeface="IBM Plex Sans" charset="0"/>
              <a:cs typeface="IBM Plex Sans" charset="0"/>
            </a:endParaRPr>
          </a:p>
          <a:p>
            <a:pPr algn="just" eaLnBrk="1" fontAlgn="auto" hangingPunct="1">
              <a:spcBef>
                <a:spcPts val="0"/>
              </a:spcBef>
              <a:spcAft>
                <a:spcPts val="0"/>
              </a:spcAft>
            </a:pPr>
            <a:r>
              <a:rPr lang="en-US" sz="2000" baseline="0" dirty="0" err="1">
                <a:latin typeface="IBM Plex Sans" charset="0"/>
                <a:ea typeface="IBM Plex Sans" charset="0"/>
                <a:cs typeface="IBM Plex Sans" charset="0"/>
              </a:rPr>
              <a:t>producer.close</a:t>
            </a:r>
            <a:r>
              <a:rPr lang="en-US" sz="2000" baseline="0" dirty="0">
                <a:latin typeface="IBM Plex Sans" charset="0"/>
                <a:ea typeface="IBM Plex Sans" charset="0"/>
                <a:cs typeface="IBM Plex Sans" charset="0"/>
              </a:rPr>
              <a:t>();</a:t>
            </a:r>
            <a:endParaRPr lang="pt-BR" sz="2000" baseline="0" dirty="0">
              <a:latin typeface="IBM Plex Sans" charset="0"/>
              <a:ea typeface="IBM Plex Sans" charset="0"/>
              <a:cs typeface="IBM Plex Sans" charset="0"/>
            </a:endParaRPr>
          </a:p>
        </p:txBody>
      </p:sp>
      <p:sp>
        <p:nvSpPr>
          <p:cNvPr id="4" name="Rectangle 3">
            <a:extLst>
              <a:ext uri="{FF2B5EF4-FFF2-40B4-BE49-F238E27FC236}">
                <a16:creationId xmlns:a16="http://schemas.microsoft.com/office/drawing/2014/main" id="{C775CFA9-BDDE-09A3-B986-4EECBEAC4672}"/>
              </a:ext>
            </a:extLst>
          </p:cNvPr>
          <p:cNvSpPr/>
          <p:nvPr/>
        </p:nvSpPr>
        <p:spPr>
          <a:xfrm>
            <a:off x="11891109" y="1859571"/>
            <a:ext cx="11617820" cy="11348944"/>
          </a:xfrm>
          <a:prstGeom prst="rect">
            <a:avLst/>
          </a:prstGeom>
          <a:solidFill>
            <a:schemeClr val="bg1"/>
          </a:solidFill>
        </p:spPr>
        <p:txBody>
          <a:bodyPr wrap="square" numCol="1" rtlCol="0" anchor="t">
            <a:noAutofit/>
          </a:bodyPr>
          <a:lstStyle/>
          <a:p>
            <a:pPr hangingPunct="1"/>
            <a:r>
              <a:rPr lang="pt-BR" sz="3200" b="1" dirty="0">
                <a:latin typeface="IBM Plex Sans" charset="0"/>
              </a:rPr>
              <a:t>Receber mensagem de um tópico do Event </a:t>
            </a:r>
            <a:r>
              <a:rPr lang="pt-BR" sz="3200" b="1" dirty="0" err="1">
                <a:latin typeface="IBM Plex Sans" charset="0"/>
              </a:rPr>
              <a:t>Streams</a:t>
            </a:r>
            <a:r>
              <a:rPr lang="pt-BR" sz="3200" b="1" dirty="0">
                <a:latin typeface="IBM Plex Sans" charset="0"/>
              </a:rPr>
              <a:t>:</a:t>
            </a:r>
          </a:p>
          <a:p>
            <a:pPr algn="just" hangingPunct="1"/>
            <a:r>
              <a:rPr lang="pt-BR" sz="2000" dirty="0" err="1">
                <a:latin typeface="IBM Plex Sans" charset="0"/>
              </a:rPr>
              <a:t>import</a:t>
            </a:r>
            <a:r>
              <a:rPr lang="pt-BR" sz="2000" dirty="0">
                <a:latin typeface="IBM Plex Sans" charset="0"/>
              </a:rPr>
              <a:t> </a:t>
            </a:r>
            <a:r>
              <a:rPr lang="pt-BR" sz="2000" dirty="0" err="1">
                <a:latin typeface="IBM Plex Sans" charset="0"/>
              </a:rPr>
              <a:t>org.apache.kafka.clients.consumer.KafkaConsumer</a:t>
            </a:r>
            <a:r>
              <a:rPr lang="pt-BR" sz="2000" dirty="0">
                <a:latin typeface="IBM Plex Sans" charset="0"/>
              </a:rPr>
              <a:t>;</a:t>
            </a:r>
          </a:p>
          <a:p>
            <a:pPr algn="just" hangingPunct="1"/>
            <a:r>
              <a:rPr lang="pt-BR" sz="2000" dirty="0" err="1">
                <a:latin typeface="IBM Plex Sans" charset="0"/>
              </a:rPr>
              <a:t>import</a:t>
            </a:r>
            <a:r>
              <a:rPr lang="pt-BR" sz="2000" dirty="0">
                <a:latin typeface="IBM Plex Sans" charset="0"/>
              </a:rPr>
              <a:t> </a:t>
            </a:r>
            <a:r>
              <a:rPr lang="pt-BR" sz="2000" dirty="0" err="1">
                <a:latin typeface="IBM Plex Sans" charset="0"/>
              </a:rPr>
              <a:t>org.apache.kafka.clients.consumer.ConsumerConfig</a:t>
            </a:r>
            <a:r>
              <a:rPr lang="pt-BR" sz="2000" dirty="0">
                <a:latin typeface="IBM Plex Sans" charset="0"/>
              </a:rPr>
              <a:t>;</a:t>
            </a:r>
          </a:p>
          <a:p>
            <a:pPr algn="just" hangingPunct="1"/>
            <a:r>
              <a:rPr lang="pt-BR" sz="2000" dirty="0" err="1">
                <a:latin typeface="IBM Plex Sans" charset="0"/>
              </a:rPr>
              <a:t>import</a:t>
            </a:r>
            <a:r>
              <a:rPr lang="pt-BR" sz="2000" dirty="0">
                <a:latin typeface="IBM Plex Sans" charset="0"/>
              </a:rPr>
              <a:t> </a:t>
            </a:r>
            <a:r>
              <a:rPr lang="pt-BR" sz="2000" dirty="0" err="1">
                <a:latin typeface="IBM Plex Sans" charset="0"/>
              </a:rPr>
              <a:t>org.apache.kafka.clients.consumer.ConsumerRecord</a:t>
            </a:r>
            <a:r>
              <a:rPr lang="pt-BR" sz="2000" dirty="0">
                <a:latin typeface="IBM Plex Sans" charset="0"/>
              </a:rPr>
              <a:t>;</a:t>
            </a:r>
          </a:p>
          <a:p>
            <a:pPr algn="just" hangingPunct="1"/>
            <a:r>
              <a:rPr lang="pt-BR" sz="2000" dirty="0" err="1">
                <a:latin typeface="IBM Plex Sans" charset="0"/>
              </a:rPr>
              <a:t>import</a:t>
            </a:r>
            <a:r>
              <a:rPr lang="pt-BR" sz="2000" dirty="0">
                <a:latin typeface="IBM Plex Sans" charset="0"/>
              </a:rPr>
              <a:t> </a:t>
            </a:r>
            <a:r>
              <a:rPr lang="pt-BR" sz="2000" dirty="0" err="1">
                <a:latin typeface="IBM Plex Sans" charset="0"/>
              </a:rPr>
              <a:t>org.apache.kafka.common.serialization.StringDeserializer</a:t>
            </a:r>
            <a:r>
              <a:rPr lang="pt-BR" sz="2000" dirty="0">
                <a:latin typeface="IBM Plex Sans" charset="0"/>
              </a:rPr>
              <a:t>;</a:t>
            </a:r>
          </a:p>
          <a:p>
            <a:pPr algn="just" hangingPunct="1"/>
            <a:endParaRPr lang="pt-BR" sz="2000" dirty="0">
              <a:latin typeface="IBM Plex Sans" charset="0"/>
            </a:endParaRPr>
          </a:p>
          <a:p>
            <a:pPr algn="just" hangingPunct="1"/>
            <a:r>
              <a:rPr lang="pt-BR" sz="2000" dirty="0">
                <a:highlight>
                  <a:srgbClr val="FFFF00"/>
                </a:highlight>
                <a:latin typeface="IBM Plex Sans" charset="0"/>
              </a:rPr>
              <a:t>// Crie um consumidor de mensagens</a:t>
            </a:r>
          </a:p>
          <a:p>
            <a:pPr algn="just" hangingPunct="1"/>
            <a:r>
              <a:rPr lang="pt-BR" sz="2000" dirty="0">
                <a:latin typeface="IBM Plex Sans" charset="0"/>
              </a:rPr>
              <a:t>Properties </a:t>
            </a:r>
            <a:r>
              <a:rPr lang="pt-BR" sz="2000" dirty="0" err="1">
                <a:latin typeface="IBM Plex Sans" charset="0"/>
              </a:rPr>
              <a:t>props</a:t>
            </a:r>
            <a:r>
              <a:rPr lang="pt-BR" sz="2000" dirty="0">
                <a:latin typeface="IBM Plex Sans" charset="0"/>
              </a:rPr>
              <a:t> = new Properties();</a:t>
            </a:r>
          </a:p>
          <a:p>
            <a:pPr algn="just" hangingPunct="1"/>
            <a:r>
              <a:rPr lang="pt-BR" sz="2000" dirty="0" err="1">
                <a:latin typeface="IBM Plex Sans" charset="0"/>
              </a:rPr>
              <a:t>props.put</a:t>
            </a:r>
            <a:r>
              <a:rPr lang="pt-BR" sz="2000" dirty="0">
                <a:latin typeface="IBM Plex Sans" charset="0"/>
              </a:rPr>
              <a:t>(</a:t>
            </a:r>
            <a:r>
              <a:rPr lang="pt-BR" sz="2000" dirty="0" err="1">
                <a:latin typeface="IBM Plex Sans" charset="0"/>
              </a:rPr>
              <a:t>ConsumerConfig.BOOTSTRAP_SERVERS_CONFIG</a:t>
            </a:r>
            <a:r>
              <a:rPr lang="pt-BR" sz="2000" dirty="0">
                <a:latin typeface="IBM Plex Sans" charset="0"/>
              </a:rPr>
              <a:t>, "nome_do_servidor:9092");</a:t>
            </a:r>
          </a:p>
          <a:p>
            <a:pPr algn="just" hangingPunct="1"/>
            <a:r>
              <a:rPr lang="pt-BR" sz="2000" dirty="0" err="1">
                <a:latin typeface="IBM Plex Sans" charset="0"/>
              </a:rPr>
              <a:t>props.put</a:t>
            </a:r>
            <a:r>
              <a:rPr lang="pt-BR" sz="2000" dirty="0">
                <a:latin typeface="IBM Plex Sans" charset="0"/>
              </a:rPr>
              <a:t>(</a:t>
            </a:r>
            <a:r>
              <a:rPr lang="pt-BR" sz="2000" dirty="0" err="1">
                <a:latin typeface="IBM Plex Sans" charset="0"/>
              </a:rPr>
              <a:t>ConsumerConfig.GROUP_ID_CONFIG</a:t>
            </a:r>
            <a:r>
              <a:rPr lang="pt-BR" sz="2000" dirty="0">
                <a:latin typeface="IBM Plex Sans" charset="0"/>
              </a:rPr>
              <a:t>, "</a:t>
            </a:r>
            <a:r>
              <a:rPr lang="pt-BR" sz="2000" dirty="0" err="1">
                <a:latin typeface="IBM Plex Sans" charset="0"/>
              </a:rPr>
              <a:t>nome_do_grupo</a:t>
            </a:r>
            <a:r>
              <a:rPr lang="pt-BR" sz="2000" dirty="0">
                <a:latin typeface="IBM Plex Sans" charset="0"/>
              </a:rPr>
              <a:t>");</a:t>
            </a:r>
          </a:p>
          <a:p>
            <a:pPr algn="just" hangingPunct="1"/>
            <a:r>
              <a:rPr lang="pt-BR" sz="2000" dirty="0" err="1">
                <a:latin typeface="IBM Plex Sans" charset="0"/>
              </a:rPr>
              <a:t>props.put</a:t>
            </a:r>
            <a:r>
              <a:rPr lang="pt-BR" sz="2000" dirty="0">
                <a:latin typeface="IBM Plex Sans" charset="0"/>
              </a:rPr>
              <a:t>(</a:t>
            </a:r>
            <a:r>
              <a:rPr lang="pt-BR" sz="2000" dirty="0" err="1">
                <a:latin typeface="IBM Plex Sans" charset="0"/>
              </a:rPr>
              <a:t>ConsumerConfig.KEY_DESERIALIZER_CLASS_CONFIG</a:t>
            </a:r>
            <a:r>
              <a:rPr lang="pt-BR" sz="2000" dirty="0">
                <a:latin typeface="IBM Plex Sans" charset="0"/>
              </a:rPr>
              <a:t>, </a:t>
            </a:r>
            <a:r>
              <a:rPr lang="pt-BR" sz="2000" dirty="0" err="1">
                <a:latin typeface="IBM Plex Sans" charset="0"/>
              </a:rPr>
              <a:t>StringDeserializer.class.getName</a:t>
            </a:r>
            <a:r>
              <a:rPr lang="pt-BR" sz="2000" dirty="0">
                <a:latin typeface="IBM Plex Sans" charset="0"/>
              </a:rPr>
              <a:t>());</a:t>
            </a:r>
          </a:p>
          <a:p>
            <a:pPr algn="just" hangingPunct="1"/>
            <a:r>
              <a:rPr lang="pt-BR" sz="2000" dirty="0" err="1">
                <a:latin typeface="IBM Plex Sans" charset="0"/>
              </a:rPr>
              <a:t>props.put</a:t>
            </a:r>
            <a:r>
              <a:rPr lang="pt-BR" sz="2000" dirty="0">
                <a:latin typeface="IBM Plex Sans" charset="0"/>
              </a:rPr>
              <a:t>(</a:t>
            </a:r>
            <a:r>
              <a:rPr lang="pt-BR" sz="2000" dirty="0" err="1">
                <a:latin typeface="IBM Plex Sans" charset="0"/>
              </a:rPr>
              <a:t>ConsumerConfig.VALUE_DESERIALIZER_CLASS_CONFIG</a:t>
            </a:r>
            <a:r>
              <a:rPr lang="pt-BR" sz="2000" dirty="0">
                <a:latin typeface="IBM Plex Sans" charset="0"/>
              </a:rPr>
              <a:t>, </a:t>
            </a:r>
            <a:r>
              <a:rPr lang="pt-BR" sz="2000" dirty="0" err="1">
                <a:latin typeface="IBM Plex Sans" charset="0"/>
              </a:rPr>
              <a:t>StringDeserializer.class.getName</a:t>
            </a:r>
            <a:r>
              <a:rPr lang="pt-BR" sz="2000" dirty="0">
                <a:latin typeface="IBM Plex Sans" charset="0"/>
              </a:rPr>
              <a:t>());</a:t>
            </a:r>
          </a:p>
          <a:p>
            <a:pPr algn="just" hangingPunct="1"/>
            <a:r>
              <a:rPr lang="pt-BR" sz="2000" dirty="0" err="1">
                <a:latin typeface="IBM Plex Sans" charset="0"/>
              </a:rPr>
              <a:t>KafkaConsumer</a:t>
            </a:r>
            <a:r>
              <a:rPr lang="pt-BR" sz="2000" dirty="0">
                <a:latin typeface="IBM Plex Sans" charset="0"/>
              </a:rPr>
              <a:t>&lt;</a:t>
            </a:r>
            <a:r>
              <a:rPr lang="pt-BR" sz="2000" dirty="0" err="1">
                <a:latin typeface="IBM Plex Sans" charset="0"/>
              </a:rPr>
              <a:t>String</a:t>
            </a:r>
            <a:r>
              <a:rPr lang="pt-BR" sz="2000" dirty="0">
                <a:latin typeface="IBM Plex Sans" charset="0"/>
              </a:rPr>
              <a:t>, </a:t>
            </a:r>
            <a:r>
              <a:rPr lang="pt-BR" sz="2000" dirty="0" err="1">
                <a:latin typeface="IBM Plex Sans" charset="0"/>
              </a:rPr>
              <a:t>String</a:t>
            </a:r>
            <a:r>
              <a:rPr lang="pt-BR" sz="2000" dirty="0">
                <a:latin typeface="IBM Plex Sans" charset="0"/>
              </a:rPr>
              <a:t>&gt; </a:t>
            </a:r>
            <a:r>
              <a:rPr lang="pt-BR" sz="2000" dirty="0" err="1">
                <a:latin typeface="IBM Plex Sans" charset="0"/>
              </a:rPr>
              <a:t>consumer</a:t>
            </a:r>
            <a:r>
              <a:rPr lang="pt-BR" sz="2000" dirty="0">
                <a:latin typeface="IBM Plex Sans" charset="0"/>
              </a:rPr>
              <a:t> = new </a:t>
            </a:r>
            <a:r>
              <a:rPr lang="pt-BR" sz="2000" dirty="0" err="1">
                <a:latin typeface="IBM Plex Sans" charset="0"/>
              </a:rPr>
              <a:t>KafkaConsumer</a:t>
            </a:r>
            <a:r>
              <a:rPr lang="pt-BR" sz="2000" dirty="0">
                <a:latin typeface="IBM Plex Sans" charset="0"/>
              </a:rPr>
              <a:t>&lt;&gt;(</a:t>
            </a:r>
            <a:r>
              <a:rPr lang="pt-BR" sz="2000" dirty="0" err="1">
                <a:latin typeface="IBM Plex Sans" charset="0"/>
              </a:rPr>
              <a:t>props</a:t>
            </a:r>
            <a:r>
              <a:rPr lang="pt-BR" sz="2000" dirty="0">
                <a:latin typeface="IBM Plex Sans" charset="0"/>
              </a:rPr>
              <a:t>);</a:t>
            </a:r>
          </a:p>
          <a:p>
            <a:pPr algn="just" hangingPunct="1"/>
            <a:endParaRPr lang="pt-BR" sz="2000" dirty="0">
              <a:latin typeface="IBM Plex Sans" charset="0"/>
            </a:endParaRPr>
          </a:p>
          <a:p>
            <a:pPr algn="just" hangingPunct="1"/>
            <a:r>
              <a:rPr lang="pt-BR" sz="2000" dirty="0">
                <a:highlight>
                  <a:srgbClr val="FFFF00"/>
                </a:highlight>
                <a:latin typeface="IBM Plex Sans" charset="0"/>
              </a:rPr>
              <a:t>// Inscreva-se no tópico</a:t>
            </a:r>
          </a:p>
          <a:p>
            <a:pPr algn="just" hangingPunct="1"/>
            <a:r>
              <a:rPr lang="pt-BR" sz="2000" dirty="0" err="1">
                <a:latin typeface="IBM Plex Sans" charset="0"/>
              </a:rPr>
              <a:t>consumer.subscribe</a:t>
            </a:r>
            <a:r>
              <a:rPr lang="pt-BR" sz="2000" dirty="0">
                <a:latin typeface="IBM Plex Sans" charset="0"/>
              </a:rPr>
              <a:t>(</a:t>
            </a:r>
            <a:r>
              <a:rPr lang="pt-BR" sz="2000" dirty="0" err="1">
                <a:latin typeface="IBM Plex Sans" charset="0"/>
              </a:rPr>
              <a:t>Collections.singleton</a:t>
            </a:r>
            <a:r>
              <a:rPr lang="pt-BR" sz="2000" dirty="0">
                <a:latin typeface="IBM Plex Sans" charset="0"/>
              </a:rPr>
              <a:t>("</a:t>
            </a:r>
            <a:r>
              <a:rPr lang="pt-BR" sz="2000" dirty="0" err="1">
                <a:latin typeface="IBM Plex Sans" charset="0"/>
              </a:rPr>
              <a:t>nome_do_topico</a:t>
            </a:r>
            <a:r>
              <a:rPr lang="pt-BR" sz="2000" dirty="0">
                <a:latin typeface="IBM Plex Sans" charset="0"/>
              </a:rPr>
              <a:t>"));</a:t>
            </a:r>
          </a:p>
          <a:p>
            <a:pPr algn="just" hangingPunct="1"/>
            <a:endParaRPr lang="pt-BR" sz="2000" dirty="0">
              <a:latin typeface="IBM Plex Sans" charset="0"/>
            </a:endParaRPr>
          </a:p>
          <a:p>
            <a:pPr algn="just" hangingPunct="1"/>
            <a:r>
              <a:rPr lang="pt-BR" sz="2000" dirty="0">
                <a:highlight>
                  <a:srgbClr val="FFFF00"/>
                </a:highlight>
                <a:latin typeface="IBM Plex Sans" charset="0"/>
              </a:rPr>
              <a:t>// Receba a mensagem</a:t>
            </a:r>
          </a:p>
          <a:p>
            <a:pPr algn="just" hangingPunct="1"/>
            <a:r>
              <a:rPr lang="pt-BR" sz="2000" dirty="0" err="1">
                <a:latin typeface="IBM Plex Sans" charset="0"/>
              </a:rPr>
              <a:t>ConsumerRecord</a:t>
            </a:r>
            <a:r>
              <a:rPr lang="pt-BR" sz="2000" dirty="0">
                <a:latin typeface="IBM Plex Sans" charset="0"/>
              </a:rPr>
              <a:t>&lt;</a:t>
            </a:r>
            <a:r>
              <a:rPr lang="pt-BR" sz="2000" dirty="0" err="1">
                <a:latin typeface="IBM Plex Sans" charset="0"/>
              </a:rPr>
              <a:t>String</a:t>
            </a:r>
            <a:r>
              <a:rPr lang="pt-BR" sz="2000" dirty="0">
                <a:latin typeface="IBM Plex Sans" charset="0"/>
              </a:rPr>
              <a:t>, </a:t>
            </a:r>
            <a:r>
              <a:rPr lang="pt-BR" sz="2000" dirty="0" err="1">
                <a:latin typeface="IBM Plex Sans" charset="0"/>
              </a:rPr>
              <a:t>String</a:t>
            </a:r>
            <a:r>
              <a:rPr lang="pt-BR" sz="2000" dirty="0">
                <a:latin typeface="IBM Plex Sans" charset="0"/>
              </a:rPr>
              <a:t>&gt; </a:t>
            </a:r>
            <a:r>
              <a:rPr lang="pt-BR" sz="2000" dirty="0" err="1">
                <a:latin typeface="IBM Plex Sans" charset="0"/>
              </a:rPr>
              <a:t>record</a:t>
            </a:r>
            <a:r>
              <a:rPr lang="pt-BR" sz="2000" dirty="0">
                <a:latin typeface="IBM Plex Sans" charset="0"/>
              </a:rPr>
              <a:t> = </a:t>
            </a:r>
            <a:r>
              <a:rPr lang="pt-BR" sz="2000" dirty="0" err="1">
                <a:latin typeface="IBM Plex Sans" charset="0"/>
              </a:rPr>
              <a:t>consumer.poll</a:t>
            </a:r>
            <a:r>
              <a:rPr lang="pt-BR" sz="2000" dirty="0">
                <a:latin typeface="IBM Plex Sans" charset="0"/>
              </a:rPr>
              <a:t>(100).</a:t>
            </a:r>
            <a:r>
              <a:rPr lang="pt-BR" sz="2000" dirty="0" err="1">
                <a:latin typeface="IBM Plex Sans" charset="0"/>
              </a:rPr>
              <a:t>iterator</a:t>
            </a:r>
            <a:r>
              <a:rPr lang="pt-BR" sz="2000" dirty="0">
                <a:latin typeface="IBM Plex Sans" charset="0"/>
              </a:rPr>
              <a:t>().</a:t>
            </a:r>
            <a:r>
              <a:rPr lang="pt-BR" sz="2000" dirty="0" err="1">
                <a:latin typeface="IBM Plex Sans" charset="0"/>
              </a:rPr>
              <a:t>next</a:t>
            </a:r>
            <a:r>
              <a:rPr lang="pt-BR" sz="2000" dirty="0">
                <a:latin typeface="IBM Plex Sans" charset="0"/>
              </a:rPr>
              <a:t>();</a:t>
            </a:r>
          </a:p>
          <a:p>
            <a:pPr algn="just" hangingPunct="1"/>
            <a:endParaRPr lang="pt-BR" sz="2000" dirty="0">
              <a:latin typeface="IBM Plex Sans" charset="0"/>
            </a:endParaRPr>
          </a:p>
          <a:p>
            <a:pPr algn="just" hangingPunct="1"/>
            <a:r>
              <a:rPr lang="pt-BR" sz="2000" dirty="0">
                <a:highlight>
                  <a:srgbClr val="FFFF00"/>
                </a:highlight>
                <a:latin typeface="IBM Plex Sans" charset="0"/>
              </a:rPr>
              <a:t>// Imprima a mensagem</a:t>
            </a:r>
          </a:p>
          <a:p>
            <a:pPr algn="just" hangingPunct="1"/>
            <a:r>
              <a:rPr lang="pt-BR" sz="2000" dirty="0" err="1">
                <a:latin typeface="IBM Plex Sans" charset="0"/>
              </a:rPr>
              <a:t>System.out.println</a:t>
            </a:r>
            <a:r>
              <a:rPr lang="pt-BR" sz="2000" dirty="0">
                <a:latin typeface="IBM Plex Sans" charset="0"/>
              </a:rPr>
              <a:t>(</a:t>
            </a:r>
            <a:r>
              <a:rPr lang="pt-BR" sz="2000" dirty="0" err="1">
                <a:latin typeface="IBM Plex Sans" charset="0"/>
              </a:rPr>
              <a:t>record.value</a:t>
            </a:r>
            <a:r>
              <a:rPr lang="pt-BR" sz="2000" dirty="0">
                <a:latin typeface="IBM Plex Sans" charset="0"/>
              </a:rPr>
              <a:t>());</a:t>
            </a:r>
          </a:p>
          <a:p>
            <a:pPr algn="just" hangingPunct="1"/>
            <a:endParaRPr lang="pt-BR" sz="2000" dirty="0">
              <a:latin typeface="IBM Plex Sans" charset="0"/>
            </a:endParaRPr>
          </a:p>
          <a:p>
            <a:pPr algn="just" hangingPunct="1"/>
            <a:r>
              <a:rPr lang="pt-BR" sz="2000" dirty="0">
                <a:highlight>
                  <a:srgbClr val="FFFF00"/>
                </a:highlight>
                <a:latin typeface="IBM Plex Sans" charset="0"/>
              </a:rPr>
              <a:t>// Feche o consumidor</a:t>
            </a:r>
          </a:p>
          <a:p>
            <a:pPr algn="just" hangingPunct="1"/>
            <a:r>
              <a:rPr lang="pt-BR" sz="2000" dirty="0" err="1">
                <a:latin typeface="IBM Plex Sans" charset="0"/>
              </a:rPr>
              <a:t>consumer.close</a:t>
            </a:r>
            <a:r>
              <a:rPr lang="pt-BR" sz="2000" dirty="0">
                <a:latin typeface="IBM Plex Sans" charset="0"/>
              </a:rPr>
              <a:t>();</a:t>
            </a:r>
            <a:endParaRPr lang="en-US" sz="2000" dirty="0">
              <a:latin typeface="IBM Plex Sans" charset="0"/>
            </a:endParaRPr>
          </a:p>
        </p:txBody>
      </p:sp>
    </p:spTree>
    <p:extLst>
      <p:ext uri="{BB962C8B-B14F-4D97-AF65-F5344CB8AC3E}">
        <p14:creationId xmlns:p14="http://schemas.microsoft.com/office/powerpoint/2010/main" val="825198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8FC"/>
        </a:solidFill>
        <a:effectLst/>
      </p:bgPr>
    </p:bg>
    <p:spTree>
      <p:nvGrpSpPr>
        <p:cNvPr id="1" name=""/>
        <p:cNvGrpSpPr/>
        <p:nvPr/>
      </p:nvGrpSpPr>
      <p:grpSpPr>
        <a:xfrm>
          <a:off x="0" y="0"/>
          <a:ext cx="0" cy="0"/>
          <a:chOff x="0" y="0"/>
          <a:chExt cx="0" cy="0"/>
        </a:xfrm>
      </p:grpSpPr>
      <p:grpSp>
        <p:nvGrpSpPr>
          <p:cNvPr id="100" name="Agrupar 99">
            <a:extLst>
              <a:ext uri="{FF2B5EF4-FFF2-40B4-BE49-F238E27FC236}">
                <a16:creationId xmlns:a16="http://schemas.microsoft.com/office/drawing/2014/main" id="{04AEC7E9-64F5-54BE-BC72-DE74508C2D39}"/>
              </a:ext>
            </a:extLst>
          </p:cNvPr>
          <p:cNvGrpSpPr/>
          <p:nvPr/>
        </p:nvGrpSpPr>
        <p:grpSpPr>
          <a:xfrm>
            <a:off x="2452457" y="2877247"/>
            <a:ext cx="19479086" cy="7961506"/>
            <a:chOff x="2328372" y="1973343"/>
            <a:chExt cx="7919447" cy="3236842"/>
          </a:xfrm>
        </p:grpSpPr>
        <p:sp>
          <p:nvSpPr>
            <p:cNvPr id="4" name="Rectangle 10">
              <a:extLst>
                <a:ext uri="{FF2B5EF4-FFF2-40B4-BE49-F238E27FC236}">
                  <a16:creationId xmlns:a16="http://schemas.microsoft.com/office/drawing/2014/main" id="{A5490643-88CB-BDE0-54ED-1A894E31E073}"/>
                </a:ext>
              </a:extLst>
            </p:cNvPr>
            <p:cNvSpPr/>
            <p:nvPr/>
          </p:nvSpPr>
          <p:spPr bwMode="auto">
            <a:xfrm>
              <a:off x="2334273" y="1973343"/>
              <a:ext cx="7913546" cy="2187702"/>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54000" tIns="54000" rIns="54000" bIns="54000" numCol="1" rtlCol="0" anchor="t" anchorCtr="0" compatLnSpc="1">
              <a:prstTxWarp prst="textNoShape">
                <a:avLst/>
              </a:prstTxWarp>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028974"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Arial" panose="020B0604020202020204"/>
                <a:ea typeface="IBM Plex Sans" charset="0"/>
                <a:cs typeface="IBM Plex Sans" charset="0"/>
              </a:endParaRPr>
            </a:p>
          </p:txBody>
        </p:sp>
        <p:grpSp>
          <p:nvGrpSpPr>
            <p:cNvPr id="5" name="Group 11">
              <a:extLst>
                <a:ext uri="{FF2B5EF4-FFF2-40B4-BE49-F238E27FC236}">
                  <a16:creationId xmlns:a16="http://schemas.microsoft.com/office/drawing/2014/main" id="{BA1C54E6-38AB-87BE-5A9B-8428D96A82D9}"/>
                </a:ext>
              </a:extLst>
            </p:cNvPr>
            <p:cNvGrpSpPr/>
            <p:nvPr/>
          </p:nvGrpSpPr>
          <p:grpSpPr>
            <a:xfrm>
              <a:off x="6236410" y="2466837"/>
              <a:ext cx="1016292" cy="931885"/>
              <a:chOff x="6716207" y="2408793"/>
              <a:chExt cx="1355056" cy="1242513"/>
            </a:xfrm>
          </p:grpSpPr>
          <p:sp>
            <p:nvSpPr>
              <p:cNvPr id="7" name="CustomShape 15">
                <a:extLst>
                  <a:ext uri="{FF2B5EF4-FFF2-40B4-BE49-F238E27FC236}">
                    <a16:creationId xmlns:a16="http://schemas.microsoft.com/office/drawing/2014/main" id="{AF3C3FB4-EC0C-E9BC-1872-51EE9886C092}"/>
                  </a:ext>
                </a:extLst>
              </p:cNvPr>
              <p:cNvSpPr/>
              <p:nvPr/>
            </p:nvSpPr>
            <p:spPr>
              <a:xfrm>
                <a:off x="7009666" y="3149391"/>
                <a:ext cx="1061597" cy="485826"/>
              </a:xfrm>
              <a:prstGeom prst="rect">
                <a:avLst/>
              </a:prstGeom>
              <a:noFill/>
            </p:spPr>
            <p:txBody>
              <a:bodyPr wrap="square" lIns="0" tIns="0" rIns="0" bIns="137032" rtlCol="0" anchor="t" anchorCtr="0">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37059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IBM Plex Sans"/>
                  </a:rPr>
                  <a:t>Enterprise messaging</a:t>
                </a:r>
              </a:p>
            </p:txBody>
          </p:sp>
          <p:pic>
            <p:nvPicPr>
              <p:cNvPr id="8" name="Picture 13">
                <a:extLst>
                  <a:ext uri="{FF2B5EF4-FFF2-40B4-BE49-F238E27FC236}">
                    <a16:creationId xmlns:a16="http://schemas.microsoft.com/office/drawing/2014/main" id="{68C047AC-D653-F734-E803-8026649D399F}"/>
                  </a:ext>
                </a:extLst>
              </p:cNvPr>
              <p:cNvPicPr>
                <a:picLocks noChangeAspect="1"/>
              </p:cNvPicPr>
              <p:nvPr/>
            </p:nvPicPr>
            <p:blipFill>
              <a:blip r:embed="rId3"/>
              <a:stretch>
                <a:fillRect/>
              </a:stretch>
            </p:blipFill>
            <p:spPr>
              <a:xfrm>
                <a:off x="6984646" y="2590154"/>
                <a:ext cx="475491" cy="490477"/>
              </a:xfrm>
              <a:prstGeom prst="rect">
                <a:avLst/>
              </a:prstGeom>
            </p:spPr>
          </p:pic>
          <p:sp>
            <p:nvSpPr>
              <p:cNvPr id="10" name="Rectangle 14">
                <a:extLst>
                  <a:ext uri="{FF2B5EF4-FFF2-40B4-BE49-F238E27FC236}">
                    <a16:creationId xmlns:a16="http://schemas.microsoft.com/office/drawing/2014/main" id="{E91B9268-C534-584F-48F3-13A1E1B32CE6}"/>
                  </a:ext>
                </a:extLst>
              </p:cNvPr>
              <p:cNvSpPr/>
              <p:nvPr/>
            </p:nvSpPr>
            <p:spPr bwMode="auto">
              <a:xfrm>
                <a:off x="6716207" y="2408793"/>
                <a:ext cx="1280160" cy="1242513"/>
              </a:xfrm>
              <a:prstGeom prst="rect">
                <a:avLst/>
              </a:prstGeom>
              <a:solidFill>
                <a:schemeClr val="accent2">
                  <a:lumMod val="20000"/>
                  <a:lumOff val="80000"/>
                  <a:alpha val="18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54000" tIns="54000" rIns="54000" bIns="54000" numCol="1" rtlCol="0" anchor="t" anchorCtr="0" compatLnSpc="1">
                <a:prstTxWarp prst="textNoShape">
                  <a:avLst/>
                </a:prstTxWarp>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028974"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000000"/>
                  </a:solidFill>
                  <a:effectLst/>
                  <a:uLnTx/>
                  <a:uFillTx/>
                  <a:latin typeface="Arial" panose="020B0604020202020204"/>
                  <a:ea typeface="IBM Plex Sans" charset="0"/>
                  <a:cs typeface="IBM Plex Sans" charset="0"/>
                </a:endParaRPr>
              </a:p>
            </p:txBody>
          </p:sp>
        </p:grpSp>
        <p:grpSp>
          <p:nvGrpSpPr>
            <p:cNvPr id="13" name="Group 15">
              <a:extLst>
                <a:ext uri="{FF2B5EF4-FFF2-40B4-BE49-F238E27FC236}">
                  <a16:creationId xmlns:a16="http://schemas.microsoft.com/office/drawing/2014/main" id="{9C0BD8FA-09A8-7111-D722-3DDD1D92DABC}"/>
                </a:ext>
              </a:extLst>
            </p:cNvPr>
            <p:cNvGrpSpPr/>
            <p:nvPr/>
          </p:nvGrpSpPr>
          <p:grpSpPr>
            <a:xfrm>
              <a:off x="5173554" y="2461352"/>
              <a:ext cx="1044539" cy="928362"/>
              <a:chOff x="5055010" y="2400678"/>
              <a:chExt cx="1392718" cy="1237816"/>
            </a:xfrm>
          </p:grpSpPr>
          <p:sp>
            <p:nvSpPr>
              <p:cNvPr id="14" name="CustomShape 15">
                <a:extLst>
                  <a:ext uri="{FF2B5EF4-FFF2-40B4-BE49-F238E27FC236}">
                    <a16:creationId xmlns:a16="http://schemas.microsoft.com/office/drawing/2014/main" id="{92BFA93B-348A-19DB-1D08-8DEEFBEC4A33}"/>
                  </a:ext>
                </a:extLst>
              </p:cNvPr>
              <p:cNvSpPr/>
              <p:nvPr/>
            </p:nvSpPr>
            <p:spPr>
              <a:xfrm>
                <a:off x="5387433" y="3138945"/>
                <a:ext cx="1060295" cy="485826"/>
              </a:xfrm>
              <a:prstGeom prst="rect">
                <a:avLst/>
              </a:prstGeom>
              <a:noFill/>
            </p:spPr>
            <p:txBody>
              <a:bodyPr wrap="square" lIns="0" tIns="0" rIns="0" bIns="137032" rtlCol="0" anchor="t" anchorCtr="0">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37016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a:ea typeface="+mn-ea"/>
                    <a:cs typeface="IBM Plex Sans"/>
                  </a:rPr>
                  <a:t>End-to-end security</a:t>
                </a:r>
              </a:p>
            </p:txBody>
          </p:sp>
          <p:pic>
            <p:nvPicPr>
              <p:cNvPr id="16" name="Picture 17">
                <a:extLst>
                  <a:ext uri="{FF2B5EF4-FFF2-40B4-BE49-F238E27FC236}">
                    <a16:creationId xmlns:a16="http://schemas.microsoft.com/office/drawing/2014/main" id="{FE7B284E-020E-489B-A379-11A5886D4553}"/>
                  </a:ext>
                </a:extLst>
              </p:cNvPr>
              <p:cNvPicPr>
                <a:picLocks/>
              </p:cNvPicPr>
              <p:nvPr/>
            </p:nvPicPr>
            <p:blipFill>
              <a:blip r:embed="rId4"/>
              <a:stretch>
                <a:fillRect/>
              </a:stretch>
            </p:blipFill>
            <p:spPr>
              <a:xfrm>
                <a:off x="5323449" y="2554478"/>
                <a:ext cx="444128" cy="470391"/>
              </a:xfrm>
              <a:prstGeom prst="rect">
                <a:avLst/>
              </a:prstGeom>
            </p:spPr>
          </p:pic>
          <p:sp>
            <p:nvSpPr>
              <p:cNvPr id="17" name="Rectangle 18">
                <a:extLst>
                  <a:ext uri="{FF2B5EF4-FFF2-40B4-BE49-F238E27FC236}">
                    <a16:creationId xmlns:a16="http://schemas.microsoft.com/office/drawing/2014/main" id="{32D6793C-B549-495C-F6C7-9C6273E21302}"/>
                  </a:ext>
                </a:extLst>
              </p:cNvPr>
              <p:cNvSpPr/>
              <p:nvPr/>
            </p:nvSpPr>
            <p:spPr bwMode="auto">
              <a:xfrm>
                <a:off x="5055010" y="2400678"/>
                <a:ext cx="1280160" cy="1237816"/>
              </a:xfrm>
              <a:prstGeom prst="rect">
                <a:avLst/>
              </a:prstGeom>
              <a:solidFill>
                <a:schemeClr val="bg1">
                  <a:alpha val="18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54000" tIns="54000" rIns="54000" bIns="54000" numCol="1" rtlCol="0" anchor="t" anchorCtr="0" compatLnSpc="1">
                <a:prstTxWarp prst="textNoShape">
                  <a:avLst/>
                </a:prstTxWarp>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028974"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Arial" panose="020B0604020202020204"/>
                  <a:ea typeface="IBM Plex Sans" charset="0"/>
                  <a:cs typeface="IBM Plex Sans" charset="0"/>
                </a:endParaRPr>
              </a:p>
            </p:txBody>
          </p:sp>
        </p:grpSp>
        <p:grpSp>
          <p:nvGrpSpPr>
            <p:cNvPr id="19" name="Group 19">
              <a:extLst>
                <a:ext uri="{FF2B5EF4-FFF2-40B4-BE49-F238E27FC236}">
                  <a16:creationId xmlns:a16="http://schemas.microsoft.com/office/drawing/2014/main" id="{547443C9-1AF8-25A3-8618-A1F4251A94C7}"/>
                </a:ext>
              </a:extLst>
            </p:cNvPr>
            <p:cNvGrpSpPr/>
            <p:nvPr/>
          </p:nvGrpSpPr>
          <p:grpSpPr>
            <a:xfrm>
              <a:off x="4113711" y="2463404"/>
              <a:ext cx="1123202" cy="934501"/>
              <a:chOff x="3400404" y="2391872"/>
              <a:chExt cx="1497603" cy="1246001"/>
            </a:xfrm>
          </p:grpSpPr>
          <p:sp>
            <p:nvSpPr>
              <p:cNvPr id="20" name="CustomShape 15">
                <a:extLst>
                  <a:ext uri="{FF2B5EF4-FFF2-40B4-BE49-F238E27FC236}">
                    <a16:creationId xmlns:a16="http://schemas.microsoft.com/office/drawing/2014/main" id="{F2634962-7DE3-B0EE-13D2-261998F9D524}"/>
                  </a:ext>
                </a:extLst>
              </p:cNvPr>
              <p:cNvSpPr/>
              <p:nvPr/>
            </p:nvSpPr>
            <p:spPr>
              <a:xfrm>
                <a:off x="3697353" y="3089650"/>
                <a:ext cx="1200654" cy="533913"/>
              </a:xfrm>
              <a:prstGeom prst="rect">
                <a:avLst/>
              </a:prstGeom>
              <a:noFill/>
            </p:spPr>
            <p:txBody>
              <a:bodyPr wrap="square" lIns="0" tIns="0" rIns="0" bIns="137032" rtlCol="0" anchor="ctr" anchorCtr="0">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37059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IBM Plex Sans"/>
                  </a:rPr>
                  <a:t>Application integration </a:t>
                </a:r>
              </a:p>
            </p:txBody>
          </p:sp>
          <p:pic>
            <p:nvPicPr>
              <p:cNvPr id="21" name="Picture 21">
                <a:extLst>
                  <a:ext uri="{FF2B5EF4-FFF2-40B4-BE49-F238E27FC236}">
                    <a16:creationId xmlns:a16="http://schemas.microsoft.com/office/drawing/2014/main" id="{035E2C67-E8F8-8928-6B3F-A4597DF075A9}"/>
                  </a:ext>
                </a:extLst>
              </p:cNvPr>
              <p:cNvPicPr>
                <a:picLocks noChangeAspect="1"/>
              </p:cNvPicPr>
              <p:nvPr/>
            </p:nvPicPr>
            <p:blipFill>
              <a:blip r:embed="rId5"/>
              <a:stretch>
                <a:fillRect/>
              </a:stretch>
            </p:blipFill>
            <p:spPr>
              <a:xfrm>
                <a:off x="3634765" y="2595651"/>
                <a:ext cx="497078" cy="497208"/>
              </a:xfrm>
              <a:prstGeom prst="rect">
                <a:avLst/>
              </a:prstGeom>
            </p:spPr>
          </p:pic>
          <p:sp>
            <p:nvSpPr>
              <p:cNvPr id="23" name="Rectangle 22">
                <a:extLst>
                  <a:ext uri="{FF2B5EF4-FFF2-40B4-BE49-F238E27FC236}">
                    <a16:creationId xmlns:a16="http://schemas.microsoft.com/office/drawing/2014/main" id="{8637EED0-5E26-6158-06B3-B646220015F3}"/>
                  </a:ext>
                </a:extLst>
              </p:cNvPr>
              <p:cNvSpPr/>
              <p:nvPr/>
            </p:nvSpPr>
            <p:spPr bwMode="auto">
              <a:xfrm>
                <a:off x="3400404" y="2391872"/>
                <a:ext cx="1280160" cy="1246001"/>
              </a:xfrm>
              <a:prstGeom prst="rect">
                <a:avLst/>
              </a:prstGeom>
              <a:solidFill>
                <a:schemeClr val="bg1">
                  <a:alpha val="18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54000" tIns="54000" rIns="54000" bIns="54000" numCol="1" rtlCol="0" anchor="t" anchorCtr="0" compatLnSpc="1">
                <a:prstTxWarp prst="textNoShape">
                  <a:avLst/>
                </a:prstTxWarp>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028974"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Arial" panose="020B0604020202020204"/>
                  <a:ea typeface="IBM Plex Sans" charset="0"/>
                  <a:cs typeface="IBM Plex Sans" charset="0"/>
                </a:endParaRPr>
              </a:p>
            </p:txBody>
          </p:sp>
        </p:grpSp>
        <p:grpSp>
          <p:nvGrpSpPr>
            <p:cNvPr id="24" name="Group 23">
              <a:extLst>
                <a:ext uri="{FF2B5EF4-FFF2-40B4-BE49-F238E27FC236}">
                  <a16:creationId xmlns:a16="http://schemas.microsoft.com/office/drawing/2014/main" id="{10F1963A-A763-7100-6E1A-0A441F160978}"/>
                </a:ext>
              </a:extLst>
            </p:cNvPr>
            <p:cNvGrpSpPr/>
            <p:nvPr/>
          </p:nvGrpSpPr>
          <p:grpSpPr>
            <a:xfrm>
              <a:off x="7299190" y="2458048"/>
              <a:ext cx="960120" cy="939094"/>
              <a:chOff x="8383455" y="2383755"/>
              <a:chExt cx="1280160" cy="1252125"/>
            </a:xfrm>
          </p:grpSpPr>
          <p:sp>
            <p:nvSpPr>
              <p:cNvPr id="28" name="Rectangle 26">
                <a:extLst>
                  <a:ext uri="{FF2B5EF4-FFF2-40B4-BE49-F238E27FC236}">
                    <a16:creationId xmlns:a16="http://schemas.microsoft.com/office/drawing/2014/main" id="{D16098C3-4CDF-849C-5F6B-2FD2BCB58C69}"/>
                  </a:ext>
                </a:extLst>
              </p:cNvPr>
              <p:cNvSpPr/>
              <p:nvPr/>
            </p:nvSpPr>
            <p:spPr bwMode="auto">
              <a:xfrm>
                <a:off x="8383455" y="2383755"/>
                <a:ext cx="1280160" cy="1252125"/>
              </a:xfrm>
              <a:prstGeom prst="rect">
                <a:avLst/>
              </a:prstGeom>
              <a:solidFill>
                <a:srgbClr val="277AFE"/>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54000" tIns="54000" rIns="54000" bIns="54000" numCol="1" rtlCol="0" anchor="t" anchorCtr="0" compatLnSpc="1">
                <a:prstTxWarp prst="textNoShape">
                  <a:avLst/>
                </a:prstTxWarp>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028974"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srgbClr val="000000"/>
                  </a:solidFill>
                  <a:effectLst/>
                  <a:uLnTx/>
                  <a:uFillTx/>
                  <a:latin typeface="Arial" panose="020B0604020202020204"/>
                  <a:ea typeface="IBM Plex Sans" charset="0"/>
                  <a:cs typeface="IBM Plex Sans" charset="0"/>
                </a:endParaRPr>
              </a:p>
            </p:txBody>
          </p:sp>
          <p:sp>
            <p:nvSpPr>
              <p:cNvPr id="25" name="CustomShape 15">
                <a:extLst>
                  <a:ext uri="{FF2B5EF4-FFF2-40B4-BE49-F238E27FC236}">
                    <a16:creationId xmlns:a16="http://schemas.microsoft.com/office/drawing/2014/main" id="{2C69F849-E320-DB86-4B38-DAADD8DC7D3A}"/>
                  </a:ext>
                </a:extLst>
              </p:cNvPr>
              <p:cNvSpPr/>
              <p:nvPr/>
            </p:nvSpPr>
            <p:spPr>
              <a:xfrm>
                <a:off x="8597673" y="3133256"/>
                <a:ext cx="897986" cy="485826"/>
              </a:xfrm>
              <a:prstGeom prst="rect">
                <a:avLst/>
              </a:prstGeom>
              <a:noFill/>
            </p:spPr>
            <p:txBody>
              <a:bodyPr wrap="square" lIns="0" tIns="0" rIns="0" bIns="137032" rtlCol="0" anchor="t" anchorCtr="0">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37059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a:ea typeface="+mn-ea"/>
                    <a:cs typeface="IBM Plex Sans"/>
                  </a:rPr>
                  <a:t>Event streaming</a:t>
                </a:r>
              </a:p>
            </p:txBody>
          </p:sp>
          <p:pic>
            <p:nvPicPr>
              <p:cNvPr id="27" name="Picture 25">
                <a:extLst>
                  <a:ext uri="{FF2B5EF4-FFF2-40B4-BE49-F238E27FC236}">
                    <a16:creationId xmlns:a16="http://schemas.microsoft.com/office/drawing/2014/main" id="{E0E4014A-505C-CF53-7077-BDACF3DACC8E}"/>
                  </a:ext>
                </a:extLst>
              </p:cNvPr>
              <p:cNvPicPr>
                <a:picLocks noChangeAspect="1"/>
              </p:cNvPicPr>
              <p:nvPr/>
            </p:nvPicPr>
            <p:blipFill>
              <a:blip r:embed="rId6"/>
              <a:stretch>
                <a:fillRect/>
              </a:stretch>
            </p:blipFill>
            <p:spPr>
              <a:xfrm>
                <a:off x="8573287" y="2486486"/>
                <a:ext cx="497079" cy="580076"/>
              </a:xfrm>
              <a:prstGeom prst="rect">
                <a:avLst/>
              </a:prstGeom>
            </p:spPr>
          </p:pic>
        </p:grpSp>
        <p:grpSp>
          <p:nvGrpSpPr>
            <p:cNvPr id="29" name="Group 27">
              <a:extLst>
                <a:ext uri="{FF2B5EF4-FFF2-40B4-BE49-F238E27FC236}">
                  <a16:creationId xmlns:a16="http://schemas.microsoft.com/office/drawing/2014/main" id="{B7561A01-F533-FC21-1E2C-9029CAC01D42}"/>
                </a:ext>
              </a:extLst>
            </p:cNvPr>
            <p:cNvGrpSpPr/>
            <p:nvPr/>
          </p:nvGrpSpPr>
          <p:grpSpPr>
            <a:xfrm>
              <a:off x="8360985" y="2455266"/>
              <a:ext cx="991675" cy="937832"/>
              <a:chOff x="10050653" y="2378809"/>
              <a:chExt cx="1322233" cy="1250443"/>
            </a:xfrm>
          </p:grpSpPr>
          <p:pic>
            <p:nvPicPr>
              <p:cNvPr id="30" name="Picture 28">
                <a:extLst>
                  <a:ext uri="{FF2B5EF4-FFF2-40B4-BE49-F238E27FC236}">
                    <a16:creationId xmlns:a16="http://schemas.microsoft.com/office/drawing/2014/main" id="{B3F5796F-3CBE-B3C2-1BA1-9720B9BFD0B5}"/>
                  </a:ext>
                </a:extLst>
              </p:cNvPr>
              <p:cNvPicPr>
                <a:picLocks noChangeAspect="1"/>
              </p:cNvPicPr>
              <p:nvPr/>
            </p:nvPicPr>
            <p:blipFill>
              <a:blip r:embed="rId7"/>
              <a:stretch>
                <a:fillRect/>
              </a:stretch>
            </p:blipFill>
            <p:spPr>
              <a:xfrm>
                <a:off x="10090746" y="2625276"/>
                <a:ext cx="545851" cy="387942"/>
              </a:xfrm>
              <a:prstGeom prst="rect">
                <a:avLst/>
              </a:prstGeom>
            </p:spPr>
          </p:pic>
          <p:sp>
            <p:nvSpPr>
              <p:cNvPr id="31" name="CustomShape 15">
                <a:extLst>
                  <a:ext uri="{FF2B5EF4-FFF2-40B4-BE49-F238E27FC236}">
                    <a16:creationId xmlns:a16="http://schemas.microsoft.com/office/drawing/2014/main" id="{C8C4C67D-0D28-7AC9-01F4-57BC48D9C34A}"/>
                  </a:ext>
                </a:extLst>
              </p:cNvPr>
              <p:cNvSpPr/>
              <p:nvPr/>
            </p:nvSpPr>
            <p:spPr>
              <a:xfrm>
                <a:off x="10208210" y="3143426"/>
                <a:ext cx="1164676" cy="485826"/>
              </a:xfrm>
              <a:prstGeom prst="rect">
                <a:avLst/>
              </a:prstGeom>
              <a:noFill/>
            </p:spPr>
            <p:txBody>
              <a:bodyPr wrap="square" lIns="0" tIns="0" rIns="0" bIns="137032" rtlCol="0" anchor="t" anchorCtr="0">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37059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IBM Plex Sans"/>
                  </a:rPr>
                  <a:t>High speed </a:t>
                </a:r>
                <a:br>
                  <a:rPr kumimoji="0" lang="en-US" sz="1800" b="0" i="0" u="none" strike="noStrike" kern="1200" cap="none" spc="0" normalizeH="0" baseline="0" noProof="0">
                    <a:ln>
                      <a:noFill/>
                    </a:ln>
                    <a:solidFill>
                      <a:prstClr val="white"/>
                    </a:solidFill>
                    <a:effectLst/>
                    <a:uLnTx/>
                    <a:uFillTx/>
                    <a:latin typeface="Arial" panose="020B0604020202020204"/>
                    <a:ea typeface="+mn-ea"/>
                    <a:cs typeface="IBM Plex Sans"/>
                  </a:rPr>
                </a:br>
                <a:r>
                  <a:rPr kumimoji="0" lang="en-US" sz="1800" b="0" i="0" u="none" strike="noStrike" kern="1200" cap="none" spc="0" normalizeH="0" baseline="0" noProof="0">
                    <a:ln>
                      <a:noFill/>
                    </a:ln>
                    <a:solidFill>
                      <a:prstClr val="white"/>
                    </a:solidFill>
                    <a:effectLst/>
                    <a:uLnTx/>
                    <a:uFillTx/>
                    <a:latin typeface="Arial" panose="020B0604020202020204"/>
                    <a:ea typeface="+mn-ea"/>
                    <a:cs typeface="IBM Plex Sans"/>
                  </a:rPr>
                  <a:t>data transfer</a:t>
                </a:r>
              </a:p>
            </p:txBody>
          </p:sp>
          <p:sp>
            <p:nvSpPr>
              <p:cNvPr id="32" name="Rectangle 30">
                <a:extLst>
                  <a:ext uri="{FF2B5EF4-FFF2-40B4-BE49-F238E27FC236}">
                    <a16:creationId xmlns:a16="http://schemas.microsoft.com/office/drawing/2014/main" id="{70B29A96-E13B-99C1-C0EF-35A054911EA7}"/>
                  </a:ext>
                </a:extLst>
              </p:cNvPr>
              <p:cNvSpPr/>
              <p:nvPr/>
            </p:nvSpPr>
            <p:spPr bwMode="auto">
              <a:xfrm>
                <a:off x="10050653" y="2378809"/>
                <a:ext cx="1280160" cy="1245930"/>
              </a:xfrm>
              <a:prstGeom prst="rect">
                <a:avLst/>
              </a:prstGeom>
              <a:solidFill>
                <a:schemeClr val="bg1">
                  <a:alpha val="18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54000" tIns="54000" rIns="54000" bIns="54000" numCol="1" rtlCol="0" anchor="t" anchorCtr="0" compatLnSpc="1">
                <a:prstTxWarp prst="textNoShape">
                  <a:avLst/>
                </a:prstTxWarp>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028974"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Arial" panose="020B0604020202020204"/>
                  <a:ea typeface="IBM Plex Sans" charset="0"/>
                  <a:cs typeface="IBM Plex Sans" charset="0"/>
                </a:endParaRPr>
              </a:p>
            </p:txBody>
          </p:sp>
        </p:grpSp>
        <p:grpSp>
          <p:nvGrpSpPr>
            <p:cNvPr id="33" name="Group 38">
              <a:extLst>
                <a:ext uri="{FF2B5EF4-FFF2-40B4-BE49-F238E27FC236}">
                  <a16:creationId xmlns:a16="http://schemas.microsoft.com/office/drawing/2014/main" id="{159A5A13-EFB7-46C7-4F26-94DAE3C6AACA}"/>
                </a:ext>
              </a:extLst>
            </p:cNvPr>
            <p:cNvGrpSpPr/>
            <p:nvPr/>
          </p:nvGrpSpPr>
          <p:grpSpPr>
            <a:xfrm>
              <a:off x="2343550" y="2259061"/>
              <a:ext cx="509721" cy="1407526"/>
              <a:chOff x="1193990" y="2061331"/>
              <a:chExt cx="679628" cy="1876701"/>
            </a:xfrm>
          </p:grpSpPr>
          <p:grpSp>
            <p:nvGrpSpPr>
              <p:cNvPr id="34" name="Group 39">
                <a:extLst>
                  <a:ext uri="{FF2B5EF4-FFF2-40B4-BE49-F238E27FC236}">
                    <a16:creationId xmlns:a16="http://schemas.microsoft.com/office/drawing/2014/main" id="{81C08DE1-9A5F-D4A0-2E4B-1F56CEB6E50E}"/>
                  </a:ext>
                </a:extLst>
              </p:cNvPr>
              <p:cNvGrpSpPr/>
              <p:nvPr/>
            </p:nvGrpSpPr>
            <p:grpSpPr>
              <a:xfrm>
                <a:off x="1510247" y="2061331"/>
                <a:ext cx="257544" cy="1876701"/>
                <a:chOff x="2897679" y="3380999"/>
                <a:chExt cx="386674" cy="3457210"/>
              </a:xfrm>
            </p:grpSpPr>
            <p:cxnSp>
              <p:nvCxnSpPr>
                <p:cNvPr id="37" name="Straight Connector 41">
                  <a:extLst>
                    <a:ext uri="{FF2B5EF4-FFF2-40B4-BE49-F238E27FC236}">
                      <a16:creationId xmlns:a16="http://schemas.microsoft.com/office/drawing/2014/main" id="{3F3313BE-B9F1-CA1A-FE05-0613774607FF}"/>
                    </a:ext>
                  </a:extLst>
                </p:cNvPr>
                <p:cNvCxnSpPr>
                  <a:cxnSpLocks/>
                </p:cNvCxnSpPr>
                <p:nvPr/>
              </p:nvCxnSpPr>
              <p:spPr>
                <a:xfrm>
                  <a:off x="2897679" y="3380999"/>
                  <a:ext cx="386674" cy="0"/>
                </a:xfrm>
                <a:prstGeom prst="line">
                  <a:avLst/>
                </a:prstGeom>
                <a:ln w="12700">
                  <a:solidFill>
                    <a:schemeClr val="bg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Connector 42">
                  <a:extLst>
                    <a:ext uri="{FF2B5EF4-FFF2-40B4-BE49-F238E27FC236}">
                      <a16:creationId xmlns:a16="http://schemas.microsoft.com/office/drawing/2014/main" id="{FB922536-79A2-C7E8-3C51-D71B16506AF8}"/>
                    </a:ext>
                  </a:extLst>
                </p:cNvPr>
                <p:cNvCxnSpPr>
                  <a:cxnSpLocks/>
                </p:cNvCxnSpPr>
                <p:nvPr/>
              </p:nvCxnSpPr>
              <p:spPr bwMode="auto">
                <a:xfrm>
                  <a:off x="2897679" y="6838209"/>
                  <a:ext cx="386674" cy="0"/>
                </a:xfrm>
                <a:prstGeom prst="line">
                  <a:avLst/>
                </a:prstGeom>
                <a:ln w="12700">
                  <a:solidFill>
                    <a:schemeClr val="bg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9" name="Straight Connector 43">
                  <a:extLst>
                    <a:ext uri="{FF2B5EF4-FFF2-40B4-BE49-F238E27FC236}">
                      <a16:creationId xmlns:a16="http://schemas.microsoft.com/office/drawing/2014/main" id="{9461E4D8-1B1C-756E-6104-FA0CD14FEDAC}"/>
                    </a:ext>
                  </a:extLst>
                </p:cNvPr>
                <p:cNvCxnSpPr>
                  <a:cxnSpLocks/>
                </p:cNvCxnSpPr>
                <p:nvPr/>
              </p:nvCxnSpPr>
              <p:spPr>
                <a:xfrm>
                  <a:off x="2897679" y="3380999"/>
                  <a:ext cx="0" cy="345721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36" name="CustomShape 15">
                <a:extLst>
                  <a:ext uri="{FF2B5EF4-FFF2-40B4-BE49-F238E27FC236}">
                    <a16:creationId xmlns:a16="http://schemas.microsoft.com/office/drawing/2014/main" id="{2AB5A676-70BA-5497-46CF-6066EA5B4E28}"/>
                  </a:ext>
                </a:extLst>
              </p:cNvPr>
              <p:cNvSpPr/>
              <p:nvPr/>
            </p:nvSpPr>
            <p:spPr>
              <a:xfrm>
                <a:off x="1193990" y="2657461"/>
                <a:ext cx="679628" cy="552202"/>
              </a:xfrm>
              <a:prstGeom prst="rect">
                <a:avLst/>
              </a:prstGeom>
              <a:solidFill>
                <a:srgbClr val="0062FF"/>
              </a:solidFill>
            </p:spPr>
            <p:txBody>
              <a:bodyPr wrap="square" lIns="0" tIns="182542" rIns="0" bIns="182542" anchor="ctr">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ctr" defTabSz="912572" rtl="0" eaLnBrk="1" fontAlgn="auto" latinLnBrk="0" hangingPunct="1">
                  <a:lnSpc>
                    <a:spcPct val="90000"/>
                  </a:lnSpc>
                  <a:spcBef>
                    <a:spcPts val="0"/>
                  </a:spcBef>
                  <a:spcAft>
                    <a:spcPts val="0"/>
                  </a:spcAft>
                  <a:buClrTx/>
                  <a:buSzTx/>
                  <a:buFontTx/>
                  <a:buNone/>
                  <a:tabLst/>
                  <a:defRPr/>
                </a:pPr>
                <a:r>
                  <a:rPr kumimoji="0" lang="en-US" sz="1650" b="0" i="0" u="none" strike="noStrike" kern="0" cap="none" spc="0" normalizeH="0" baseline="0" noProof="0">
                    <a:ln>
                      <a:noFill/>
                    </a:ln>
                    <a:solidFill>
                      <a:srgbClr val="FFFFFF"/>
                    </a:solidFill>
                    <a:effectLst/>
                    <a:uLnTx/>
                    <a:uFillTx/>
                    <a:latin typeface="Arial" panose="020B0604020202020204"/>
                    <a:ea typeface="+mn-ea"/>
                    <a:cs typeface="+mn-cs"/>
                  </a:rPr>
                  <a:t>Shared </a:t>
                </a:r>
              </a:p>
              <a:p>
                <a:pPr marL="0" marR="0" lvl="0" indent="0" algn="ctr" defTabSz="912572" rtl="0" eaLnBrk="1" fontAlgn="auto" latinLnBrk="0" hangingPunct="1">
                  <a:lnSpc>
                    <a:spcPct val="90000"/>
                  </a:lnSpc>
                  <a:spcBef>
                    <a:spcPts val="0"/>
                  </a:spcBef>
                  <a:spcAft>
                    <a:spcPts val="0"/>
                  </a:spcAft>
                  <a:buClrTx/>
                  <a:buSzTx/>
                  <a:buFontTx/>
                  <a:buNone/>
                  <a:tabLst/>
                  <a:defRPr/>
                </a:pPr>
                <a:r>
                  <a:rPr kumimoji="0" lang="en-US" sz="1650" b="0" i="0" u="none" strike="noStrike" kern="0" cap="none" spc="0" normalizeH="0" baseline="0" noProof="0">
                    <a:ln>
                      <a:noFill/>
                    </a:ln>
                    <a:solidFill>
                      <a:srgbClr val="FFFFFF"/>
                    </a:solidFill>
                    <a:effectLst/>
                    <a:uLnTx/>
                    <a:uFillTx/>
                    <a:latin typeface="Arial" panose="020B0604020202020204"/>
                    <a:ea typeface="+mn-ea"/>
                    <a:cs typeface="+mn-cs"/>
                  </a:rPr>
                  <a:t>asset</a:t>
                </a:r>
              </a:p>
              <a:p>
                <a:pPr marL="0" marR="0" lvl="0" indent="0" algn="ctr" defTabSz="912572" rtl="0" eaLnBrk="1" fontAlgn="auto" latinLnBrk="0" hangingPunct="1">
                  <a:lnSpc>
                    <a:spcPct val="90000"/>
                  </a:lnSpc>
                  <a:spcBef>
                    <a:spcPts val="0"/>
                  </a:spcBef>
                  <a:spcAft>
                    <a:spcPts val="0"/>
                  </a:spcAft>
                  <a:buClrTx/>
                  <a:buSzTx/>
                  <a:buFontTx/>
                  <a:buNone/>
                  <a:tabLst/>
                  <a:defRPr/>
                </a:pPr>
                <a:r>
                  <a:rPr kumimoji="0" lang="en-US" sz="1650" b="0" i="0" u="none" strike="noStrike" kern="0" cap="none" spc="0" normalizeH="0" baseline="0" noProof="0">
                    <a:ln>
                      <a:noFill/>
                    </a:ln>
                    <a:solidFill>
                      <a:srgbClr val="FFFFFF"/>
                    </a:solidFill>
                    <a:effectLst/>
                    <a:uLnTx/>
                    <a:uFillTx/>
                    <a:latin typeface="Arial" panose="020B0604020202020204"/>
                    <a:ea typeface="+mn-ea"/>
                    <a:cs typeface="+mn-cs"/>
                  </a:rPr>
                  <a:t>repository</a:t>
                </a:r>
              </a:p>
            </p:txBody>
          </p:sp>
        </p:grpSp>
        <p:grpSp>
          <p:nvGrpSpPr>
            <p:cNvPr id="40" name="Group 44">
              <a:extLst>
                <a:ext uri="{FF2B5EF4-FFF2-40B4-BE49-F238E27FC236}">
                  <a16:creationId xmlns:a16="http://schemas.microsoft.com/office/drawing/2014/main" id="{8977A807-B500-AE9F-69CC-4476B68F7CBB}"/>
                </a:ext>
              </a:extLst>
            </p:cNvPr>
            <p:cNvGrpSpPr/>
            <p:nvPr/>
          </p:nvGrpSpPr>
          <p:grpSpPr>
            <a:xfrm>
              <a:off x="9431436" y="2264033"/>
              <a:ext cx="744646" cy="1407526"/>
              <a:chOff x="11093780" y="2108297"/>
              <a:chExt cx="992861" cy="1876701"/>
            </a:xfrm>
          </p:grpSpPr>
          <p:grpSp>
            <p:nvGrpSpPr>
              <p:cNvPr id="41" name="Group 45">
                <a:extLst>
                  <a:ext uri="{FF2B5EF4-FFF2-40B4-BE49-F238E27FC236}">
                    <a16:creationId xmlns:a16="http://schemas.microsoft.com/office/drawing/2014/main" id="{1906B1A2-4A01-2968-AC80-D9CEB0F75584}"/>
                  </a:ext>
                </a:extLst>
              </p:cNvPr>
              <p:cNvGrpSpPr/>
              <p:nvPr/>
            </p:nvGrpSpPr>
            <p:grpSpPr>
              <a:xfrm rot="10800000">
                <a:off x="11332667" y="2108297"/>
                <a:ext cx="257544" cy="1876701"/>
                <a:chOff x="2897679" y="3380999"/>
                <a:chExt cx="386674" cy="3457210"/>
              </a:xfrm>
            </p:grpSpPr>
            <p:cxnSp>
              <p:nvCxnSpPr>
                <p:cNvPr id="43" name="Straight Connector 47">
                  <a:extLst>
                    <a:ext uri="{FF2B5EF4-FFF2-40B4-BE49-F238E27FC236}">
                      <a16:creationId xmlns:a16="http://schemas.microsoft.com/office/drawing/2014/main" id="{9F409FFB-7EC7-A254-3AFE-EEE26DE4EEFA}"/>
                    </a:ext>
                  </a:extLst>
                </p:cNvPr>
                <p:cNvCxnSpPr>
                  <a:cxnSpLocks/>
                </p:cNvCxnSpPr>
                <p:nvPr/>
              </p:nvCxnSpPr>
              <p:spPr>
                <a:xfrm>
                  <a:off x="2897679" y="3380999"/>
                  <a:ext cx="386674" cy="0"/>
                </a:xfrm>
                <a:prstGeom prst="line">
                  <a:avLst/>
                </a:prstGeom>
                <a:ln w="12700">
                  <a:solidFill>
                    <a:schemeClr val="bg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4" name="Straight Connector 48">
                  <a:extLst>
                    <a:ext uri="{FF2B5EF4-FFF2-40B4-BE49-F238E27FC236}">
                      <a16:creationId xmlns:a16="http://schemas.microsoft.com/office/drawing/2014/main" id="{787B9E54-5500-1A44-7C15-624C3206A48F}"/>
                    </a:ext>
                  </a:extLst>
                </p:cNvPr>
                <p:cNvCxnSpPr>
                  <a:cxnSpLocks/>
                </p:cNvCxnSpPr>
                <p:nvPr/>
              </p:nvCxnSpPr>
              <p:spPr bwMode="auto">
                <a:xfrm>
                  <a:off x="2897679" y="6838209"/>
                  <a:ext cx="386674" cy="0"/>
                </a:xfrm>
                <a:prstGeom prst="line">
                  <a:avLst/>
                </a:prstGeom>
                <a:ln w="12700">
                  <a:solidFill>
                    <a:schemeClr val="bg1"/>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5" name="Straight Connector 49">
                  <a:extLst>
                    <a:ext uri="{FF2B5EF4-FFF2-40B4-BE49-F238E27FC236}">
                      <a16:creationId xmlns:a16="http://schemas.microsoft.com/office/drawing/2014/main" id="{8D28C217-CA7F-D2AA-C571-E99084872B0C}"/>
                    </a:ext>
                  </a:extLst>
                </p:cNvPr>
                <p:cNvCxnSpPr>
                  <a:cxnSpLocks/>
                </p:cNvCxnSpPr>
                <p:nvPr/>
              </p:nvCxnSpPr>
              <p:spPr>
                <a:xfrm>
                  <a:off x="2897679" y="3380999"/>
                  <a:ext cx="0" cy="345721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42" name="CustomShape 15">
                <a:extLst>
                  <a:ext uri="{FF2B5EF4-FFF2-40B4-BE49-F238E27FC236}">
                    <a16:creationId xmlns:a16="http://schemas.microsoft.com/office/drawing/2014/main" id="{6BB1EF00-4A79-8BF9-E4EC-D36BE9CBD29D}"/>
                  </a:ext>
                </a:extLst>
              </p:cNvPr>
              <p:cNvSpPr/>
              <p:nvPr/>
            </p:nvSpPr>
            <p:spPr>
              <a:xfrm>
                <a:off x="11093780" y="2710043"/>
                <a:ext cx="992861" cy="539956"/>
              </a:xfrm>
              <a:prstGeom prst="rect">
                <a:avLst/>
              </a:prstGeom>
              <a:solidFill>
                <a:srgbClr val="0062FF"/>
              </a:solidFill>
            </p:spPr>
            <p:txBody>
              <a:bodyPr wrap="square" lIns="0" tIns="182542" rIns="0" bIns="182542" anchor="ctr">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ctr" defTabSz="912572" rtl="0" eaLnBrk="1" fontAlgn="auto" latinLnBrk="0" hangingPunct="1">
                  <a:lnSpc>
                    <a:spcPct val="90000"/>
                  </a:lnSpc>
                  <a:spcBef>
                    <a:spcPts val="0"/>
                  </a:spcBef>
                  <a:spcAft>
                    <a:spcPts val="0"/>
                  </a:spcAft>
                  <a:buClrTx/>
                  <a:buSzTx/>
                  <a:buFontTx/>
                  <a:buNone/>
                  <a:tabLst/>
                  <a:defRPr/>
                </a:pPr>
                <a:r>
                  <a:rPr kumimoji="0" lang="en-US" sz="1650" b="0" i="0" u="none" strike="noStrike" kern="0" cap="none" spc="0" normalizeH="0" baseline="0" noProof="0">
                    <a:ln>
                      <a:noFill/>
                    </a:ln>
                    <a:solidFill>
                      <a:srgbClr val="FFFFFF"/>
                    </a:solidFill>
                    <a:effectLst/>
                    <a:uLnTx/>
                    <a:uFillTx/>
                    <a:latin typeface="Arial" panose="020B0604020202020204"/>
                    <a:ea typeface="+mn-ea"/>
                    <a:cs typeface="+mn-cs"/>
                  </a:rPr>
                  <a:t>Unified </a:t>
                </a:r>
              </a:p>
              <a:p>
                <a:pPr marL="0" marR="0" lvl="0" indent="0" algn="ctr" defTabSz="912572" rtl="0" eaLnBrk="1" fontAlgn="auto" latinLnBrk="0" hangingPunct="1">
                  <a:lnSpc>
                    <a:spcPct val="90000"/>
                  </a:lnSpc>
                  <a:spcBef>
                    <a:spcPts val="0"/>
                  </a:spcBef>
                  <a:spcAft>
                    <a:spcPts val="0"/>
                  </a:spcAft>
                  <a:buClrTx/>
                  <a:buSzTx/>
                  <a:buFontTx/>
                  <a:buNone/>
                  <a:tabLst/>
                  <a:defRPr/>
                </a:pPr>
                <a:r>
                  <a:rPr kumimoji="0" lang="en-US" sz="1650" b="0" i="0" u="none" strike="noStrike" kern="0" cap="none" spc="0" normalizeH="0" baseline="0" noProof="0">
                    <a:ln>
                      <a:noFill/>
                    </a:ln>
                    <a:solidFill>
                      <a:srgbClr val="FFFFFF"/>
                    </a:solidFill>
                    <a:effectLst/>
                    <a:uLnTx/>
                    <a:uFillTx/>
                    <a:latin typeface="Arial" panose="020B0604020202020204"/>
                    <a:ea typeface="+mn-ea"/>
                    <a:cs typeface="+mn-cs"/>
                  </a:rPr>
                  <a:t>governance framework</a:t>
                </a:r>
              </a:p>
            </p:txBody>
          </p:sp>
        </p:grpSp>
        <p:grpSp>
          <p:nvGrpSpPr>
            <p:cNvPr id="46" name="Group 50">
              <a:extLst>
                <a:ext uri="{FF2B5EF4-FFF2-40B4-BE49-F238E27FC236}">
                  <a16:creationId xmlns:a16="http://schemas.microsoft.com/office/drawing/2014/main" id="{159E18C3-64B8-F79C-92DF-32CC1CF622A9}"/>
                </a:ext>
              </a:extLst>
            </p:cNvPr>
            <p:cNvGrpSpPr/>
            <p:nvPr/>
          </p:nvGrpSpPr>
          <p:grpSpPr>
            <a:xfrm>
              <a:off x="3054114" y="2464118"/>
              <a:ext cx="956731" cy="971156"/>
              <a:chOff x="1733207" y="2392823"/>
              <a:chExt cx="1275641" cy="1294875"/>
            </a:xfrm>
          </p:grpSpPr>
          <p:sp>
            <p:nvSpPr>
              <p:cNvPr id="47" name="CustomShape 15">
                <a:extLst>
                  <a:ext uri="{FF2B5EF4-FFF2-40B4-BE49-F238E27FC236}">
                    <a16:creationId xmlns:a16="http://schemas.microsoft.com/office/drawing/2014/main" id="{D815BDD8-0D68-3311-1A17-98B90975BB65}"/>
                  </a:ext>
                </a:extLst>
              </p:cNvPr>
              <p:cNvSpPr/>
              <p:nvPr/>
            </p:nvSpPr>
            <p:spPr>
              <a:xfrm>
                <a:off x="1994638" y="3153785"/>
                <a:ext cx="958887" cy="533913"/>
              </a:xfrm>
              <a:prstGeom prst="rect">
                <a:avLst/>
              </a:prstGeom>
              <a:noFill/>
            </p:spPr>
            <p:txBody>
              <a:bodyPr wrap="square" lIns="0" tIns="0" rIns="0" bIns="137032" rtlCol="0" anchor="t" anchorCtr="0">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37059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IBM Plex Sans"/>
                  </a:rPr>
                  <a:t>API management</a:t>
                </a:r>
              </a:p>
            </p:txBody>
          </p:sp>
          <p:pic>
            <p:nvPicPr>
              <p:cNvPr id="48" name="Picture 52">
                <a:extLst>
                  <a:ext uri="{FF2B5EF4-FFF2-40B4-BE49-F238E27FC236}">
                    <a16:creationId xmlns:a16="http://schemas.microsoft.com/office/drawing/2014/main" id="{7BACB610-1F14-0072-F24B-625A723A50E4}"/>
                  </a:ext>
                </a:extLst>
              </p:cNvPr>
              <p:cNvPicPr>
                <a:picLocks noChangeAspect="1"/>
              </p:cNvPicPr>
              <p:nvPr/>
            </p:nvPicPr>
            <p:blipFill>
              <a:blip r:embed="rId8"/>
              <a:stretch>
                <a:fillRect/>
              </a:stretch>
            </p:blipFill>
            <p:spPr>
              <a:xfrm>
                <a:off x="2001647" y="2569292"/>
                <a:ext cx="497078" cy="497208"/>
              </a:xfrm>
              <a:prstGeom prst="rect">
                <a:avLst/>
              </a:prstGeom>
            </p:spPr>
          </p:pic>
          <p:sp>
            <p:nvSpPr>
              <p:cNvPr id="49" name="Rectangle 53">
                <a:extLst>
                  <a:ext uri="{FF2B5EF4-FFF2-40B4-BE49-F238E27FC236}">
                    <a16:creationId xmlns:a16="http://schemas.microsoft.com/office/drawing/2014/main" id="{D5BB76D4-3A47-5A1F-33B8-2D5C31344B17}"/>
                  </a:ext>
                </a:extLst>
              </p:cNvPr>
              <p:cNvSpPr/>
              <p:nvPr/>
            </p:nvSpPr>
            <p:spPr bwMode="auto">
              <a:xfrm>
                <a:off x="1733207" y="2392823"/>
                <a:ext cx="1275641" cy="1245051"/>
              </a:xfrm>
              <a:prstGeom prst="rect">
                <a:avLst/>
              </a:prstGeom>
              <a:solidFill>
                <a:schemeClr val="bg1">
                  <a:alpha val="18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54000" tIns="54000" rIns="54000" bIns="54000" numCol="1" rtlCol="0" anchor="t" anchorCtr="0" compatLnSpc="1">
                <a:prstTxWarp prst="textNoShape">
                  <a:avLst/>
                </a:prstTxWarp>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028974"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Arial" panose="020B0604020202020204"/>
                  <a:ea typeface="IBM Plex Sans" charset="0"/>
                  <a:cs typeface="IBM Plex Sans" charset="0"/>
                </a:endParaRPr>
              </a:p>
            </p:txBody>
          </p:sp>
        </p:grpSp>
        <p:sp>
          <p:nvSpPr>
            <p:cNvPr id="50" name="CustomShape 15">
              <a:extLst>
                <a:ext uri="{FF2B5EF4-FFF2-40B4-BE49-F238E27FC236}">
                  <a16:creationId xmlns:a16="http://schemas.microsoft.com/office/drawing/2014/main" id="{E7CCED26-6BAC-3FCD-FCCC-60403233851F}"/>
                </a:ext>
              </a:extLst>
            </p:cNvPr>
            <p:cNvSpPr/>
            <p:nvPr/>
          </p:nvSpPr>
          <p:spPr>
            <a:xfrm>
              <a:off x="5233436" y="3595754"/>
              <a:ext cx="1918447" cy="364370"/>
            </a:xfrm>
            <a:prstGeom prst="rect">
              <a:avLst/>
            </a:prstGeom>
            <a:noFill/>
          </p:spPr>
          <p:txBody>
            <a:bodyPr wrap="square" lIns="0" tIns="0" rIns="0" bIns="137032" rtlCol="0" anchor="t" anchorCtr="0">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ctr" defTabSz="1370160" rtl="0" eaLnBrk="1" fontAlgn="auto" latinLnBrk="0" hangingPunct="1">
                <a:lnSpc>
                  <a:spcPct val="100000"/>
                </a:lnSpc>
                <a:spcBef>
                  <a:spcPts val="0"/>
                </a:spcBef>
                <a:spcAft>
                  <a:spcPts val="0"/>
                </a:spcAft>
                <a:buClrTx/>
                <a:buSzTx/>
                <a:buFontTx/>
                <a:buNone/>
                <a:tabLst/>
                <a:defRPr/>
              </a:pPr>
              <a:r>
                <a:rPr kumimoji="0" lang="en-US" sz="1650" b="0" i="0" u="none" strike="noStrike" kern="1200" cap="none" spc="0" normalizeH="0" baseline="0" noProof="0">
                  <a:ln>
                    <a:noFill/>
                  </a:ln>
                  <a:solidFill>
                    <a:srgbClr val="FFFFFF"/>
                  </a:solidFill>
                  <a:effectLst/>
                  <a:uLnTx/>
                  <a:uFillTx/>
                  <a:latin typeface="Arial" panose="020B0604020202020204"/>
                  <a:ea typeface="+mn-ea"/>
                  <a:cs typeface="IBM Plex Sans"/>
                </a:rPr>
                <a:t>AI and machine learning</a:t>
              </a:r>
            </a:p>
          </p:txBody>
        </p:sp>
        <p:cxnSp>
          <p:nvCxnSpPr>
            <p:cNvPr id="51" name="Straight Connector 55">
              <a:extLst>
                <a:ext uri="{FF2B5EF4-FFF2-40B4-BE49-F238E27FC236}">
                  <a16:creationId xmlns:a16="http://schemas.microsoft.com/office/drawing/2014/main" id="{4C6773F3-B363-7313-31AA-87598132C04B}"/>
                </a:ext>
              </a:extLst>
            </p:cNvPr>
            <p:cNvCxnSpPr>
              <a:cxnSpLocks/>
            </p:cNvCxnSpPr>
            <p:nvPr/>
          </p:nvCxnSpPr>
          <p:spPr bwMode="auto">
            <a:xfrm>
              <a:off x="3054114" y="3653550"/>
              <a:ext cx="2390220" cy="0"/>
            </a:xfrm>
            <a:prstGeom prst="line">
              <a:avLst/>
            </a:prstGeom>
            <a:ln w="12700">
              <a:solidFill>
                <a:schemeClr val="accent6">
                  <a:lumMod val="60000"/>
                  <a:lumOff val="40000"/>
                </a:schemeClr>
              </a:solidFill>
              <a:prstDash val="soli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6">
              <a:extLst>
                <a:ext uri="{FF2B5EF4-FFF2-40B4-BE49-F238E27FC236}">
                  <a16:creationId xmlns:a16="http://schemas.microsoft.com/office/drawing/2014/main" id="{AC4F9350-A7AB-E32C-05EF-17D3893CBF4E}"/>
                </a:ext>
              </a:extLst>
            </p:cNvPr>
            <p:cNvCxnSpPr>
              <a:cxnSpLocks/>
            </p:cNvCxnSpPr>
            <p:nvPr/>
          </p:nvCxnSpPr>
          <p:spPr bwMode="auto">
            <a:xfrm>
              <a:off x="6911932" y="3655775"/>
              <a:ext cx="2393442" cy="0"/>
            </a:xfrm>
            <a:prstGeom prst="line">
              <a:avLst/>
            </a:prstGeom>
            <a:ln w="12700">
              <a:solidFill>
                <a:schemeClr val="accent6">
                  <a:lumMod val="60000"/>
                  <a:lumOff val="40000"/>
                </a:schemeClr>
              </a:solidFill>
              <a:prstDash val="solid"/>
              <a:headEnd type="none" w="med" len="med"/>
              <a:tailEnd type="none" w="med" len="med"/>
            </a:ln>
            <a:effectLst/>
          </p:spPr>
          <p:style>
            <a:lnRef idx="1">
              <a:schemeClr val="dk1"/>
            </a:lnRef>
            <a:fillRef idx="0">
              <a:schemeClr val="dk1"/>
            </a:fillRef>
            <a:effectRef idx="0">
              <a:schemeClr val="dk1"/>
            </a:effectRef>
            <a:fontRef idx="minor">
              <a:schemeClr val="tx1"/>
            </a:fontRef>
          </p:style>
        </p:cxnSp>
        <p:grpSp>
          <p:nvGrpSpPr>
            <p:cNvPr id="54" name="Group 59">
              <a:extLst>
                <a:ext uri="{FF2B5EF4-FFF2-40B4-BE49-F238E27FC236}">
                  <a16:creationId xmlns:a16="http://schemas.microsoft.com/office/drawing/2014/main" id="{BE2D5504-C86A-0D78-4796-3F64CFFCC16D}"/>
                </a:ext>
              </a:extLst>
            </p:cNvPr>
            <p:cNvGrpSpPr/>
            <p:nvPr/>
          </p:nvGrpSpPr>
          <p:grpSpPr>
            <a:xfrm>
              <a:off x="2328372" y="4141358"/>
              <a:ext cx="7919447" cy="1068827"/>
              <a:chOff x="1324752" y="4143591"/>
              <a:chExt cx="10559263" cy="1425105"/>
            </a:xfrm>
          </p:grpSpPr>
          <p:sp>
            <p:nvSpPr>
              <p:cNvPr id="55" name="Rectangle 60">
                <a:extLst>
                  <a:ext uri="{FF2B5EF4-FFF2-40B4-BE49-F238E27FC236}">
                    <a16:creationId xmlns:a16="http://schemas.microsoft.com/office/drawing/2014/main" id="{2072FC38-EFCC-3FC0-66CD-7E341D1F4E82}"/>
                  </a:ext>
                </a:extLst>
              </p:cNvPr>
              <p:cNvSpPr/>
              <p:nvPr/>
            </p:nvSpPr>
            <p:spPr bwMode="auto">
              <a:xfrm>
                <a:off x="1332617" y="5120559"/>
                <a:ext cx="10551398" cy="448137"/>
              </a:xfrm>
              <a:prstGeom prst="rect">
                <a:avLst/>
              </a:prstGeom>
              <a:solidFill>
                <a:srgbClr val="DA1E29"/>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54000" tIns="54000" rIns="54000" bIns="54000" numCol="1" rtlCol="0" anchor="t" anchorCtr="0" compatLnSpc="1">
                <a:prstTxWarp prst="textNoShape">
                  <a:avLst/>
                </a:prstTxWarp>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028974"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Arial" panose="020B0604020202020204"/>
                  <a:ea typeface="IBM Plex Sans" charset="0"/>
                  <a:cs typeface="IBM Plex Sans" charset="0"/>
                </a:endParaRPr>
              </a:p>
            </p:txBody>
          </p:sp>
          <p:pic>
            <p:nvPicPr>
              <p:cNvPr id="57" name="Graphic 40">
                <a:extLst>
                  <a:ext uri="{FF2B5EF4-FFF2-40B4-BE49-F238E27FC236}">
                    <a16:creationId xmlns:a16="http://schemas.microsoft.com/office/drawing/2014/main" id="{9A131B9D-125C-1C35-9C5A-CB4D955E226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189417" y="5211435"/>
                <a:ext cx="837797" cy="283945"/>
              </a:xfrm>
              <a:prstGeom prst="rect">
                <a:avLst/>
              </a:prstGeom>
            </p:spPr>
          </p:pic>
          <p:sp>
            <p:nvSpPr>
              <p:cNvPr id="58" name="Rectangle 62">
                <a:extLst>
                  <a:ext uri="{FF2B5EF4-FFF2-40B4-BE49-F238E27FC236}">
                    <a16:creationId xmlns:a16="http://schemas.microsoft.com/office/drawing/2014/main" id="{33FFA27F-1370-A201-A489-2C12D9B7A02D}"/>
                  </a:ext>
                </a:extLst>
              </p:cNvPr>
              <p:cNvSpPr/>
              <p:nvPr/>
            </p:nvSpPr>
            <p:spPr bwMode="auto">
              <a:xfrm>
                <a:off x="1332617" y="5026059"/>
                <a:ext cx="10540732" cy="132584"/>
              </a:xfrm>
              <a:prstGeom prst="rect">
                <a:avLst/>
              </a:prstGeom>
              <a:solidFill>
                <a:srgbClr val="001C6C"/>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54000" tIns="54000" rIns="54000" bIns="54000" numCol="1" rtlCol="0" anchor="t" anchorCtr="0" compatLnSpc="1">
                <a:prstTxWarp prst="textNoShape">
                  <a:avLst/>
                </a:prstTxWarp>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028974"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Arial" panose="020B0604020202020204"/>
                  <a:ea typeface="IBM Plex Sans" charset="0"/>
                  <a:cs typeface="IBM Plex Sans" charset="0"/>
                </a:endParaRPr>
              </a:p>
            </p:txBody>
          </p:sp>
          <p:grpSp>
            <p:nvGrpSpPr>
              <p:cNvPr id="59" name="Group 63">
                <a:extLst>
                  <a:ext uri="{FF2B5EF4-FFF2-40B4-BE49-F238E27FC236}">
                    <a16:creationId xmlns:a16="http://schemas.microsoft.com/office/drawing/2014/main" id="{02ADA3FF-6C4E-75F1-C020-0F97A9DFB383}"/>
                  </a:ext>
                </a:extLst>
              </p:cNvPr>
              <p:cNvGrpSpPr/>
              <p:nvPr/>
            </p:nvGrpSpPr>
            <p:grpSpPr>
              <a:xfrm>
                <a:off x="1324752" y="4143591"/>
                <a:ext cx="10559263" cy="972967"/>
                <a:chOff x="1324752" y="3015799"/>
                <a:chExt cx="10559263" cy="768751"/>
              </a:xfrm>
            </p:grpSpPr>
            <p:sp>
              <p:nvSpPr>
                <p:cNvPr id="60" name="Rectangle 64">
                  <a:extLst>
                    <a:ext uri="{FF2B5EF4-FFF2-40B4-BE49-F238E27FC236}">
                      <a16:creationId xmlns:a16="http://schemas.microsoft.com/office/drawing/2014/main" id="{2DD92DD6-4EBC-1CB6-6CFE-FAB66DA5180D}"/>
                    </a:ext>
                  </a:extLst>
                </p:cNvPr>
                <p:cNvSpPr/>
                <p:nvPr/>
              </p:nvSpPr>
              <p:spPr bwMode="auto">
                <a:xfrm>
                  <a:off x="1332618" y="3030745"/>
                  <a:ext cx="10551397" cy="684334"/>
                </a:xfrm>
                <a:prstGeom prst="rect">
                  <a:avLst/>
                </a:prstGeom>
                <a:gradFill>
                  <a:gsLst>
                    <a:gs pos="5000">
                      <a:srgbClr val="0062FF"/>
                    </a:gs>
                    <a:gs pos="67000">
                      <a:srgbClr val="054ADA"/>
                    </a:gs>
                    <a:gs pos="100000">
                      <a:srgbClr val="001B6C"/>
                    </a:gs>
                  </a:gsLst>
                  <a:lin ang="5400000" scaled="1"/>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54000" tIns="54000" rIns="54000" bIns="54000" numCol="1" rtlCol="0" anchor="t" anchorCtr="0" compatLnSpc="1">
                  <a:prstTxWarp prst="textNoShape">
                    <a:avLst/>
                  </a:prstTxWarp>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l" defTabSz="1028974"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a:ln>
                      <a:noFill/>
                    </a:ln>
                    <a:solidFill>
                      <a:srgbClr val="000000"/>
                    </a:solidFill>
                    <a:effectLst/>
                    <a:uLnTx/>
                    <a:uFillTx/>
                    <a:latin typeface="Arial" panose="020B0604020202020204"/>
                    <a:ea typeface="IBM Plex Sans" charset="0"/>
                    <a:cs typeface="IBM Plex Sans" charset="0"/>
                  </a:endParaRPr>
                </a:p>
              </p:txBody>
            </p:sp>
            <p:sp>
              <p:nvSpPr>
                <p:cNvPr id="61" name="Title">
                  <a:extLst>
                    <a:ext uri="{FF2B5EF4-FFF2-40B4-BE49-F238E27FC236}">
                      <a16:creationId xmlns:a16="http://schemas.microsoft.com/office/drawing/2014/main" id="{D68C7C95-F8B6-70FE-C14D-FFCB76412E90}"/>
                    </a:ext>
                  </a:extLst>
                </p:cNvPr>
                <p:cNvSpPr txBox="1">
                  <a:spLocks/>
                </p:cNvSpPr>
                <p:nvPr/>
              </p:nvSpPr>
              <p:spPr>
                <a:xfrm>
                  <a:off x="1324752" y="3015799"/>
                  <a:ext cx="10559262" cy="309993"/>
                </a:xfrm>
                <a:prstGeom prst="rect">
                  <a:avLst/>
                </a:prstGeom>
              </p:spPr>
              <p:txBody>
                <a:bodyPr vert="horz" lIns="0" tIns="0" rIns="0" bIns="0" rtlCol="0" anchor="ctr">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0" indent="0" algn="ctr" defTabSz="913462" rtl="0" eaLnBrk="1" fontAlgn="auto" latinLnBrk="0" hangingPunct="1">
                    <a:lnSpc>
                      <a:spcPct val="100000"/>
                    </a:lnSpc>
                    <a:spcBef>
                      <a:spcPts val="0"/>
                    </a:spcBef>
                    <a:spcAft>
                      <a:spcPts val="1200"/>
                    </a:spcAft>
                    <a:buClrTx/>
                    <a:buSzTx/>
                    <a:buFontTx/>
                    <a:buNone/>
                    <a:tabLst/>
                    <a:defRPr/>
                  </a:pPr>
                  <a:r>
                    <a:rPr kumimoji="0" lang="en-US" sz="1576" b="1" i="0" u="none" strike="noStrike" kern="0" cap="none" spc="0" normalizeH="0" baseline="0" noProof="0">
                      <a:ln>
                        <a:noFill/>
                      </a:ln>
                      <a:solidFill>
                        <a:srgbClr val="FFFFFF"/>
                      </a:solidFill>
                      <a:effectLst/>
                      <a:uLnTx/>
                      <a:uFillTx/>
                      <a:latin typeface="Arial" panose="020B0604020202020204"/>
                    </a:rPr>
                    <a:t>Automation foundation</a:t>
                  </a:r>
                </a:p>
              </p:txBody>
            </p:sp>
            <p:sp>
              <p:nvSpPr>
                <p:cNvPr id="62" name="Title">
                  <a:extLst>
                    <a:ext uri="{FF2B5EF4-FFF2-40B4-BE49-F238E27FC236}">
                      <a16:creationId xmlns:a16="http://schemas.microsoft.com/office/drawing/2014/main" id="{97D3D6C4-8710-24FB-FE1E-829A5B927438}"/>
                    </a:ext>
                  </a:extLst>
                </p:cNvPr>
                <p:cNvSpPr txBox="1">
                  <a:spLocks/>
                </p:cNvSpPr>
                <p:nvPr/>
              </p:nvSpPr>
              <p:spPr>
                <a:xfrm>
                  <a:off x="1577125" y="3378644"/>
                  <a:ext cx="1153279" cy="386595"/>
                </a:xfrm>
                <a:prstGeom prst="rect">
                  <a:avLst/>
                </a:prstGeom>
              </p:spPr>
              <p:txBody>
                <a:bodyPr vert="horz" lIns="0" tIns="0" rIns="0" bIns="0" rtlCol="0" anchor="t">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192024" marR="0" lvl="0" indent="-192024" algn="l" defTabSz="913462" rtl="0" eaLnBrk="1" fontAlgn="auto" latinLnBrk="0" hangingPunct="1">
                    <a:lnSpc>
                      <a:spcPct val="100000"/>
                    </a:lnSpc>
                    <a:spcBef>
                      <a:spcPts val="0"/>
                    </a:spcBef>
                    <a:spcAft>
                      <a:spcPts val="1050"/>
                    </a:spcAft>
                    <a:buClrTx/>
                    <a:buSzTx/>
                    <a:buFont typeface="Monaco" pitchFamily="2" charset="77"/>
                    <a:buChar char="⎻"/>
                    <a:tabLst/>
                    <a:defRPr/>
                  </a:pPr>
                  <a:r>
                    <a:rPr kumimoji="0" lang="en-US" sz="1500" b="0" i="0" u="none" strike="noStrike" kern="0" cap="none" spc="0" normalizeH="0" baseline="0" noProof="0">
                      <a:ln>
                        <a:noFill/>
                      </a:ln>
                      <a:solidFill>
                        <a:srgbClr val="FFFFFF"/>
                      </a:solidFill>
                      <a:effectLst/>
                      <a:uLnTx/>
                      <a:uFillTx/>
                      <a:latin typeface="Arial" panose="020B0604020202020204"/>
                    </a:rPr>
                    <a:t>Robotic Process Automation</a:t>
                  </a:r>
                </a:p>
              </p:txBody>
            </p:sp>
            <p:sp>
              <p:nvSpPr>
                <p:cNvPr id="63" name="Title">
                  <a:extLst>
                    <a:ext uri="{FF2B5EF4-FFF2-40B4-BE49-F238E27FC236}">
                      <a16:creationId xmlns:a16="http://schemas.microsoft.com/office/drawing/2014/main" id="{C9BA7C62-FC9B-89AB-8BFB-287FB16AB6CB}"/>
                    </a:ext>
                  </a:extLst>
                </p:cNvPr>
                <p:cNvSpPr txBox="1">
                  <a:spLocks/>
                </p:cNvSpPr>
                <p:nvPr/>
              </p:nvSpPr>
              <p:spPr>
                <a:xfrm>
                  <a:off x="6041891" y="3376920"/>
                  <a:ext cx="1152975" cy="222964"/>
                </a:xfrm>
                <a:prstGeom prst="rect">
                  <a:avLst/>
                </a:prstGeom>
              </p:spPr>
              <p:txBody>
                <a:bodyPr vert="horz" lIns="0" tIns="0" rIns="0" bIns="0" rtlCol="0" anchor="t">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192024" marR="0" lvl="0" indent="-192024" algn="l" defTabSz="913462" rtl="0" eaLnBrk="1" fontAlgn="auto" latinLnBrk="0" hangingPunct="1">
                    <a:lnSpc>
                      <a:spcPct val="100000"/>
                    </a:lnSpc>
                    <a:spcBef>
                      <a:spcPts val="0"/>
                    </a:spcBef>
                    <a:spcAft>
                      <a:spcPts val="1050"/>
                    </a:spcAft>
                    <a:buClrTx/>
                    <a:buSzTx/>
                    <a:buFont typeface="Monaco" pitchFamily="2" charset="77"/>
                    <a:buChar char="⎻"/>
                    <a:tabLst/>
                    <a:defRPr/>
                  </a:pPr>
                  <a:r>
                    <a:rPr kumimoji="0" lang="en-US" sz="1500" b="0" i="0" u="none" strike="noStrike" kern="0" cap="none" spc="0" normalizeH="0" baseline="0" noProof="0">
                      <a:ln>
                        <a:noFill/>
                      </a:ln>
                      <a:solidFill>
                        <a:srgbClr val="FFFFFF"/>
                      </a:solidFill>
                      <a:effectLst/>
                      <a:uLnTx/>
                      <a:uFillTx/>
                      <a:latin typeface="Arial" panose="020B0604020202020204"/>
                    </a:rPr>
                    <a:t>Event detection</a:t>
                  </a:r>
                </a:p>
              </p:txBody>
            </p:sp>
            <p:sp>
              <p:nvSpPr>
                <p:cNvPr id="64" name="Title">
                  <a:extLst>
                    <a:ext uri="{FF2B5EF4-FFF2-40B4-BE49-F238E27FC236}">
                      <a16:creationId xmlns:a16="http://schemas.microsoft.com/office/drawing/2014/main" id="{36D61B89-7683-E2B6-3240-AAED7FE34410}"/>
                    </a:ext>
                  </a:extLst>
                </p:cNvPr>
                <p:cNvSpPr txBox="1">
                  <a:spLocks/>
                </p:cNvSpPr>
                <p:nvPr/>
              </p:nvSpPr>
              <p:spPr>
                <a:xfrm>
                  <a:off x="9079656" y="3405283"/>
                  <a:ext cx="1131473" cy="379267"/>
                </a:xfrm>
                <a:prstGeom prst="rect">
                  <a:avLst/>
                </a:prstGeom>
              </p:spPr>
              <p:txBody>
                <a:bodyPr vert="horz" lIns="0" tIns="0" rIns="0" bIns="0" rtlCol="0" anchor="t">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192024" marR="0" lvl="0" indent="-192024" algn="l" defTabSz="913462" rtl="0" eaLnBrk="1" fontAlgn="auto" latinLnBrk="0" hangingPunct="1">
                    <a:lnSpc>
                      <a:spcPct val="100000"/>
                    </a:lnSpc>
                    <a:spcBef>
                      <a:spcPts val="0"/>
                    </a:spcBef>
                    <a:spcAft>
                      <a:spcPts val="1050"/>
                    </a:spcAft>
                    <a:buClrTx/>
                    <a:buSzTx/>
                    <a:buFont typeface="Monaco" pitchFamily="2" charset="77"/>
                    <a:buChar char="⎻"/>
                    <a:tabLst/>
                    <a:defRPr/>
                  </a:pPr>
                  <a:r>
                    <a:rPr kumimoji="0" lang="en-US" sz="1500" b="0" i="0" u="none" strike="noStrike" kern="0" cap="none" spc="0" normalizeH="0" baseline="0" noProof="0">
                      <a:ln>
                        <a:noFill/>
                      </a:ln>
                      <a:solidFill>
                        <a:srgbClr val="FFFFFF"/>
                      </a:solidFill>
                      <a:effectLst/>
                      <a:uLnTx/>
                      <a:uFillTx/>
                      <a:latin typeface="Arial" panose="020B0604020202020204"/>
                    </a:rPr>
                    <a:t>3</a:t>
                  </a:r>
                  <a:r>
                    <a:rPr kumimoji="0" lang="en-US" sz="1500" b="0" i="0" u="none" strike="noStrike" kern="0" cap="none" spc="0" normalizeH="0" baseline="30000" noProof="0">
                      <a:ln>
                        <a:noFill/>
                      </a:ln>
                      <a:solidFill>
                        <a:srgbClr val="FFFFFF"/>
                      </a:solidFill>
                      <a:effectLst/>
                      <a:uLnTx/>
                      <a:uFillTx/>
                      <a:latin typeface="Arial" panose="020B0604020202020204"/>
                    </a:rPr>
                    <a:t>rd</a:t>
                  </a:r>
                  <a:r>
                    <a:rPr kumimoji="0" lang="en-US" sz="1500" b="0" i="0" u="none" strike="noStrike" kern="0" cap="none" spc="0" normalizeH="0" baseline="0" noProof="0">
                      <a:ln>
                        <a:noFill/>
                      </a:ln>
                      <a:solidFill>
                        <a:srgbClr val="FFFFFF"/>
                      </a:solidFill>
                      <a:effectLst/>
                      <a:uLnTx/>
                      <a:uFillTx/>
                      <a:latin typeface="Arial" panose="020B0604020202020204"/>
                    </a:rPr>
                    <a:t> Party</a:t>
                  </a:r>
                  <a:br>
                    <a:rPr kumimoji="0" lang="en-US" sz="1500" b="0" i="0" u="none" strike="noStrike" kern="0" cap="none" spc="0" normalizeH="0" baseline="0" noProof="0">
                      <a:ln>
                        <a:noFill/>
                      </a:ln>
                      <a:solidFill>
                        <a:srgbClr val="FFFFFF"/>
                      </a:solidFill>
                      <a:effectLst/>
                      <a:uLnTx/>
                      <a:uFillTx/>
                      <a:latin typeface="Arial" panose="020B0604020202020204"/>
                    </a:rPr>
                  </a:br>
                  <a:r>
                    <a:rPr kumimoji="0" lang="en-US" sz="1500" b="0" i="0" u="none" strike="noStrike" kern="0" cap="none" spc="0" normalizeH="0" baseline="0" noProof="0">
                      <a:ln>
                        <a:noFill/>
                      </a:ln>
                      <a:solidFill>
                        <a:srgbClr val="FFFFFF"/>
                      </a:solidFill>
                      <a:effectLst/>
                      <a:uLnTx/>
                      <a:uFillTx/>
                      <a:latin typeface="Arial" panose="020B0604020202020204"/>
                    </a:rPr>
                    <a:t> integrations</a:t>
                  </a:r>
                </a:p>
              </p:txBody>
            </p:sp>
            <p:sp>
              <p:nvSpPr>
                <p:cNvPr id="65" name="Title">
                  <a:extLst>
                    <a:ext uri="{FF2B5EF4-FFF2-40B4-BE49-F238E27FC236}">
                      <a16:creationId xmlns:a16="http://schemas.microsoft.com/office/drawing/2014/main" id="{BA9AB7C4-05E4-A74F-7754-079651076B9C}"/>
                    </a:ext>
                  </a:extLst>
                </p:cNvPr>
                <p:cNvSpPr txBox="1">
                  <a:spLocks/>
                </p:cNvSpPr>
                <p:nvPr/>
              </p:nvSpPr>
              <p:spPr>
                <a:xfrm>
                  <a:off x="3030747" y="3378644"/>
                  <a:ext cx="1292007" cy="386595"/>
                </a:xfrm>
                <a:prstGeom prst="rect">
                  <a:avLst/>
                </a:prstGeom>
              </p:spPr>
              <p:txBody>
                <a:bodyPr vert="horz" lIns="0" tIns="0" rIns="0" bIns="0" rtlCol="0" anchor="t">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192024" marR="0" lvl="0" indent="-192024" algn="l" defTabSz="913462" rtl="0" eaLnBrk="1" fontAlgn="auto" latinLnBrk="0" hangingPunct="1">
                    <a:lnSpc>
                      <a:spcPct val="100000"/>
                    </a:lnSpc>
                    <a:spcBef>
                      <a:spcPts val="0"/>
                    </a:spcBef>
                    <a:spcAft>
                      <a:spcPts val="1050"/>
                    </a:spcAft>
                    <a:buClrTx/>
                    <a:buSzTx/>
                    <a:buFont typeface="Monaco" pitchFamily="2" charset="77"/>
                    <a:buChar char="⎻"/>
                    <a:tabLst/>
                    <a:defRPr/>
                  </a:pPr>
                  <a:r>
                    <a:rPr kumimoji="0" lang="en-US" sz="1500" b="0" i="0" u="none" strike="noStrike" kern="0" cap="none" spc="0" normalizeH="0" baseline="0" noProof="0">
                      <a:ln>
                        <a:noFill/>
                      </a:ln>
                      <a:solidFill>
                        <a:srgbClr val="FFFFFF"/>
                      </a:solidFill>
                      <a:effectLst/>
                      <a:uLnTx/>
                      <a:uFillTx/>
                      <a:latin typeface="Arial" panose="020B0604020202020204"/>
                    </a:rPr>
                    <a:t>Natural language interactions</a:t>
                  </a:r>
                </a:p>
              </p:txBody>
            </p:sp>
            <p:sp>
              <p:nvSpPr>
                <p:cNvPr id="66" name="Title">
                  <a:extLst>
                    <a:ext uri="{FF2B5EF4-FFF2-40B4-BE49-F238E27FC236}">
                      <a16:creationId xmlns:a16="http://schemas.microsoft.com/office/drawing/2014/main" id="{8EFF605F-123F-2D8F-1785-61AD219FBB50}"/>
                    </a:ext>
                  </a:extLst>
                </p:cNvPr>
                <p:cNvSpPr txBox="1">
                  <a:spLocks/>
                </p:cNvSpPr>
                <p:nvPr/>
              </p:nvSpPr>
              <p:spPr>
                <a:xfrm>
                  <a:off x="7478376" y="3376920"/>
                  <a:ext cx="1342076" cy="232814"/>
                </a:xfrm>
                <a:prstGeom prst="rect">
                  <a:avLst/>
                </a:prstGeom>
              </p:spPr>
              <p:txBody>
                <a:bodyPr vert="horz" lIns="0" tIns="0" rIns="0" bIns="0" rtlCol="0" anchor="t">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192024" marR="0" lvl="0" indent="-192024" algn="l" defTabSz="913462" rtl="0" eaLnBrk="1" fontAlgn="auto" latinLnBrk="0" hangingPunct="1">
                    <a:lnSpc>
                      <a:spcPct val="100000"/>
                    </a:lnSpc>
                    <a:spcBef>
                      <a:spcPts val="0"/>
                    </a:spcBef>
                    <a:spcAft>
                      <a:spcPts val="1050"/>
                    </a:spcAft>
                    <a:buClrTx/>
                    <a:buSzTx/>
                    <a:buFont typeface="Monaco" pitchFamily="2" charset="77"/>
                    <a:buChar char="⎻"/>
                    <a:tabLst/>
                    <a:defRPr/>
                  </a:pPr>
                  <a:r>
                    <a:rPr kumimoji="0" lang="en-US" sz="1500" b="0" i="0" u="none" strike="noStrike" kern="0" cap="none" spc="0" normalizeH="0" baseline="0" noProof="0">
                      <a:ln>
                        <a:noFill/>
                      </a:ln>
                      <a:solidFill>
                        <a:srgbClr val="FFFFFF"/>
                      </a:solidFill>
                      <a:effectLst/>
                      <a:uLnTx/>
                      <a:uFillTx/>
                      <a:latin typeface="Arial" panose="020B0604020202020204"/>
                    </a:rPr>
                    <a:t>Machine learning</a:t>
                  </a:r>
                </a:p>
              </p:txBody>
            </p:sp>
            <p:sp>
              <p:nvSpPr>
                <p:cNvPr id="68" name="Title">
                  <a:extLst>
                    <a:ext uri="{FF2B5EF4-FFF2-40B4-BE49-F238E27FC236}">
                      <a16:creationId xmlns:a16="http://schemas.microsoft.com/office/drawing/2014/main" id="{22490BCD-A38F-EE7F-1E47-8398ABC4CA55}"/>
                    </a:ext>
                  </a:extLst>
                </p:cNvPr>
                <p:cNvSpPr txBox="1">
                  <a:spLocks/>
                </p:cNvSpPr>
                <p:nvPr/>
              </p:nvSpPr>
              <p:spPr>
                <a:xfrm>
                  <a:off x="10198954" y="3405283"/>
                  <a:ext cx="1472184" cy="336781"/>
                </a:xfrm>
                <a:prstGeom prst="rect">
                  <a:avLst/>
                </a:prstGeom>
              </p:spPr>
              <p:txBody>
                <a:bodyPr vert="horz" lIns="0" tIns="0" rIns="0" bIns="0" rtlCol="0" anchor="t">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192024" marR="0" lvl="0" indent="-192024" algn="l" defTabSz="913462" rtl="0" eaLnBrk="1" fontAlgn="auto" latinLnBrk="0" hangingPunct="1">
                    <a:lnSpc>
                      <a:spcPct val="100000"/>
                    </a:lnSpc>
                    <a:spcBef>
                      <a:spcPts val="0"/>
                    </a:spcBef>
                    <a:spcAft>
                      <a:spcPts val="1050"/>
                    </a:spcAft>
                    <a:buClrTx/>
                    <a:buSzTx/>
                    <a:buFont typeface="Monaco" pitchFamily="2" charset="77"/>
                    <a:buChar char="⎻"/>
                    <a:tabLst/>
                    <a:defRPr/>
                  </a:pPr>
                  <a:r>
                    <a:rPr kumimoji="0" lang="en-US" sz="1500" b="0" i="0" u="none" strike="noStrike" kern="0" cap="none" spc="0" normalizeH="0" baseline="0" noProof="0">
                      <a:ln>
                        <a:noFill/>
                      </a:ln>
                      <a:solidFill>
                        <a:srgbClr val="FFFFFF"/>
                      </a:solidFill>
                      <a:effectLst/>
                      <a:uLnTx/>
                      <a:uFillTx/>
                      <a:latin typeface="Arial" panose="020B0604020202020204"/>
                    </a:rPr>
                    <a:t>Operational models</a:t>
                  </a:r>
                </a:p>
              </p:txBody>
            </p:sp>
            <p:sp>
              <p:nvSpPr>
                <p:cNvPr id="69" name="Title">
                  <a:extLst>
                    <a:ext uri="{FF2B5EF4-FFF2-40B4-BE49-F238E27FC236}">
                      <a16:creationId xmlns:a16="http://schemas.microsoft.com/office/drawing/2014/main" id="{50ACCC64-6294-CE2D-AEC4-8F0A3BB26A7B}"/>
                    </a:ext>
                  </a:extLst>
                </p:cNvPr>
                <p:cNvSpPr txBox="1">
                  <a:spLocks/>
                </p:cNvSpPr>
                <p:nvPr/>
              </p:nvSpPr>
              <p:spPr>
                <a:xfrm>
                  <a:off x="4539909" y="3376920"/>
                  <a:ext cx="1237437" cy="374451"/>
                </a:xfrm>
                <a:prstGeom prst="rect">
                  <a:avLst/>
                </a:prstGeom>
              </p:spPr>
              <p:txBody>
                <a:bodyPr vert="horz" lIns="0" tIns="0" rIns="0" bIns="0" rtlCol="0" anchor="t">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192024" marR="0" lvl="0" indent="-192024" algn="l" defTabSz="913462" rtl="0" eaLnBrk="1" fontAlgn="auto" latinLnBrk="0" hangingPunct="1">
                    <a:lnSpc>
                      <a:spcPct val="100000"/>
                    </a:lnSpc>
                    <a:spcBef>
                      <a:spcPts val="0"/>
                    </a:spcBef>
                    <a:spcAft>
                      <a:spcPts val="1050"/>
                    </a:spcAft>
                    <a:buClrTx/>
                    <a:buSzTx/>
                    <a:buFont typeface="Monaco" pitchFamily="2" charset="77"/>
                    <a:buChar char="⎻"/>
                    <a:tabLst/>
                    <a:defRPr/>
                  </a:pPr>
                  <a:r>
                    <a:rPr kumimoji="0" lang="en-US" sz="1500" b="0" i="0" u="none" strike="noStrike" kern="0" cap="none" spc="0" normalizeH="0" baseline="0" noProof="0">
                      <a:ln>
                        <a:noFill/>
                      </a:ln>
                      <a:solidFill>
                        <a:srgbClr val="FFFFFF"/>
                      </a:solidFill>
                      <a:effectLst/>
                      <a:uLnTx/>
                      <a:uFillTx/>
                      <a:latin typeface="Arial" panose="020B0604020202020204"/>
                    </a:rPr>
                    <a:t>Process and task mining</a:t>
                  </a:r>
                </a:p>
              </p:txBody>
            </p:sp>
          </p:grpSp>
        </p:grpSp>
      </p:grpSp>
      <p:sp>
        <p:nvSpPr>
          <p:cNvPr id="75" name="Text Placeholder 2">
            <a:extLst>
              <a:ext uri="{FF2B5EF4-FFF2-40B4-BE49-F238E27FC236}">
                <a16:creationId xmlns:a16="http://schemas.microsoft.com/office/drawing/2014/main" id="{DE689CDB-C3BE-4253-DB37-7E9675328A10}"/>
              </a:ext>
            </a:extLst>
          </p:cNvPr>
          <p:cNvSpPr txBox="1">
            <a:spLocks/>
          </p:cNvSpPr>
          <p:nvPr/>
        </p:nvSpPr>
        <p:spPr>
          <a:xfrm>
            <a:off x="18490822" y="11212668"/>
            <a:ext cx="1944000" cy="307776"/>
          </a:xfrm>
          <a:prstGeom prst="rect">
            <a:avLst/>
          </a:prstGeom>
          <a:ln>
            <a:solidFill>
              <a:schemeClr val="bg1"/>
            </a:solidFill>
          </a:ln>
        </p:spPr>
        <p:txBody>
          <a:bodyPr vert="horz" wrap="square" lIns="0" tIns="0" rIns="0" bIns="0" rtlCol="0" anchor="ctr" anchorCtr="0">
            <a:sp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1" indent="0" algn="ctr" defTabSz="2438218" rtl="0" eaLnBrk="1" fontAlgn="base" latinLnBrk="0" hangingPunct="1">
              <a:lnSpc>
                <a:spcPct val="100000"/>
              </a:lnSpc>
              <a:spcBef>
                <a:spcPts val="2934"/>
              </a:spcBef>
              <a:spcAft>
                <a:spcPct val="0"/>
              </a:spcAft>
              <a:buClr>
                <a:srgbClr val="FFFFFF"/>
              </a:buClr>
              <a:buSzPct val="100000"/>
              <a:buFont typeface="IBM Plex Sans" charset="-120"/>
              <a:buNone/>
              <a:tabLst/>
              <a:defRPr/>
            </a:pPr>
            <a:r>
              <a:rPr kumimoji="0" lang="en-US" sz="2000" b="0" i="0" u="none" strike="noStrike" kern="0" cap="none" spc="0" normalizeH="0" baseline="0" noProof="0">
                <a:ln>
                  <a:noFill/>
                </a:ln>
                <a:solidFill>
                  <a:schemeClr val="tx1">
                    <a:lumMod val="90000"/>
                    <a:lumOff val="10000"/>
                  </a:schemeClr>
                </a:solidFill>
                <a:effectLst/>
                <a:uLnTx/>
                <a:uFillTx/>
                <a:latin typeface="Arial" panose="020B0604020202020204"/>
              </a:rPr>
              <a:t>End points</a:t>
            </a:r>
          </a:p>
        </p:txBody>
      </p:sp>
      <p:sp>
        <p:nvSpPr>
          <p:cNvPr id="76" name="Text Placeholder 2">
            <a:extLst>
              <a:ext uri="{FF2B5EF4-FFF2-40B4-BE49-F238E27FC236}">
                <a16:creationId xmlns:a16="http://schemas.microsoft.com/office/drawing/2014/main" id="{AFA75CF8-FF61-11DF-E388-0122B5AD99BD}"/>
              </a:ext>
            </a:extLst>
          </p:cNvPr>
          <p:cNvSpPr txBox="1">
            <a:spLocks/>
          </p:cNvSpPr>
          <p:nvPr/>
        </p:nvSpPr>
        <p:spPr>
          <a:xfrm>
            <a:off x="14560958" y="11293718"/>
            <a:ext cx="1944000" cy="307776"/>
          </a:xfrm>
          <a:prstGeom prst="rect">
            <a:avLst/>
          </a:prstGeom>
          <a:ln>
            <a:solidFill>
              <a:schemeClr val="bg1"/>
            </a:solidFill>
          </a:ln>
        </p:spPr>
        <p:txBody>
          <a:bodyPr vert="horz" wrap="square" lIns="0" tIns="0" rIns="0" bIns="0" rtlCol="0" anchor="ctr" anchorCtr="0">
            <a:sp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1" indent="0" algn="ctr" defTabSz="2438218" rtl="0" eaLnBrk="1" fontAlgn="base" latinLnBrk="0" hangingPunct="1">
              <a:lnSpc>
                <a:spcPct val="100000"/>
              </a:lnSpc>
              <a:spcBef>
                <a:spcPts val="2934"/>
              </a:spcBef>
              <a:spcAft>
                <a:spcPct val="0"/>
              </a:spcAft>
              <a:buClr>
                <a:srgbClr val="FFFFFF"/>
              </a:buClr>
              <a:buSzPct val="100000"/>
              <a:buFont typeface="IBM Plex Sans" charset="-120"/>
              <a:buNone/>
              <a:tabLst/>
              <a:defRPr/>
            </a:pPr>
            <a:r>
              <a:rPr kumimoji="0" lang="en-US" sz="2000" b="0" i="0" u="none" strike="noStrike" kern="0" cap="none" spc="0" normalizeH="0" baseline="0" noProof="0">
                <a:ln>
                  <a:noFill/>
                </a:ln>
                <a:solidFill>
                  <a:schemeClr val="tx1">
                    <a:lumMod val="90000"/>
                    <a:lumOff val="10000"/>
                  </a:schemeClr>
                </a:solidFill>
                <a:effectLst/>
                <a:uLnTx/>
                <a:uFillTx/>
                <a:latin typeface="Arial" panose="020B0604020202020204"/>
              </a:rPr>
              <a:t>Private</a:t>
            </a:r>
          </a:p>
        </p:txBody>
      </p:sp>
      <p:sp>
        <p:nvSpPr>
          <p:cNvPr id="77" name="Text Placeholder 2">
            <a:extLst>
              <a:ext uri="{FF2B5EF4-FFF2-40B4-BE49-F238E27FC236}">
                <a16:creationId xmlns:a16="http://schemas.microsoft.com/office/drawing/2014/main" id="{FA3F40F7-6009-6AAB-EE18-65C919422D2C}"/>
              </a:ext>
            </a:extLst>
          </p:cNvPr>
          <p:cNvSpPr txBox="1">
            <a:spLocks/>
          </p:cNvSpPr>
          <p:nvPr/>
        </p:nvSpPr>
        <p:spPr>
          <a:xfrm>
            <a:off x="16632690" y="11239819"/>
            <a:ext cx="1973376" cy="1265670"/>
          </a:xfrm>
          <a:prstGeom prst="rect">
            <a:avLst/>
          </a:prstGeom>
          <a:ln>
            <a:solidFill>
              <a:schemeClr val="bg1"/>
            </a:solidFill>
          </a:ln>
        </p:spPr>
        <p:txBody>
          <a:bodyPr vert="horz" lIns="0" tIns="0" rIns="0" bIns="0" rtlCol="0">
            <a:no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1" indent="0" algn="l" defTabSz="2438218" rtl="0" eaLnBrk="1" fontAlgn="base" latinLnBrk="0" hangingPunct="1">
              <a:lnSpc>
                <a:spcPct val="100000"/>
              </a:lnSpc>
              <a:spcBef>
                <a:spcPts val="2934"/>
              </a:spcBef>
              <a:spcAft>
                <a:spcPct val="0"/>
              </a:spcAft>
              <a:buClr>
                <a:srgbClr val="FFFFFF"/>
              </a:buClr>
              <a:buSzPct val="100000"/>
              <a:buFont typeface="IBM Plex Sans" charset="-120"/>
              <a:buNone/>
              <a:tabLst/>
              <a:defRPr/>
            </a:pPr>
            <a:r>
              <a:rPr kumimoji="0" lang="en-US" sz="2000" b="0" i="0" u="none" strike="noStrike" kern="0" cap="none" spc="0" normalizeH="0" baseline="0" noProof="0">
                <a:ln>
                  <a:noFill/>
                </a:ln>
                <a:solidFill>
                  <a:schemeClr val="tx1">
                    <a:lumMod val="90000"/>
                    <a:lumOff val="10000"/>
                  </a:schemeClr>
                </a:solidFill>
                <a:effectLst/>
                <a:uLnTx/>
                <a:uFillTx/>
                <a:latin typeface="Arial" panose="020B0604020202020204"/>
              </a:rPr>
              <a:t>IBM </a:t>
            </a:r>
            <a:r>
              <a:rPr kumimoji="0" lang="en-US" sz="2000" b="1" i="0" u="none" strike="noStrike" kern="0" cap="none" spc="0" normalizeH="0" baseline="0" noProof="0">
                <a:ln>
                  <a:noFill/>
                </a:ln>
                <a:solidFill>
                  <a:schemeClr val="tx1">
                    <a:lumMod val="90000"/>
                    <a:lumOff val="10000"/>
                  </a:schemeClr>
                </a:solidFill>
                <a:effectLst/>
                <a:uLnTx/>
                <a:uFillTx/>
                <a:latin typeface="Arial" panose="020B0604020202020204"/>
              </a:rPr>
              <a:t>Z</a:t>
            </a:r>
            <a:br>
              <a:rPr kumimoji="0" lang="en-US" sz="2000" b="0" i="0" u="none" strike="noStrike" kern="0" cap="none" spc="0" normalizeH="0" baseline="0" noProof="0">
                <a:ln>
                  <a:noFill/>
                </a:ln>
                <a:solidFill>
                  <a:schemeClr val="tx1">
                    <a:lumMod val="90000"/>
                    <a:lumOff val="10000"/>
                  </a:schemeClr>
                </a:solidFill>
                <a:effectLst/>
                <a:uLnTx/>
                <a:uFillTx/>
                <a:latin typeface="Arial" panose="020B0604020202020204"/>
              </a:rPr>
            </a:br>
            <a:r>
              <a:rPr kumimoji="0" lang="en-US" sz="2000" b="0" i="0" u="none" strike="noStrike" kern="0" cap="none" spc="0" normalizeH="0" baseline="0" noProof="0">
                <a:ln>
                  <a:noFill/>
                </a:ln>
                <a:solidFill>
                  <a:schemeClr val="tx1">
                    <a:lumMod val="90000"/>
                    <a:lumOff val="10000"/>
                  </a:schemeClr>
                </a:solidFill>
                <a:effectLst/>
                <a:uLnTx/>
                <a:uFillTx/>
                <a:latin typeface="Arial" panose="020B0604020202020204"/>
              </a:rPr>
              <a:t>IBM </a:t>
            </a:r>
            <a:r>
              <a:rPr kumimoji="0" lang="en-US" sz="2000" b="1" i="0" u="none" strike="noStrike" kern="0" cap="none" spc="0" normalizeH="0" baseline="0" noProof="0">
                <a:ln>
                  <a:noFill/>
                </a:ln>
                <a:solidFill>
                  <a:schemeClr val="tx1">
                    <a:lumMod val="90000"/>
                    <a:lumOff val="10000"/>
                  </a:schemeClr>
                </a:solidFill>
                <a:effectLst/>
                <a:uLnTx/>
                <a:uFillTx/>
                <a:latin typeface="Arial" panose="020B0604020202020204"/>
              </a:rPr>
              <a:t>LinuxOne</a:t>
            </a:r>
            <a:br>
              <a:rPr kumimoji="0" lang="en-US" sz="2000" b="0" i="0" u="none" strike="noStrike" kern="0" cap="none" spc="0" normalizeH="0" baseline="0" noProof="0">
                <a:ln>
                  <a:noFill/>
                </a:ln>
                <a:solidFill>
                  <a:schemeClr val="tx1">
                    <a:lumMod val="90000"/>
                    <a:lumOff val="10000"/>
                  </a:schemeClr>
                </a:solidFill>
                <a:effectLst/>
                <a:uLnTx/>
                <a:uFillTx/>
                <a:latin typeface="Arial" panose="020B0604020202020204"/>
              </a:rPr>
            </a:br>
            <a:r>
              <a:rPr kumimoji="0" lang="en-US" sz="2000" b="0" i="0" u="none" strike="noStrike" kern="0" cap="none" spc="0" normalizeH="0" baseline="0" noProof="0">
                <a:ln>
                  <a:noFill/>
                </a:ln>
                <a:solidFill>
                  <a:schemeClr val="tx1">
                    <a:lumMod val="90000"/>
                    <a:lumOff val="10000"/>
                  </a:schemeClr>
                </a:solidFill>
                <a:effectLst/>
                <a:uLnTx/>
                <a:uFillTx/>
                <a:latin typeface="Arial" panose="020B0604020202020204"/>
              </a:rPr>
              <a:t>IBM </a:t>
            </a:r>
            <a:r>
              <a:rPr kumimoji="0" lang="en-US" sz="2000" b="1" i="0" u="none" strike="noStrike" kern="0" cap="none" spc="0" normalizeH="0" baseline="0" noProof="0">
                <a:ln>
                  <a:noFill/>
                </a:ln>
                <a:solidFill>
                  <a:schemeClr val="tx1">
                    <a:lumMod val="90000"/>
                    <a:lumOff val="10000"/>
                  </a:schemeClr>
                </a:solidFill>
                <a:effectLst/>
                <a:uLnTx/>
                <a:uFillTx/>
                <a:latin typeface="Arial" panose="020B0604020202020204"/>
              </a:rPr>
              <a:t>Power</a:t>
            </a:r>
            <a:r>
              <a:rPr kumimoji="0" lang="en-US" sz="2000" b="0" i="0" u="none" strike="noStrike" kern="0" cap="none" spc="0" normalizeH="0" baseline="0" noProof="0">
                <a:ln>
                  <a:noFill/>
                </a:ln>
                <a:solidFill>
                  <a:schemeClr val="tx1">
                    <a:lumMod val="90000"/>
                    <a:lumOff val="10000"/>
                  </a:schemeClr>
                </a:solidFill>
                <a:effectLst/>
                <a:uLnTx/>
                <a:uFillTx/>
                <a:latin typeface="Arial" panose="020B0604020202020204"/>
              </a:rPr>
              <a:t> Systems </a:t>
            </a:r>
          </a:p>
        </p:txBody>
      </p:sp>
      <p:pic>
        <p:nvPicPr>
          <p:cNvPr id="83" name="Picture 81">
            <a:extLst>
              <a:ext uri="{FF2B5EF4-FFF2-40B4-BE49-F238E27FC236}">
                <a16:creationId xmlns:a16="http://schemas.microsoft.com/office/drawing/2014/main" id="{FF120E5B-D807-C774-551E-006F683E31D6}"/>
              </a:ext>
            </a:extLst>
          </p:cNvPr>
          <p:cNvPicPr>
            <a:picLocks noChangeAspect="1"/>
          </p:cNvPicPr>
          <p:nvPr/>
        </p:nvPicPr>
        <p:blipFill>
          <a:blip r:embed="rId11">
            <a:lum bright="-100000"/>
          </a:blip>
          <a:stretch>
            <a:fillRect/>
          </a:stretch>
        </p:blipFill>
        <p:spPr>
          <a:xfrm>
            <a:off x="19152310" y="11675308"/>
            <a:ext cx="598588" cy="552816"/>
          </a:xfrm>
          <a:prstGeom prst="rect">
            <a:avLst/>
          </a:prstGeom>
          <a:ln>
            <a:noFill/>
          </a:ln>
        </p:spPr>
      </p:pic>
      <p:grpSp>
        <p:nvGrpSpPr>
          <p:cNvPr id="95" name="Agrupar 94">
            <a:extLst>
              <a:ext uri="{FF2B5EF4-FFF2-40B4-BE49-F238E27FC236}">
                <a16:creationId xmlns:a16="http://schemas.microsoft.com/office/drawing/2014/main" id="{253CDEDB-032D-19CF-2DF0-291FF03F83C6}"/>
              </a:ext>
            </a:extLst>
          </p:cNvPr>
          <p:cNvGrpSpPr/>
          <p:nvPr/>
        </p:nvGrpSpPr>
        <p:grpSpPr>
          <a:xfrm>
            <a:off x="3959486" y="11165363"/>
            <a:ext cx="1944000" cy="1090846"/>
            <a:chOff x="908571" y="5369826"/>
            <a:chExt cx="972000" cy="545423"/>
          </a:xfrm>
        </p:grpSpPr>
        <p:sp>
          <p:nvSpPr>
            <p:cNvPr id="71" name="Text Placeholder 2">
              <a:extLst>
                <a:ext uri="{FF2B5EF4-FFF2-40B4-BE49-F238E27FC236}">
                  <a16:creationId xmlns:a16="http://schemas.microsoft.com/office/drawing/2014/main" id="{F5301533-4652-7A2A-8682-160BBEE43600}"/>
                </a:ext>
              </a:extLst>
            </p:cNvPr>
            <p:cNvSpPr txBox="1">
              <a:spLocks/>
            </p:cNvSpPr>
            <p:nvPr/>
          </p:nvSpPr>
          <p:spPr>
            <a:xfrm>
              <a:off x="908571" y="5369826"/>
              <a:ext cx="972000" cy="153888"/>
            </a:xfrm>
            <a:prstGeom prst="rect">
              <a:avLst/>
            </a:prstGeom>
            <a:ln>
              <a:solidFill>
                <a:schemeClr val="bg1"/>
              </a:solidFill>
            </a:ln>
          </p:spPr>
          <p:txBody>
            <a:bodyPr vert="horz" lIns="0" tIns="0" rIns="0" bIns="0" rtlCol="0" anchor="ctr" anchorCtr="0">
              <a:sp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1" indent="0" algn="ctr" defTabSz="2438218" rtl="0" eaLnBrk="1" fontAlgn="base" latinLnBrk="0" hangingPunct="1">
                <a:lnSpc>
                  <a:spcPct val="100000"/>
                </a:lnSpc>
                <a:spcBef>
                  <a:spcPts val="2934"/>
                </a:spcBef>
                <a:spcAft>
                  <a:spcPct val="0"/>
                </a:spcAft>
                <a:buClr>
                  <a:srgbClr val="FFFFFF"/>
                </a:buClr>
                <a:buSzPct val="100000"/>
                <a:buFont typeface="IBM Plex Sans" charset="-120"/>
                <a:buNone/>
                <a:tabLst/>
                <a:defRPr/>
              </a:pPr>
              <a:r>
                <a:rPr kumimoji="0" lang="en-US" sz="2000" b="0" i="0" u="none" strike="noStrike" kern="0" cap="none" spc="0" normalizeH="0" baseline="0" noProof="0">
                  <a:ln>
                    <a:noFill/>
                  </a:ln>
                  <a:solidFill>
                    <a:schemeClr val="tx1">
                      <a:lumMod val="90000"/>
                      <a:lumOff val="10000"/>
                    </a:schemeClr>
                  </a:solidFill>
                  <a:effectLst/>
                  <a:uLnTx/>
                  <a:uFillTx/>
                  <a:latin typeface="Arial" panose="020B0604020202020204"/>
                </a:rPr>
                <a:t>IBM Cloud</a:t>
              </a:r>
            </a:p>
          </p:txBody>
        </p:sp>
        <p:pic>
          <p:nvPicPr>
            <p:cNvPr id="84" name="Picture 82">
              <a:extLst>
                <a:ext uri="{FF2B5EF4-FFF2-40B4-BE49-F238E27FC236}">
                  <a16:creationId xmlns:a16="http://schemas.microsoft.com/office/drawing/2014/main" id="{C41407AA-8724-C8B6-4699-E06450D807B8}"/>
                </a:ext>
              </a:extLst>
            </p:cNvPr>
            <p:cNvPicPr>
              <a:picLocks noChangeAspect="1"/>
            </p:cNvPicPr>
            <p:nvPr/>
          </p:nvPicPr>
          <p:blipFill rotWithShape="1">
            <a:blip r:embed="rId12">
              <a:extLst>
                <a:ext uri="{BEBA8EAE-BF5A-486C-A8C5-ECC9F3942E4B}">
                  <a14:imgProps xmlns:a14="http://schemas.microsoft.com/office/drawing/2010/main">
                    <a14:imgLayer r:embed="rId13">
                      <a14:imgEffect>
                        <a14:brightnessContrast bright="-100000" contrast="-60000"/>
                      </a14:imgEffect>
                    </a14:imgLayer>
                  </a14:imgProps>
                </a:ext>
              </a:extLst>
            </a:blip>
            <a:srcRect l="13216" t="15099" r="12957" b="16666"/>
            <a:stretch/>
          </p:blipFill>
          <p:spPr>
            <a:xfrm>
              <a:off x="1164057" y="5531696"/>
              <a:ext cx="461027" cy="383553"/>
            </a:xfrm>
            <a:prstGeom prst="rect">
              <a:avLst/>
            </a:prstGeom>
            <a:ln>
              <a:noFill/>
            </a:ln>
          </p:spPr>
        </p:pic>
      </p:grpSp>
      <p:grpSp>
        <p:nvGrpSpPr>
          <p:cNvPr id="96" name="Agrupar 95">
            <a:extLst>
              <a:ext uri="{FF2B5EF4-FFF2-40B4-BE49-F238E27FC236}">
                <a16:creationId xmlns:a16="http://schemas.microsoft.com/office/drawing/2014/main" id="{0B80C1D6-5843-D752-7E54-B162905F427C}"/>
              </a:ext>
            </a:extLst>
          </p:cNvPr>
          <p:cNvGrpSpPr/>
          <p:nvPr/>
        </p:nvGrpSpPr>
        <p:grpSpPr>
          <a:xfrm>
            <a:off x="5914686" y="11208707"/>
            <a:ext cx="1944000" cy="961562"/>
            <a:chOff x="2789142" y="5377332"/>
            <a:chExt cx="972000" cy="480781"/>
          </a:xfrm>
        </p:grpSpPr>
        <p:sp>
          <p:nvSpPr>
            <p:cNvPr id="72" name="Text Placeholder 2">
              <a:extLst>
                <a:ext uri="{FF2B5EF4-FFF2-40B4-BE49-F238E27FC236}">
                  <a16:creationId xmlns:a16="http://schemas.microsoft.com/office/drawing/2014/main" id="{A63DC29E-6DBF-1F6D-A616-B1C8B21D1E67}"/>
                </a:ext>
              </a:extLst>
            </p:cNvPr>
            <p:cNvSpPr txBox="1">
              <a:spLocks/>
            </p:cNvSpPr>
            <p:nvPr/>
          </p:nvSpPr>
          <p:spPr>
            <a:xfrm>
              <a:off x="2789142" y="5377332"/>
              <a:ext cx="972000" cy="153888"/>
            </a:xfrm>
            <a:prstGeom prst="rect">
              <a:avLst/>
            </a:prstGeom>
            <a:ln>
              <a:solidFill>
                <a:schemeClr val="bg1"/>
              </a:solidFill>
            </a:ln>
          </p:spPr>
          <p:txBody>
            <a:bodyPr vert="horz" lIns="0" tIns="0" rIns="0" bIns="0" rtlCol="0" anchor="ctr" anchorCtr="0">
              <a:sp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1" indent="0" algn="ctr" defTabSz="2438218" rtl="0" eaLnBrk="1" fontAlgn="base" latinLnBrk="0" hangingPunct="1">
                <a:lnSpc>
                  <a:spcPct val="100000"/>
                </a:lnSpc>
                <a:spcBef>
                  <a:spcPts val="2934"/>
                </a:spcBef>
                <a:spcAft>
                  <a:spcPct val="0"/>
                </a:spcAft>
                <a:buClr>
                  <a:srgbClr val="FFFFFF"/>
                </a:buClr>
                <a:buSzPct val="100000"/>
                <a:buFont typeface="IBM Plex Sans" charset="-120"/>
                <a:buNone/>
                <a:tabLst/>
                <a:defRPr/>
              </a:pPr>
              <a:r>
                <a:rPr kumimoji="0" lang="en-US" sz="2000" b="0" i="0" u="none" strike="noStrike" kern="0" cap="none" spc="0" normalizeH="0" baseline="0" noProof="0">
                  <a:ln>
                    <a:noFill/>
                  </a:ln>
                  <a:solidFill>
                    <a:schemeClr val="tx1">
                      <a:lumMod val="90000"/>
                      <a:lumOff val="10000"/>
                    </a:schemeClr>
                  </a:solidFill>
                  <a:effectLst/>
                  <a:uLnTx/>
                  <a:uFillTx/>
                  <a:latin typeface="Arial" panose="020B0604020202020204"/>
                </a:rPr>
                <a:t>AWS</a:t>
              </a:r>
            </a:p>
          </p:txBody>
        </p:sp>
        <p:pic>
          <p:nvPicPr>
            <p:cNvPr id="85" name="Picture 83">
              <a:extLst>
                <a:ext uri="{FF2B5EF4-FFF2-40B4-BE49-F238E27FC236}">
                  <a16:creationId xmlns:a16="http://schemas.microsoft.com/office/drawing/2014/main" id="{1378F4CE-067E-D026-942E-91F247DE1954}"/>
                </a:ext>
              </a:extLst>
            </p:cNvPr>
            <p:cNvPicPr>
              <a:picLocks noChangeAspect="1"/>
            </p:cNvPicPr>
            <p:nvPr/>
          </p:nvPicPr>
          <p:blipFill>
            <a:blip r:embed="rId14"/>
            <a:stretch>
              <a:fillRect/>
            </a:stretch>
          </p:blipFill>
          <p:spPr>
            <a:xfrm>
              <a:off x="3099157" y="5588831"/>
              <a:ext cx="322823" cy="269282"/>
            </a:xfrm>
            <a:prstGeom prst="rect">
              <a:avLst/>
            </a:prstGeom>
            <a:ln>
              <a:noFill/>
            </a:ln>
          </p:spPr>
        </p:pic>
      </p:grpSp>
      <p:pic>
        <p:nvPicPr>
          <p:cNvPr id="87" name="Picture 85">
            <a:extLst>
              <a:ext uri="{FF2B5EF4-FFF2-40B4-BE49-F238E27FC236}">
                <a16:creationId xmlns:a16="http://schemas.microsoft.com/office/drawing/2014/main" id="{5CAA10E5-F643-3FB3-70DF-B75447490461}"/>
              </a:ext>
            </a:extLst>
          </p:cNvPr>
          <p:cNvPicPr>
            <a:picLocks noChangeAspect="1"/>
          </p:cNvPicPr>
          <p:nvPr/>
        </p:nvPicPr>
        <p:blipFill rotWithShape="1">
          <a:blip r:embed="rId12">
            <a:extLst>
              <a:ext uri="{BEBA8EAE-BF5A-486C-A8C5-ECC9F3942E4B}">
                <a14:imgProps xmlns:a14="http://schemas.microsoft.com/office/drawing/2010/main">
                  <a14:imgLayer r:embed="rId15">
                    <a14:imgEffect>
                      <a14:brightnessContrast bright="-100000" contrast="-60000"/>
                    </a14:imgEffect>
                  </a14:imgLayer>
                </a14:imgProps>
              </a:ext>
            </a:extLst>
          </a:blip>
          <a:srcRect l="13216" t="15099" r="12957" b="16666"/>
          <a:stretch/>
        </p:blipFill>
        <p:spPr>
          <a:xfrm>
            <a:off x="15071931" y="11533293"/>
            <a:ext cx="922054" cy="767106"/>
          </a:xfrm>
          <a:prstGeom prst="rect">
            <a:avLst/>
          </a:prstGeom>
          <a:ln>
            <a:solidFill>
              <a:schemeClr val="bg1"/>
            </a:solidFill>
          </a:ln>
        </p:spPr>
      </p:pic>
      <p:grpSp>
        <p:nvGrpSpPr>
          <p:cNvPr id="98" name="Agrupar 97">
            <a:extLst>
              <a:ext uri="{FF2B5EF4-FFF2-40B4-BE49-F238E27FC236}">
                <a16:creationId xmlns:a16="http://schemas.microsoft.com/office/drawing/2014/main" id="{3B199EFE-D0FB-4F4E-F578-98CFCFDC07F6}"/>
              </a:ext>
            </a:extLst>
          </p:cNvPr>
          <p:cNvGrpSpPr/>
          <p:nvPr/>
        </p:nvGrpSpPr>
        <p:grpSpPr>
          <a:xfrm>
            <a:off x="10454494" y="11209990"/>
            <a:ext cx="1944000" cy="983848"/>
            <a:chOff x="6550284" y="5366189"/>
            <a:chExt cx="972000" cy="491924"/>
          </a:xfrm>
        </p:grpSpPr>
        <p:sp>
          <p:nvSpPr>
            <p:cNvPr id="74" name="Text Placeholder 2">
              <a:extLst>
                <a:ext uri="{FF2B5EF4-FFF2-40B4-BE49-F238E27FC236}">
                  <a16:creationId xmlns:a16="http://schemas.microsoft.com/office/drawing/2014/main" id="{5CA8027D-A199-DEA3-78C1-BB5737862B88}"/>
                </a:ext>
              </a:extLst>
            </p:cNvPr>
            <p:cNvSpPr txBox="1">
              <a:spLocks/>
            </p:cNvSpPr>
            <p:nvPr/>
          </p:nvSpPr>
          <p:spPr>
            <a:xfrm>
              <a:off x="6550284" y="5366189"/>
              <a:ext cx="972000" cy="153888"/>
            </a:xfrm>
            <a:prstGeom prst="rect">
              <a:avLst/>
            </a:prstGeom>
            <a:ln>
              <a:solidFill>
                <a:schemeClr val="bg1"/>
              </a:solidFill>
            </a:ln>
          </p:spPr>
          <p:txBody>
            <a:bodyPr vert="horz" wrap="square" lIns="0" tIns="0" rIns="0" bIns="0" rtlCol="0" anchor="ctr" anchorCtr="0">
              <a:sp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1" indent="0" algn="ctr" defTabSz="2438218" rtl="0" eaLnBrk="1" fontAlgn="base" latinLnBrk="0" hangingPunct="1">
                <a:lnSpc>
                  <a:spcPct val="100000"/>
                </a:lnSpc>
                <a:spcBef>
                  <a:spcPts val="2934"/>
                </a:spcBef>
                <a:spcAft>
                  <a:spcPct val="0"/>
                </a:spcAft>
                <a:buClr>
                  <a:srgbClr val="FFFFFF"/>
                </a:buClr>
                <a:buSzPct val="100000"/>
                <a:buFont typeface="IBM Plex Sans" charset="-120"/>
                <a:buNone/>
                <a:tabLst/>
                <a:defRPr/>
              </a:pPr>
              <a:r>
                <a:rPr kumimoji="0" lang="en-US" sz="2000" b="0" i="0" u="none" strike="noStrike" kern="0" cap="none" spc="0" normalizeH="0" baseline="0" noProof="0">
                  <a:ln>
                    <a:noFill/>
                  </a:ln>
                  <a:solidFill>
                    <a:schemeClr val="tx1">
                      <a:lumMod val="90000"/>
                      <a:lumOff val="10000"/>
                    </a:schemeClr>
                  </a:solidFill>
                  <a:effectLst/>
                  <a:uLnTx/>
                  <a:uFillTx/>
                  <a:latin typeface="Arial" panose="020B0604020202020204"/>
                </a:rPr>
                <a:t>Google Cloud</a:t>
              </a:r>
            </a:p>
          </p:txBody>
        </p:sp>
        <p:pic>
          <p:nvPicPr>
            <p:cNvPr id="88" name="Picture 86">
              <a:extLst>
                <a:ext uri="{FF2B5EF4-FFF2-40B4-BE49-F238E27FC236}">
                  <a16:creationId xmlns:a16="http://schemas.microsoft.com/office/drawing/2014/main" id="{5D32EAAD-D4CD-73EA-42B1-51CFA4DAD8AB}"/>
                </a:ext>
              </a:extLst>
            </p:cNvPr>
            <p:cNvPicPr>
              <a:picLocks noChangeAspect="1"/>
            </p:cNvPicPr>
            <p:nvPr/>
          </p:nvPicPr>
          <p:blipFill>
            <a:blip r:embed="rId14"/>
            <a:stretch>
              <a:fillRect/>
            </a:stretch>
          </p:blipFill>
          <p:spPr>
            <a:xfrm>
              <a:off x="6929879" y="5588831"/>
              <a:ext cx="322823" cy="269282"/>
            </a:xfrm>
            <a:prstGeom prst="rect">
              <a:avLst/>
            </a:prstGeom>
            <a:ln>
              <a:noFill/>
            </a:ln>
          </p:spPr>
        </p:pic>
      </p:grpSp>
      <p:grpSp>
        <p:nvGrpSpPr>
          <p:cNvPr id="99" name="Agrupar 98">
            <a:extLst>
              <a:ext uri="{FF2B5EF4-FFF2-40B4-BE49-F238E27FC236}">
                <a16:creationId xmlns:a16="http://schemas.microsoft.com/office/drawing/2014/main" id="{6C5FBD63-4B34-9CEA-8A0C-82ABDE318638}"/>
              </a:ext>
            </a:extLst>
          </p:cNvPr>
          <p:cNvGrpSpPr/>
          <p:nvPr/>
        </p:nvGrpSpPr>
        <p:grpSpPr>
          <a:xfrm>
            <a:off x="12616958" y="11264100"/>
            <a:ext cx="1944000" cy="992108"/>
            <a:chOff x="6888242" y="5415784"/>
            <a:chExt cx="972000" cy="496054"/>
          </a:xfrm>
        </p:grpSpPr>
        <p:sp>
          <p:nvSpPr>
            <p:cNvPr id="86" name="Text Placeholder 2">
              <a:extLst>
                <a:ext uri="{FF2B5EF4-FFF2-40B4-BE49-F238E27FC236}">
                  <a16:creationId xmlns:a16="http://schemas.microsoft.com/office/drawing/2014/main" id="{3E5F499D-3CEA-0EA4-635D-9F55250CDA3A}"/>
                </a:ext>
              </a:extLst>
            </p:cNvPr>
            <p:cNvSpPr txBox="1">
              <a:spLocks/>
            </p:cNvSpPr>
            <p:nvPr/>
          </p:nvSpPr>
          <p:spPr>
            <a:xfrm>
              <a:off x="6888242" y="5415784"/>
              <a:ext cx="972000" cy="153888"/>
            </a:xfrm>
            <a:prstGeom prst="rect">
              <a:avLst/>
            </a:prstGeom>
            <a:ln>
              <a:solidFill>
                <a:schemeClr val="bg1"/>
              </a:solidFill>
            </a:ln>
          </p:spPr>
          <p:txBody>
            <a:bodyPr vert="horz" lIns="0" tIns="0" rIns="0" bIns="0" rtlCol="0" anchor="ctr" anchorCtr="0">
              <a:sp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1" indent="0" algn="ctr" defTabSz="2438218" rtl="0" eaLnBrk="1" fontAlgn="base" latinLnBrk="0" hangingPunct="1">
                <a:lnSpc>
                  <a:spcPct val="100000"/>
                </a:lnSpc>
                <a:spcBef>
                  <a:spcPts val="2934"/>
                </a:spcBef>
                <a:spcAft>
                  <a:spcPct val="0"/>
                </a:spcAft>
                <a:buClr>
                  <a:srgbClr val="FFFFFF"/>
                </a:buClr>
                <a:buSzPct val="100000"/>
                <a:buFont typeface="IBM Plex Sans" charset="-120"/>
                <a:buNone/>
                <a:tabLst/>
                <a:defRPr/>
              </a:pPr>
              <a:r>
                <a:rPr kumimoji="0" lang="en-US" sz="2000" b="0" i="0" u="none" strike="noStrike" kern="0" cap="none" spc="0" normalizeH="0" baseline="0" noProof="0">
                  <a:ln>
                    <a:noFill/>
                  </a:ln>
                  <a:solidFill>
                    <a:schemeClr val="tx1">
                      <a:lumMod val="90000"/>
                      <a:lumOff val="10000"/>
                    </a:schemeClr>
                  </a:solidFill>
                  <a:effectLst/>
                  <a:uLnTx/>
                  <a:uFillTx/>
                  <a:latin typeface="Arial" panose="020B0604020202020204"/>
                </a:rPr>
                <a:t>VMware</a:t>
              </a:r>
            </a:p>
          </p:txBody>
        </p:sp>
        <p:pic>
          <p:nvPicPr>
            <p:cNvPr id="89" name="Picture 87">
              <a:extLst>
                <a:ext uri="{FF2B5EF4-FFF2-40B4-BE49-F238E27FC236}">
                  <a16:creationId xmlns:a16="http://schemas.microsoft.com/office/drawing/2014/main" id="{478A23A4-EDDB-9879-6526-B24901645E23}"/>
                </a:ext>
              </a:extLst>
            </p:cNvPr>
            <p:cNvPicPr>
              <a:picLocks noChangeAspect="1"/>
            </p:cNvPicPr>
            <p:nvPr/>
          </p:nvPicPr>
          <p:blipFill>
            <a:blip r:embed="rId14"/>
            <a:stretch>
              <a:fillRect/>
            </a:stretch>
          </p:blipFill>
          <p:spPr>
            <a:xfrm>
              <a:off x="7178870" y="5642556"/>
              <a:ext cx="322823" cy="269282"/>
            </a:xfrm>
            <a:prstGeom prst="rect">
              <a:avLst/>
            </a:prstGeom>
            <a:ln>
              <a:noFill/>
            </a:ln>
          </p:spPr>
        </p:pic>
      </p:grpSp>
      <p:grpSp>
        <p:nvGrpSpPr>
          <p:cNvPr id="97" name="Agrupar 96">
            <a:extLst>
              <a:ext uri="{FF2B5EF4-FFF2-40B4-BE49-F238E27FC236}">
                <a16:creationId xmlns:a16="http://schemas.microsoft.com/office/drawing/2014/main" id="{9FF90A4A-139C-CA8C-470C-6008BC1B35DF}"/>
              </a:ext>
            </a:extLst>
          </p:cNvPr>
          <p:cNvGrpSpPr/>
          <p:nvPr/>
        </p:nvGrpSpPr>
        <p:grpSpPr>
          <a:xfrm>
            <a:off x="7979328" y="11176168"/>
            <a:ext cx="1944000" cy="1009960"/>
            <a:chOff x="4669713" y="5353133"/>
            <a:chExt cx="972000" cy="504980"/>
          </a:xfrm>
        </p:grpSpPr>
        <p:sp>
          <p:nvSpPr>
            <p:cNvPr id="73" name="Text Placeholder 2">
              <a:extLst>
                <a:ext uri="{FF2B5EF4-FFF2-40B4-BE49-F238E27FC236}">
                  <a16:creationId xmlns:a16="http://schemas.microsoft.com/office/drawing/2014/main" id="{4E03D381-856C-558D-F923-9CCF46146515}"/>
                </a:ext>
              </a:extLst>
            </p:cNvPr>
            <p:cNvSpPr txBox="1">
              <a:spLocks/>
            </p:cNvSpPr>
            <p:nvPr/>
          </p:nvSpPr>
          <p:spPr>
            <a:xfrm>
              <a:off x="4669713" y="5353133"/>
              <a:ext cx="972000" cy="180000"/>
            </a:xfrm>
            <a:prstGeom prst="rect">
              <a:avLst/>
            </a:prstGeom>
            <a:ln>
              <a:solidFill>
                <a:schemeClr val="bg1"/>
              </a:solidFill>
            </a:ln>
          </p:spPr>
          <p:txBody>
            <a:bodyPr vert="horz" wrap="square" lIns="0" tIns="0" rIns="0" bIns="0" rtlCol="0" anchor="ctr" anchorCtr="0">
              <a:spAutoFit/>
            </a:bodyPr>
            <a:lstStyle>
              <a:defPPr>
                <a:defRPr lang="en-US"/>
              </a:defPPr>
              <a:lvl1pPr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1pPr>
              <a:lvl2pPr marL="9144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2pPr>
              <a:lvl3pPr marL="18288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3pPr>
              <a:lvl4pPr marL="27432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4pPr>
              <a:lvl5pPr marL="3657600" algn="l" rtl="0" eaLnBrk="0" fontAlgn="base" hangingPunct="0">
                <a:spcBef>
                  <a:spcPct val="0"/>
                </a:spcBef>
                <a:spcAft>
                  <a:spcPct val="0"/>
                </a:spcAft>
                <a:defRPr kern="1200" baseline="-25000">
                  <a:solidFill>
                    <a:schemeClr val="tx1"/>
                  </a:solidFill>
                  <a:latin typeface="Arial" charset="0"/>
                  <a:ea typeface="ＭＳ Ｐゴシック" charset="0"/>
                  <a:cs typeface="ＭＳ Ｐゴシック" charset="0"/>
                </a:defRPr>
              </a:lvl5pPr>
              <a:lvl6pPr marL="4572000" algn="l" defTabSz="914400" rtl="0" eaLnBrk="1" latinLnBrk="0" hangingPunct="1">
                <a:defRPr kern="1200" baseline="-25000">
                  <a:solidFill>
                    <a:schemeClr val="tx1"/>
                  </a:solidFill>
                  <a:latin typeface="Arial" charset="0"/>
                  <a:ea typeface="ＭＳ Ｐゴシック" charset="0"/>
                  <a:cs typeface="ＭＳ Ｐゴシック" charset="0"/>
                </a:defRPr>
              </a:lvl6pPr>
              <a:lvl7pPr marL="5486400" algn="l" defTabSz="914400" rtl="0" eaLnBrk="1" latinLnBrk="0" hangingPunct="1">
                <a:defRPr kern="1200" baseline="-25000">
                  <a:solidFill>
                    <a:schemeClr val="tx1"/>
                  </a:solidFill>
                  <a:latin typeface="Arial" charset="0"/>
                  <a:ea typeface="ＭＳ Ｐゴシック" charset="0"/>
                  <a:cs typeface="ＭＳ Ｐゴシック" charset="0"/>
                </a:defRPr>
              </a:lvl7pPr>
              <a:lvl8pPr marL="6400800" algn="l" defTabSz="914400" rtl="0" eaLnBrk="1" latinLnBrk="0" hangingPunct="1">
                <a:defRPr kern="1200" baseline="-25000">
                  <a:solidFill>
                    <a:schemeClr val="tx1"/>
                  </a:solidFill>
                  <a:latin typeface="Arial" charset="0"/>
                  <a:ea typeface="ＭＳ Ｐゴシック" charset="0"/>
                  <a:cs typeface="ＭＳ Ｐゴシック" charset="0"/>
                </a:defRPr>
              </a:lvl8pPr>
              <a:lvl9pPr marL="7315200" algn="l" defTabSz="914400" rtl="0" eaLnBrk="1" latinLnBrk="0" hangingPunct="1">
                <a:defRPr kern="1200" baseline="-25000">
                  <a:solidFill>
                    <a:schemeClr val="tx1"/>
                  </a:solidFill>
                  <a:latin typeface="Arial" charset="0"/>
                  <a:ea typeface="ＭＳ Ｐゴシック" charset="0"/>
                  <a:cs typeface="ＭＳ Ｐゴシック" charset="0"/>
                </a:defRPr>
              </a:lvl9pPr>
            </a:lstStyle>
            <a:p>
              <a:pPr marL="0" marR="0" lvl="1" indent="0" algn="ctr" defTabSz="2438218" rtl="0" eaLnBrk="1" fontAlgn="base" latinLnBrk="0" hangingPunct="1">
                <a:lnSpc>
                  <a:spcPct val="100000"/>
                </a:lnSpc>
                <a:spcBef>
                  <a:spcPts val="2934"/>
                </a:spcBef>
                <a:spcAft>
                  <a:spcPct val="0"/>
                </a:spcAft>
                <a:buClr>
                  <a:srgbClr val="FFFFFF"/>
                </a:buClr>
                <a:buSzPct val="100000"/>
                <a:buFont typeface="IBM Plex Sans" charset="-120"/>
                <a:buNone/>
                <a:tabLst/>
                <a:defRPr/>
              </a:pPr>
              <a:r>
                <a:rPr kumimoji="0" lang="en-US" sz="2000" b="0" i="0" u="none" strike="noStrike" kern="0" cap="none" spc="0" normalizeH="0" baseline="0" noProof="0">
                  <a:ln>
                    <a:noFill/>
                  </a:ln>
                  <a:solidFill>
                    <a:schemeClr val="tx1">
                      <a:lumMod val="90000"/>
                      <a:lumOff val="10000"/>
                    </a:schemeClr>
                  </a:solidFill>
                  <a:effectLst/>
                  <a:uLnTx/>
                  <a:uFillTx/>
                  <a:latin typeface="Arial" panose="020B0604020202020204"/>
                </a:rPr>
                <a:t>Microsoft Azure</a:t>
              </a:r>
            </a:p>
          </p:txBody>
        </p:sp>
        <p:pic>
          <p:nvPicPr>
            <p:cNvPr id="90" name="Picture 88">
              <a:extLst>
                <a:ext uri="{FF2B5EF4-FFF2-40B4-BE49-F238E27FC236}">
                  <a16:creationId xmlns:a16="http://schemas.microsoft.com/office/drawing/2014/main" id="{420DC364-77DF-D3DE-13A4-DDD0A5171B43}"/>
                </a:ext>
              </a:extLst>
            </p:cNvPr>
            <p:cNvPicPr>
              <a:picLocks noChangeAspect="1"/>
            </p:cNvPicPr>
            <p:nvPr/>
          </p:nvPicPr>
          <p:blipFill>
            <a:blip r:embed="rId14"/>
            <a:stretch>
              <a:fillRect/>
            </a:stretch>
          </p:blipFill>
          <p:spPr>
            <a:xfrm>
              <a:off x="4994301" y="5588831"/>
              <a:ext cx="322823" cy="269282"/>
            </a:xfrm>
            <a:prstGeom prst="rect">
              <a:avLst/>
            </a:prstGeom>
            <a:ln>
              <a:noFill/>
            </a:ln>
          </p:spPr>
        </p:pic>
      </p:grpSp>
      <p:sp>
        <p:nvSpPr>
          <p:cNvPr id="6" name="Title 1">
            <a:extLst>
              <a:ext uri="{FF2B5EF4-FFF2-40B4-BE49-F238E27FC236}">
                <a16:creationId xmlns:a16="http://schemas.microsoft.com/office/drawing/2014/main" id="{178908A4-C030-E932-A2CD-361F774E1541}"/>
              </a:ext>
            </a:extLst>
          </p:cNvPr>
          <p:cNvSpPr>
            <a:spLocks noGrp="1"/>
          </p:cNvSpPr>
          <p:nvPr>
            <p:ph type="title"/>
          </p:nvPr>
        </p:nvSpPr>
        <p:spPr>
          <a:xfrm>
            <a:off x="252000" y="360000"/>
            <a:ext cx="23760000" cy="1944000"/>
          </a:xfrm>
        </p:spPr>
        <p:txBody>
          <a:bodyPr/>
          <a:lstStyle/>
          <a:p>
            <a:r>
              <a:rPr lang="en-US" dirty="0" err="1"/>
              <a:t>Abordagem</a:t>
            </a:r>
            <a:r>
              <a:rPr lang="en-US" dirty="0"/>
              <a:t> IBM: Cloud Pak for Integration</a:t>
            </a:r>
          </a:p>
        </p:txBody>
      </p:sp>
      <p:sp>
        <p:nvSpPr>
          <p:cNvPr id="9" name="Rectangle 8">
            <a:extLst>
              <a:ext uri="{FF2B5EF4-FFF2-40B4-BE49-F238E27FC236}">
                <a16:creationId xmlns:a16="http://schemas.microsoft.com/office/drawing/2014/main" id="{798B5FCC-D1BF-E3A4-2E85-1683EB63A605}"/>
              </a:ext>
            </a:extLst>
          </p:cNvPr>
          <p:cNvSpPr/>
          <p:nvPr/>
        </p:nvSpPr>
        <p:spPr>
          <a:xfrm>
            <a:off x="15290534" y="5723029"/>
            <a:ext cx="1311156" cy="461665"/>
          </a:xfrm>
          <a:prstGeom prst="rect">
            <a:avLst/>
          </a:prstGeom>
        </p:spPr>
        <p:txBody>
          <a:bodyPr wrap="square" rtlCol="0" anchor="ctr">
            <a:spAutoFit/>
          </a:bodyPr>
          <a:lstStyle/>
          <a:p>
            <a:pPr algn="ctr" eaLnBrk="1" fontAlgn="auto" hangingPunct="1">
              <a:spcBef>
                <a:spcPts val="0"/>
              </a:spcBef>
              <a:spcAft>
                <a:spcPts val="0"/>
              </a:spcAft>
            </a:pPr>
            <a:r>
              <a:rPr lang="pt-BR" sz="2400" baseline="0" dirty="0">
                <a:solidFill>
                  <a:schemeClr val="bg1"/>
                </a:solidFill>
                <a:latin typeface="IBM Plex Sans" charset="0"/>
                <a:ea typeface="IBM Plex Sans" charset="0"/>
                <a:cs typeface="IBM Plex Sans" charset="0"/>
              </a:rPr>
              <a:t>(Kafka)</a:t>
            </a:r>
            <a:endParaRPr lang="en-US" sz="2400" baseline="0" dirty="0">
              <a:solidFill>
                <a:schemeClr val="bg1"/>
              </a:solidFill>
              <a:latin typeface="IBM Plex Sans" charset="0"/>
              <a:ea typeface="IBM Plex Sans" charset="0"/>
              <a:cs typeface="IBM Plex Sans" charset="0"/>
            </a:endParaRPr>
          </a:p>
        </p:txBody>
      </p:sp>
      <p:sp>
        <p:nvSpPr>
          <p:cNvPr id="11" name="Rectangle 10">
            <a:extLst>
              <a:ext uri="{FF2B5EF4-FFF2-40B4-BE49-F238E27FC236}">
                <a16:creationId xmlns:a16="http://schemas.microsoft.com/office/drawing/2014/main" id="{F26A2546-AB13-F71B-0EE3-0698AE5FBDC8}"/>
              </a:ext>
            </a:extLst>
          </p:cNvPr>
          <p:cNvSpPr/>
          <p:nvPr/>
        </p:nvSpPr>
        <p:spPr>
          <a:xfrm>
            <a:off x="12439435" y="5951184"/>
            <a:ext cx="1311156" cy="461665"/>
          </a:xfrm>
          <a:prstGeom prst="rect">
            <a:avLst/>
          </a:prstGeom>
        </p:spPr>
        <p:txBody>
          <a:bodyPr wrap="square" rtlCol="0" anchor="ctr">
            <a:spAutoFit/>
          </a:bodyPr>
          <a:lstStyle/>
          <a:p>
            <a:pPr algn="ctr" eaLnBrk="1" fontAlgn="auto" hangingPunct="1">
              <a:spcBef>
                <a:spcPts val="0"/>
              </a:spcBef>
              <a:spcAft>
                <a:spcPts val="0"/>
              </a:spcAft>
            </a:pPr>
            <a:r>
              <a:rPr lang="pt-BR" sz="2400" baseline="0" dirty="0">
                <a:solidFill>
                  <a:schemeClr val="bg1"/>
                </a:solidFill>
                <a:latin typeface="IBM Plex Sans" charset="0"/>
                <a:ea typeface="IBM Plex Sans" charset="0"/>
                <a:cs typeface="IBM Plex Sans" charset="0"/>
              </a:rPr>
              <a:t>(MQ)</a:t>
            </a:r>
            <a:endParaRPr lang="en-US" sz="2400" baseline="0" dirty="0">
              <a:solidFill>
                <a:schemeClr val="bg1"/>
              </a:solidFill>
              <a:latin typeface="IBM Plex Sans" charset="0"/>
              <a:ea typeface="IBM Plex Sans" charset="0"/>
              <a:cs typeface="IBM Plex Sans" charset="0"/>
            </a:endParaRPr>
          </a:p>
        </p:txBody>
      </p:sp>
    </p:spTree>
    <p:extLst>
      <p:ext uri="{BB962C8B-B14F-4D97-AF65-F5344CB8AC3E}">
        <p14:creationId xmlns:p14="http://schemas.microsoft.com/office/powerpoint/2010/main" val="3134473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423433-D860-E1F9-9779-1C78F6BBCF4D}"/>
              </a:ext>
            </a:extLst>
          </p:cNvPr>
          <p:cNvPicPr>
            <a:picLocks noChangeAspect="1"/>
          </p:cNvPicPr>
          <p:nvPr/>
        </p:nvPicPr>
        <p:blipFill>
          <a:blip r:embed="rId3"/>
          <a:stretch>
            <a:fillRect/>
          </a:stretch>
        </p:blipFill>
        <p:spPr>
          <a:xfrm>
            <a:off x="1119317" y="11380365"/>
            <a:ext cx="1673845" cy="1589342"/>
          </a:xfrm>
          <a:prstGeom prst="rect">
            <a:avLst/>
          </a:prstGeom>
        </p:spPr>
      </p:pic>
      <p:sp>
        <p:nvSpPr>
          <p:cNvPr id="4" name="TextBox 3">
            <a:extLst>
              <a:ext uri="{FF2B5EF4-FFF2-40B4-BE49-F238E27FC236}">
                <a16:creationId xmlns:a16="http://schemas.microsoft.com/office/drawing/2014/main" id="{512B6A04-1CF2-F307-B9CF-6732EF7F3BD7}"/>
              </a:ext>
            </a:extLst>
          </p:cNvPr>
          <p:cNvSpPr txBox="1"/>
          <p:nvPr/>
        </p:nvSpPr>
        <p:spPr>
          <a:xfrm>
            <a:off x="3081814" y="11132872"/>
            <a:ext cx="9110186" cy="2000548"/>
          </a:xfrm>
          <a:prstGeom prst="rect">
            <a:avLst/>
          </a:prstGeom>
          <a:noFill/>
        </p:spPr>
        <p:txBody>
          <a:bodyPr wrap="none" rtlCol="0">
            <a:spAutoFit/>
          </a:bodyPr>
          <a:lstStyle/>
          <a:p>
            <a:pPr algn="just"/>
            <a:r>
              <a:rPr lang="pt-BR" sz="4000" dirty="0">
                <a:solidFill>
                  <a:schemeClr val="tx1"/>
                </a:solidFill>
              </a:rPr>
              <a:t>Alexandre Zanetti</a:t>
            </a:r>
          </a:p>
          <a:p>
            <a:pPr algn="just"/>
            <a:r>
              <a:rPr lang="pt-BR" sz="2800" dirty="0">
                <a:solidFill>
                  <a:schemeClr val="tx1"/>
                </a:solidFill>
                <a:hlinkClick r:id="rId4">
                  <a:extLst>
                    <a:ext uri="{A12FA001-AC4F-418D-AE19-62706E023703}">
                      <ahyp:hlinkClr xmlns:ahyp="http://schemas.microsoft.com/office/drawing/2018/hyperlinkcolor" val="tx"/>
                    </a:ext>
                  </a:extLst>
                </a:hlinkClick>
              </a:rPr>
              <a:t>alexandre.zanetti@br.ibm.com</a:t>
            </a:r>
            <a:endParaRPr lang="pt-BR" sz="2800" dirty="0">
              <a:solidFill>
                <a:schemeClr val="tx1"/>
              </a:solidFill>
            </a:endParaRPr>
          </a:p>
          <a:p>
            <a:pPr algn="just"/>
            <a:r>
              <a:rPr lang="en-US" sz="2800" dirty="0">
                <a:solidFill>
                  <a:schemeClr val="tx1"/>
                </a:solidFill>
              </a:rPr>
              <a:t>55 (11) 98539-4632</a:t>
            </a:r>
          </a:p>
          <a:p>
            <a:pPr algn="just"/>
            <a:r>
              <a:rPr lang="en-US" sz="2800" dirty="0">
                <a:solidFill>
                  <a:schemeClr val="tx1"/>
                </a:solidFill>
                <a:effectLst/>
              </a:rPr>
              <a:t>IBM Advisory Customer Success Manager Technical Specialist</a:t>
            </a:r>
          </a:p>
        </p:txBody>
      </p:sp>
      <p:pic>
        <p:nvPicPr>
          <p:cNvPr id="6" name="Picture 5">
            <a:extLst>
              <a:ext uri="{FF2B5EF4-FFF2-40B4-BE49-F238E27FC236}">
                <a16:creationId xmlns:a16="http://schemas.microsoft.com/office/drawing/2014/main" id="{2E67C19F-2F24-C607-E08E-A90ED67319F8}"/>
              </a:ext>
            </a:extLst>
          </p:cNvPr>
          <p:cNvPicPr>
            <a:picLocks noChangeAspect="1"/>
          </p:cNvPicPr>
          <p:nvPr/>
        </p:nvPicPr>
        <p:blipFill>
          <a:blip r:embed="rId5"/>
          <a:srcRect t="30266" b="27736"/>
          <a:stretch/>
        </p:blipFill>
        <p:spPr>
          <a:xfrm>
            <a:off x="2846950" y="4160265"/>
            <a:ext cx="17774464" cy="3531238"/>
          </a:xfrm>
          <a:prstGeom prst="rect">
            <a:avLst/>
          </a:prstGeom>
        </p:spPr>
      </p:pic>
      <p:pic>
        <p:nvPicPr>
          <p:cNvPr id="5" name="Picture 2"/>
          <p:cNvPicPr>
            <a:picLocks noChangeAspect="1" noChangeArrowheads="1"/>
          </p:cNvPicPr>
          <p:nvPr/>
        </p:nvPicPr>
        <p:blipFill>
          <a:blip r:embed="rId6"/>
          <a:srcRect/>
          <a:stretch>
            <a:fillRect/>
          </a:stretch>
        </p:blipFill>
        <p:spPr bwMode="auto">
          <a:xfrm>
            <a:off x="14365246" y="775593"/>
            <a:ext cx="3752151" cy="3752151"/>
          </a:xfrm>
          <a:prstGeom prst="rect">
            <a:avLst/>
          </a:prstGeom>
          <a:ln>
            <a:noFill/>
          </a:ln>
          <a:effectLst>
            <a:softEdge rad="112500"/>
          </a:effectLst>
        </p:spPr>
      </p:pic>
      <p:sp>
        <p:nvSpPr>
          <p:cNvPr id="58370" name="Text Box 1"/>
          <p:cNvSpPr txBox="1">
            <a:spLocks noChangeArrowheads="1"/>
          </p:cNvSpPr>
          <p:nvPr/>
        </p:nvSpPr>
        <p:spPr bwMode="auto">
          <a:xfrm>
            <a:off x="1119317" y="1325951"/>
            <a:ext cx="18246213" cy="2777427"/>
          </a:xfrm>
          <a:prstGeom prst="rect">
            <a:avLst/>
          </a:prstGeom>
          <a:noFill/>
          <a:ln w="9525">
            <a:noFill/>
            <a:round/>
            <a:headEnd/>
            <a:tailEnd/>
          </a:ln>
        </p:spPr>
        <p:txBody>
          <a:bodyPr wrap="square" lIns="0" tIns="0" rIns="0" bIns="0" anchor="ctr">
            <a:spAutoFit/>
          </a:bodyPr>
          <a:lstStyle/>
          <a:p>
            <a:pPr algn="just" hangingPunct="1">
              <a:lnSpc>
                <a:spcPct val="94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 pos="12801600" algn="l"/>
                <a:tab pos="13716000" algn="l"/>
                <a:tab pos="14630400" algn="l"/>
                <a:tab pos="15544800" algn="l"/>
                <a:tab pos="16459200" algn="l"/>
                <a:tab pos="17373600" algn="l"/>
                <a:tab pos="18288000" algn="l"/>
              </a:tabLst>
            </a:pPr>
            <a:r>
              <a:rPr lang="en-GB" altLang="pt-BR" sz="9600" dirty="0">
                <a:solidFill>
                  <a:srgbClr val="006699"/>
                </a:solidFill>
                <a:ea typeface="MS PGothic" pitchFamily="34" charset="-128"/>
              </a:rPr>
              <a:t>E agora…</a:t>
            </a:r>
          </a:p>
          <a:p>
            <a:pPr algn="just" hangingPunct="1">
              <a:lnSpc>
                <a:spcPct val="94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 pos="10972800" algn="l"/>
                <a:tab pos="11887200" algn="l"/>
                <a:tab pos="12801600" algn="l"/>
                <a:tab pos="13716000" algn="l"/>
                <a:tab pos="14630400" algn="l"/>
                <a:tab pos="15544800" algn="l"/>
                <a:tab pos="16459200" algn="l"/>
                <a:tab pos="17373600" algn="l"/>
                <a:tab pos="18288000" algn="l"/>
              </a:tabLst>
            </a:pPr>
            <a:r>
              <a:rPr lang="en-GB" altLang="pt-BR" sz="9600" dirty="0">
                <a:solidFill>
                  <a:srgbClr val="006699"/>
                </a:solidFill>
                <a:ea typeface="MS PGothic" pitchFamily="34" charset="-128"/>
              </a:rPr>
              <a:t>MQ </a:t>
            </a:r>
            <a:r>
              <a:rPr lang="en-GB" altLang="pt-BR" sz="9600" dirty="0" err="1">
                <a:solidFill>
                  <a:srgbClr val="006699"/>
                </a:solidFill>
                <a:ea typeface="MS PGothic" pitchFamily="34" charset="-128"/>
              </a:rPr>
              <a:t>ou</a:t>
            </a:r>
            <a:r>
              <a:rPr lang="en-GB" altLang="pt-BR" sz="9600" dirty="0">
                <a:solidFill>
                  <a:srgbClr val="006699"/>
                </a:solidFill>
                <a:ea typeface="MS PGothic" pitchFamily="34" charset="-128"/>
              </a:rPr>
              <a:t> Kafka (Event Stream)</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59" name="image62.png"/>
          <p:cNvPicPr>
            <a:picLocks noChangeAspect="1"/>
          </p:cNvPicPr>
          <p:nvPr/>
        </p:nvPicPr>
        <p:blipFill>
          <a:blip r:embed="rId2"/>
          <a:stretch>
            <a:fillRect/>
          </a:stretch>
        </p:blipFill>
        <p:spPr>
          <a:xfrm>
            <a:off x="5935087" y="4973589"/>
            <a:ext cx="12513826" cy="376882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58981-E2D8-8294-D8C7-8FDD0D1841E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DD873C3-B0E3-6CB9-000B-C05FE11D5971}"/>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rcRect t="30266" b="27736"/>
          <a:stretch/>
        </p:blipFill>
        <p:spPr>
          <a:xfrm>
            <a:off x="2846950" y="4160265"/>
            <a:ext cx="17774464" cy="3531238"/>
          </a:xfrm>
          <a:prstGeom prst="rect">
            <a:avLst/>
          </a:prstGeom>
        </p:spPr>
      </p:pic>
      <p:sp>
        <p:nvSpPr>
          <p:cNvPr id="12" name="Rectangle 11">
            <a:extLst>
              <a:ext uri="{FF2B5EF4-FFF2-40B4-BE49-F238E27FC236}">
                <a16:creationId xmlns:a16="http://schemas.microsoft.com/office/drawing/2014/main" id="{EFE3CEEA-1412-0503-474B-79A53AF8BA78}"/>
              </a:ext>
            </a:extLst>
          </p:cNvPr>
          <p:cNvSpPr/>
          <p:nvPr/>
        </p:nvSpPr>
        <p:spPr>
          <a:xfrm>
            <a:off x="21173291" y="462131"/>
            <a:ext cx="2816262" cy="1257300"/>
          </a:xfrm>
          <a:prstGeom prst="rect">
            <a:avLst/>
          </a:prstGeom>
          <a:solidFill>
            <a:srgbClr val="000000"/>
          </a:solidFill>
        </p:spPr>
        <p:txBody>
          <a:bodyPr wrap="square" rtlCol="0" anchor="ctr">
            <a:spAutoFit/>
          </a:bodyPr>
          <a:lstStyle/>
          <a:p>
            <a:pPr algn="ctr" eaLnBrk="1" fontAlgn="auto" hangingPunct="1">
              <a:spcBef>
                <a:spcPts val="0"/>
              </a:spcBef>
              <a:spcAft>
                <a:spcPts val="0"/>
              </a:spcAft>
            </a:pPr>
            <a:endParaRPr lang="en-US" sz="2400" baseline="0" dirty="0">
              <a:solidFill>
                <a:srgbClr val="1D3548"/>
              </a:solidFill>
              <a:latin typeface="IBM Plex Sans" charset="0"/>
              <a:ea typeface="IBM Plex Sans" charset="0"/>
              <a:cs typeface="IBM Plex Sans" charset="0"/>
            </a:endParaRPr>
          </a:p>
        </p:txBody>
      </p:sp>
      <p:sp>
        <p:nvSpPr>
          <p:cNvPr id="2" name="Title 1">
            <a:extLst>
              <a:ext uri="{FF2B5EF4-FFF2-40B4-BE49-F238E27FC236}">
                <a16:creationId xmlns:a16="http://schemas.microsoft.com/office/drawing/2014/main" id="{186424D7-8023-5B33-6225-82B95D0D567D}"/>
              </a:ext>
            </a:extLst>
          </p:cNvPr>
          <p:cNvSpPr>
            <a:spLocks noGrp="1"/>
          </p:cNvSpPr>
          <p:nvPr>
            <p:ph type="title"/>
          </p:nvPr>
        </p:nvSpPr>
        <p:spPr>
          <a:xfrm>
            <a:off x="646008" y="480060"/>
            <a:ext cx="22556892" cy="2724150"/>
          </a:xfrm>
        </p:spPr>
        <p:txBody>
          <a:bodyPr vert="horz" wrap="square" lIns="91440" tIns="45720" rIns="91440" bIns="45720" numCol="1" anchor="ctr" anchorCtr="0" compatLnSpc="1">
            <a:prstTxWarp prst="textNoShape">
              <a:avLst/>
            </a:prstTxWarp>
            <a:normAutofit/>
          </a:bodyPr>
          <a:lstStyle/>
          <a:p>
            <a:pPr algn="ctr"/>
            <a:r>
              <a:rPr lang="en-US" altLang="en-US" b="1" cap="all" dirty="0">
                <a:latin typeface="IBM Plex Sans" charset="0"/>
                <a:ea typeface="IBM Plex Sans" charset="0"/>
                <a:cs typeface="IBM Plex Sans" charset="0"/>
              </a:rPr>
              <a:t>Forum de </a:t>
            </a:r>
            <a:r>
              <a:rPr lang="en-US" altLang="en-US" b="1" cap="all" dirty="0" err="1">
                <a:latin typeface="IBM Plex Sans" charset="0"/>
                <a:ea typeface="IBM Plex Sans" charset="0"/>
                <a:cs typeface="IBM Plex Sans" charset="0"/>
              </a:rPr>
              <a:t>discussão</a:t>
            </a:r>
            <a:endParaRPr lang="en-US" altLang="en-US" b="1" cap="all" dirty="0">
              <a:latin typeface="IBM Plex Sans" charset="0"/>
              <a:ea typeface="IBM Plex Sans" charset="0"/>
              <a:cs typeface="IBM Plex Sans" charset="0"/>
            </a:endParaRPr>
          </a:p>
        </p:txBody>
      </p:sp>
      <p:pic>
        <p:nvPicPr>
          <p:cNvPr id="10" name="0973543a.png">
            <a:extLst>
              <a:ext uri="{FF2B5EF4-FFF2-40B4-BE49-F238E27FC236}">
                <a16:creationId xmlns:a16="http://schemas.microsoft.com/office/drawing/2014/main" id="{6A435C7B-BE13-7689-D7F7-162E71B2AA24}"/>
              </a:ext>
            </a:extLst>
          </p:cNvPr>
          <p:cNvPicPr>
            <a:picLocks noChangeAspect="1"/>
          </p:cNvPicPr>
          <p:nvPr/>
        </p:nvPicPr>
        <p:blipFill>
          <a:blip r:embed="rId4"/>
          <a:stretch>
            <a:fillRect/>
          </a:stretch>
        </p:blipFill>
        <p:spPr>
          <a:xfrm>
            <a:off x="21236665" y="555453"/>
            <a:ext cx="2689950" cy="1076374"/>
          </a:xfrm>
          <a:prstGeom prst="rect">
            <a:avLst/>
          </a:prstGeom>
          <a:ln w="12700">
            <a:miter lim="400000"/>
          </a:ln>
        </p:spPr>
      </p:pic>
      <p:pic>
        <p:nvPicPr>
          <p:cNvPr id="3" name="Picture 2">
            <a:extLst>
              <a:ext uri="{FF2B5EF4-FFF2-40B4-BE49-F238E27FC236}">
                <a16:creationId xmlns:a16="http://schemas.microsoft.com/office/drawing/2014/main" id="{73B0AC94-B6FD-4BC7-03C7-939704AA3214}"/>
              </a:ext>
            </a:extLst>
          </p:cNvPr>
          <p:cNvPicPr>
            <a:picLocks noChangeAspect="1"/>
          </p:cNvPicPr>
          <p:nvPr/>
        </p:nvPicPr>
        <p:blipFill>
          <a:blip r:embed="rId5"/>
          <a:srcRect t="30266" r="47424" b="27736"/>
          <a:stretch/>
        </p:blipFill>
        <p:spPr>
          <a:xfrm>
            <a:off x="2846950" y="4160265"/>
            <a:ext cx="9345050" cy="3531238"/>
          </a:xfrm>
          <a:prstGeom prst="rect">
            <a:avLst/>
          </a:prstGeom>
        </p:spPr>
      </p:pic>
    </p:spTree>
    <p:extLst>
      <p:ext uri="{BB962C8B-B14F-4D97-AF65-F5344CB8AC3E}">
        <p14:creationId xmlns:p14="http://schemas.microsoft.com/office/powerpoint/2010/main" val="1102982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43F00A-6E58-12C9-B38A-16AB5192A1B5}"/>
            </a:ext>
          </a:extLst>
        </p:cNvPr>
        <p:cNvGrpSpPr/>
        <p:nvPr/>
      </p:nvGrpSpPr>
      <p:grpSpPr>
        <a:xfrm>
          <a:off x="0" y="0"/>
          <a:ext cx="0" cy="0"/>
          <a:chOff x="0" y="0"/>
          <a:chExt cx="0" cy="0"/>
        </a:xfrm>
      </p:grpSpPr>
      <p:sp>
        <p:nvSpPr>
          <p:cNvPr id="26" name="CaixaDeTexto 77">
            <a:extLst>
              <a:ext uri="{FF2B5EF4-FFF2-40B4-BE49-F238E27FC236}">
                <a16:creationId xmlns:a16="http://schemas.microsoft.com/office/drawing/2014/main" id="{D8D77B43-15BF-66F4-D00C-FBA52659FAA6}"/>
              </a:ext>
            </a:extLst>
          </p:cNvPr>
          <p:cNvSpPr txBox="1"/>
          <p:nvPr/>
        </p:nvSpPr>
        <p:spPr>
          <a:xfrm>
            <a:off x="931736" y="179292"/>
            <a:ext cx="7495865" cy="391517"/>
          </a:xfrm>
          <a:prstGeom prst="rect">
            <a:avLst/>
          </a:prstGeom>
          <a:noFill/>
        </p:spPr>
        <p:txBody>
          <a:bodyPr wrap="square" rtlCol="0">
            <a:spAutoFit/>
          </a:bodyPr>
          <a:lstStyle/>
          <a:p>
            <a:r>
              <a:rPr lang="pt-BR" sz="1944" b="1" dirty="0">
                <a:solidFill>
                  <a:schemeClr val="bg1"/>
                </a:solidFill>
                <a:latin typeface="Bradesco Sans" panose="00000500000000000000" pitchFamily="2" charset="0"/>
              </a:rPr>
              <a:t>IBM MQ</a:t>
            </a:r>
            <a:endParaRPr lang="en-US" sz="1944" b="1" dirty="0">
              <a:solidFill>
                <a:schemeClr val="bg1"/>
              </a:solidFill>
              <a:latin typeface="Bradesco Sans" panose="00000500000000000000" pitchFamily="2" charset="0"/>
            </a:endParaRPr>
          </a:p>
        </p:txBody>
      </p:sp>
      <p:sp>
        <p:nvSpPr>
          <p:cNvPr id="30" name="Rectangle 29">
            <a:extLst>
              <a:ext uri="{FF2B5EF4-FFF2-40B4-BE49-F238E27FC236}">
                <a16:creationId xmlns:a16="http://schemas.microsoft.com/office/drawing/2014/main" id="{71028F07-9E98-1258-0D6F-670B99AC2FBE}"/>
              </a:ext>
            </a:extLst>
          </p:cNvPr>
          <p:cNvSpPr/>
          <p:nvPr/>
        </p:nvSpPr>
        <p:spPr>
          <a:xfrm>
            <a:off x="1108719" y="4320540"/>
            <a:ext cx="21728421" cy="8321040"/>
          </a:xfrm>
          <a:prstGeom prst="rect">
            <a:avLst/>
          </a:prstGeom>
          <a:ln>
            <a:solidFill>
              <a:schemeClr val="tx1"/>
            </a:solidFill>
          </a:ln>
        </p:spPr>
        <p:txBody>
          <a:bodyPr wrap="square" rtlCol="0" anchor="t">
            <a:noAutofit/>
          </a:bodyPr>
          <a:lstStyle/>
          <a:p>
            <a:pPr marL="571500" indent="-571500" algn="just" eaLnBrk="1" fontAlgn="auto" hangingPunct="1">
              <a:spcBef>
                <a:spcPts val="0"/>
              </a:spcBef>
              <a:spcAft>
                <a:spcPts val="0"/>
              </a:spcAft>
              <a:buFont typeface="Wingdings" panose="05000000000000000000" pitchFamily="2" charset="2"/>
              <a:buChar char="§"/>
            </a:pPr>
            <a:r>
              <a:rPr lang="pt-BR" sz="3600" baseline="0" dirty="0">
                <a:solidFill>
                  <a:srgbClr val="1D3548"/>
                </a:solidFill>
                <a:latin typeface="IBM Plex Sans" charset="0"/>
                <a:ea typeface="IBM Plex Sans" charset="0"/>
                <a:cs typeface="IBM Plex Sans" charset="0"/>
              </a:rPr>
              <a:t>A origem do IBM MQ remonta ao início dos anos 1990, quando a IBM buscava uma maneira padronizada, segura e confiável de integrar sistemas heterogêneos dentro das grandes corporações. </a:t>
            </a:r>
          </a:p>
          <a:p>
            <a:pPr marL="571500" indent="-571500" algn="just" eaLnBrk="1" fontAlgn="auto" hangingPunct="1">
              <a:spcBef>
                <a:spcPts val="0"/>
              </a:spcBef>
              <a:spcAft>
                <a:spcPts val="0"/>
              </a:spcAft>
              <a:buFont typeface="Wingdings" panose="05000000000000000000" pitchFamily="2" charset="2"/>
              <a:buChar char="§"/>
            </a:pPr>
            <a:endParaRPr lang="pt-BR" sz="3600" dirty="0">
              <a:solidFill>
                <a:srgbClr val="1D3548"/>
              </a:solidFill>
              <a:latin typeface="IBM Plex Sans" charset="0"/>
              <a:ea typeface="IBM Plex Sans" charset="0"/>
              <a:cs typeface="IBM Plex Sans" charset="0"/>
            </a:endParaRPr>
          </a:p>
          <a:p>
            <a:pPr marL="571500" indent="-571500" algn="just" eaLnBrk="1" fontAlgn="auto" hangingPunct="1">
              <a:spcBef>
                <a:spcPts val="0"/>
              </a:spcBef>
              <a:spcAft>
                <a:spcPts val="0"/>
              </a:spcAft>
              <a:buFont typeface="Wingdings" panose="05000000000000000000" pitchFamily="2" charset="2"/>
              <a:buChar char="§"/>
            </a:pPr>
            <a:r>
              <a:rPr lang="pt-BR" sz="3600" baseline="0" dirty="0">
                <a:solidFill>
                  <a:srgbClr val="1D3548"/>
                </a:solidFill>
                <a:latin typeface="IBM Plex Sans" charset="0"/>
                <a:ea typeface="IBM Plex Sans" charset="0"/>
                <a:cs typeface="IBM Plex Sans" charset="0"/>
              </a:rPr>
              <a:t>O IBM MQ foi lançado em 1993 como </a:t>
            </a:r>
            <a:r>
              <a:rPr lang="pt-BR" sz="3600" baseline="0" dirty="0" err="1">
                <a:solidFill>
                  <a:srgbClr val="1D3548"/>
                </a:solidFill>
                <a:latin typeface="IBM Plex Sans" charset="0"/>
                <a:ea typeface="IBM Plex Sans" charset="0"/>
                <a:cs typeface="IBM Plex Sans" charset="0"/>
              </a:rPr>
              <a:t>MQSeries</a:t>
            </a:r>
            <a:r>
              <a:rPr lang="pt-BR" sz="3600" baseline="0" dirty="0">
                <a:solidFill>
                  <a:srgbClr val="1D3548"/>
                </a:solidFill>
                <a:latin typeface="IBM Plex Sans" charset="0"/>
                <a:ea typeface="IBM Plex Sans" charset="0"/>
                <a:cs typeface="IBM Plex Sans" charset="0"/>
              </a:rPr>
              <a:t>. Criado para resolver o problema da </a:t>
            </a:r>
            <a:r>
              <a:rPr lang="pt-BR" sz="3600" b="1" baseline="0" dirty="0">
                <a:solidFill>
                  <a:srgbClr val="1D3548"/>
                </a:solidFill>
                <a:latin typeface="IBM Plex Sans" charset="0"/>
                <a:ea typeface="IBM Plex Sans" charset="0"/>
                <a:cs typeface="IBM Plex Sans" charset="0"/>
              </a:rPr>
              <a:t>comunicação assíncrona</a:t>
            </a:r>
            <a:r>
              <a:rPr lang="pt-BR" sz="3600" baseline="0" dirty="0">
                <a:solidFill>
                  <a:srgbClr val="1D3548"/>
                </a:solidFill>
                <a:latin typeface="IBM Plex Sans" charset="0"/>
                <a:ea typeface="IBM Plex Sans" charset="0"/>
                <a:cs typeface="IBM Plex Sans" charset="0"/>
              </a:rPr>
              <a:t> entre </a:t>
            </a:r>
            <a:r>
              <a:rPr lang="pt-BR" sz="3600" b="1" baseline="0" dirty="0">
                <a:solidFill>
                  <a:srgbClr val="1D3548"/>
                </a:solidFill>
                <a:latin typeface="IBM Plex Sans" charset="0"/>
                <a:ea typeface="IBM Plex Sans" charset="0"/>
                <a:cs typeface="IBM Plex Sans" charset="0"/>
              </a:rPr>
              <a:t>aplicações distribuídas</a:t>
            </a:r>
            <a:r>
              <a:rPr lang="pt-BR" sz="3600" baseline="0" dirty="0">
                <a:solidFill>
                  <a:srgbClr val="1D3548"/>
                </a:solidFill>
                <a:latin typeface="IBM Plex Sans" charset="0"/>
                <a:ea typeface="IBM Plex Sans" charset="0"/>
                <a:cs typeface="IBM Plex Sans" charset="0"/>
              </a:rPr>
              <a:t> em </a:t>
            </a:r>
            <a:r>
              <a:rPr lang="pt-BR" sz="3600" b="1" baseline="0" dirty="0">
                <a:solidFill>
                  <a:srgbClr val="1D3548"/>
                </a:solidFill>
                <a:latin typeface="IBM Plex Sans" charset="0"/>
                <a:ea typeface="IBM Plex Sans" charset="0"/>
                <a:cs typeface="IBM Plex Sans" charset="0"/>
              </a:rPr>
              <a:t>diferentes plataformas</a:t>
            </a:r>
            <a:r>
              <a:rPr lang="pt-BR" sz="3600" baseline="0" dirty="0">
                <a:solidFill>
                  <a:srgbClr val="1D3548"/>
                </a:solidFill>
                <a:latin typeface="IBM Plex Sans" charset="0"/>
                <a:ea typeface="IBM Plex Sans" charset="0"/>
                <a:cs typeface="IBM Plex Sans" charset="0"/>
              </a:rPr>
              <a:t> (mainframes, UNIX, Windows). </a:t>
            </a:r>
          </a:p>
          <a:p>
            <a:pPr marL="571500" indent="-571500" algn="just" eaLnBrk="1" fontAlgn="auto" hangingPunct="1">
              <a:spcBef>
                <a:spcPts val="0"/>
              </a:spcBef>
              <a:spcAft>
                <a:spcPts val="0"/>
              </a:spcAft>
              <a:buFont typeface="Wingdings" panose="05000000000000000000" pitchFamily="2" charset="2"/>
              <a:buChar char="§"/>
            </a:pPr>
            <a:endParaRPr lang="pt-BR" sz="3600" dirty="0">
              <a:solidFill>
                <a:srgbClr val="1D3548"/>
              </a:solidFill>
              <a:latin typeface="IBM Plex Sans" charset="0"/>
              <a:ea typeface="IBM Plex Sans" charset="0"/>
              <a:cs typeface="IBM Plex Sans" charset="0"/>
            </a:endParaRPr>
          </a:p>
          <a:p>
            <a:pPr marL="571500" indent="-571500" algn="just" eaLnBrk="1" fontAlgn="auto" hangingPunct="1">
              <a:spcBef>
                <a:spcPts val="0"/>
              </a:spcBef>
              <a:spcAft>
                <a:spcPts val="0"/>
              </a:spcAft>
              <a:buFont typeface="Wingdings" panose="05000000000000000000" pitchFamily="2" charset="2"/>
              <a:buChar char="§"/>
            </a:pPr>
            <a:r>
              <a:rPr lang="pt-BR" sz="3600" baseline="0" dirty="0">
                <a:solidFill>
                  <a:srgbClr val="1D3548"/>
                </a:solidFill>
                <a:latin typeface="IBM Plex Sans" charset="0"/>
                <a:ea typeface="IBM Plex Sans" charset="0"/>
                <a:cs typeface="IBM Plex Sans" charset="0"/>
              </a:rPr>
              <a:t>O objetivo era </a:t>
            </a:r>
            <a:r>
              <a:rPr lang="pt-BR" sz="3600" b="1" baseline="0" dirty="0">
                <a:solidFill>
                  <a:srgbClr val="1D3548"/>
                </a:solidFill>
                <a:latin typeface="IBM Plex Sans" charset="0"/>
                <a:ea typeface="IBM Plex Sans" charset="0"/>
                <a:cs typeface="IBM Plex Sans" charset="0"/>
              </a:rPr>
              <a:t>desacoplar aplicações</a:t>
            </a:r>
            <a:r>
              <a:rPr lang="pt-BR" sz="3600" baseline="0" dirty="0">
                <a:solidFill>
                  <a:srgbClr val="1D3548"/>
                </a:solidFill>
                <a:latin typeface="IBM Plex Sans" charset="0"/>
                <a:ea typeface="IBM Plex Sans" charset="0"/>
                <a:cs typeface="IBM Plex Sans" charset="0"/>
              </a:rPr>
              <a:t> e </a:t>
            </a:r>
            <a:r>
              <a:rPr lang="pt-BR" sz="3600" b="1" baseline="0" dirty="0">
                <a:solidFill>
                  <a:srgbClr val="1D3548"/>
                </a:solidFill>
                <a:latin typeface="IBM Plex Sans" charset="0"/>
                <a:ea typeface="IBM Plex Sans" charset="0"/>
                <a:cs typeface="IBM Plex Sans" charset="0"/>
              </a:rPr>
              <a:t>garantir entrega de mensagens</a:t>
            </a:r>
            <a:r>
              <a:rPr lang="pt-BR" sz="3600" baseline="0" dirty="0">
                <a:solidFill>
                  <a:srgbClr val="1D3548"/>
                </a:solidFill>
                <a:latin typeface="IBM Plex Sans" charset="0"/>
                <a:ea typeface="IBM Plex Sans" charset="0"/>
                <a:cs typeface="IBM Plex Sans" charset="0"/>
              </a:rPr>
              <a:t> entre elas, mesmo em caso de falhas de rede ou sistema.</a:t>
            </a:r>
          </a:p>
          <a:p>
            <a:pPr marL="571500" indent="-571500" algn="just" eaLnBrk="1" fontAlgn="auto" hangingPunct="1">
              <a:spcBef>
                <a:spcPts val="0"/>
              </a:spcBef>
              <a:spcAft>
                <a:spcPts val="0"/>
              </a:spcAft>
              <a:buFont typeface="Wingdings" panose="05000000000000000000" pitchFamily="2" charset="2"/>
              <a:buChar char="§"/>
            </a:pPr>
            <a:endParaRPr lang="pt-BR" sz="3600" baseline="0" dirty="0">
              <a:solidFill>
                <a:srgbClr val="1D3548"/>
              </a:solidFill>
              <a:latin typeface="IBM Plex Sans" charset="0"/>
              <a:ea typeface="IBM Plex Sans" charset="0"/>
              <a:cs typeface="IBM Plex Sans" charset="0"/>
            </a:endParaRPr>
          </a:p>
          <a:p>
            <a:pPr marL="571500" indent="-571500" algn="just" eaLnBrk="1" fontAlgn="auto" hangingPunct="1">
              <a:spcBef>
                <a:spcPts val="0"/>
              </a:spcBef>
              <a:spcAft>
                <a:spcPts val="0"/>
              </a:spcAft>
              <a:buFont typeface="Wingdings" panose="05000000000000000000" pitchFamily="2" charset="2"/>
              <a:buChar char="§"/>
            </a:pPr>
            <a:r>
              <a:rPr lang="pt-BR" sz="3600" baseline="0" dirty="0">
                <a:solidFill>
                  <a:srgbClr val="1D3548"/>
                </a:solidFill>
                <a:latin typeface="IBM Plex Sans" charset="0"/>
                <a:ea typeface="IBM Plex Sans" charset="0"/>
                <a:cs typeface="IBM Plex Sans" charset="0"/>
              </a:rPr>
              <a:t>A base do IBM MQ é o conceito de </a:t>
            </a:r>
            <a:r>
              <a:rPr lang="pt-BR" sz="3600" b="1" baseline="0" dirty="0" err="1">
                <a:solidFill>
                  <a:srgbClr val="1D3548"/>
                </a:solidFill>
                <a:latin typeface="IBM Plex Sans" charset="0"/>
                <a:ea typeface="IBM Plex Sans" charset="0"/>
                <a:cs typeface="IBM Plex Sans" charset="0"/>
              </a:rPr>
              <a:t>message</a:t>
            </a:r>
            <a:r>
              <a:rPr lang="pt-BR" sz="3600" b="1" baseline="0" dirty="0">
                <a:solidFill>
                  <a:srgbClr val="1D3548"/>
                </a:solidFill>
                <a:latin typeface="IBM Plex Sans" charset="0"/>
                <a:ea typeface="IBM Plex Sans" charset="0"/>
                <a:cs typeface="IBM Plex Sans" charset="0"/>
              </a:rPr>
              <a:t> </a:t>
            </a:r>
            <a:r>
              <a:rPr lang="pt-BR" sz="3600" b="1" baseline="0" dirty="0" err="1">
                <a:solidFill>
                  <a:srgbClr val="1D3548"/>
                </a:solidFill>
                <a:latin typeface="IBM Plex Sans" charset="0"/>
                <a:ea typeface="IBM Plex Sans" charset="0"/>
                <a:cs typeface="IBM Plex Sans" charset="0"/>
              </a:rPr>
              <a:t>queueing</a:t>
            </a:r>
            <a:r>
              <a:rPr lang="pt-BR" sz="3600" baseline="0" dirty="0">
                <a:solidFill>
                  <a:srgbClr val="1D3548"/>
                </a:solidFill>
                <a:latin typeface="IBM Plex Sans" charset="0"/>
                <a:ea typeface="IBM Plex Sans" charset="0"/>
                <a:cs typeface="IBM Plex Sans" charset="0"/>
              </a:rPr>
              <a:t>: Uma aplicação envia uma mensagem para uma fila e a outra aplicação consome a mensagem quando estiver pronta, sem depender da disponibilidade do sistema remetente.</a:t>
            </a:r>
          </a:p>
          <a:p>
            <a:pPr marL="571500" indent="-571500" algn="just" eaLnBrk="1" fontAlgn="auto" hangingPunct="1">
              <a:spcBef>
                <a:spcPts val="0"/>
              </a:spcBef>
              <a:spcAft>
                <a:spcPts val="0"/>
              </a:spcAft>
              <a:buFont typeface="Wingdings" panose="05000000000000000000" pitchFamily="2" charset="2"/>
              <a:buChar char="§"/>
            </a:pPr>
            <a:endParaRPr lang="pt-BR" sz="3600" dirty="0">
              <a:solidFill>
                <a:srgbClr val="1D3548"/>
              </a:solidFill>
              <a:latin typeface="IBM Plex Sans" charset="0"/>
              <a:ea typeface="IBM Plex Sans" charset="0"/>
              <a:cs typeface="IBM Plex Sans" charset="0"/>
            </a:endParaRPr>
          </a:p>
          <a:p>
            <a:pPr marL="571500" indent="-571500" algn="just" eaLnBrk="1" fontAlgn="auto" hangingPunct="1">
              <a:spcBef>
                <a:spcPts val="0"/>
              </a:spcBef>
              <a:spcAft>
                <a:spcPts val="0"/>
              </a:spcAft>
              <a:buFont typeface="Wingdings" panose="05000000000000000000" pitchFamily="2" charset="2"/>
              <a:buChar char="§"/>
            </a:pPr>
            <a:r>
              <a:rPr lang="pt-BR" sz="3600" b="1" baseline="0" dirty="0" err="1">
                <a:solidFill>
                  <a:srgbClr val="1D3548"/>
                </a:solidFill>
                <a:latin typeface="IBM Plex Sans" charset="0"/>
                <a:ea typeface="IBM Plex Sans" charset="0"/>
                <a:cs typeface="IBM Plex Sans" charset="0"/>
              </a:rPr>
              <a:t>Message</a:t>
            </a:r>
            <a:r>
              <a:rPr lang="pt-BR" sz="3600" b="1" baseline="0" dirty="0">
                <a:solidFill>
                  <a:srgbClr val="1D3548"/>
                </a:solidFill>
                <a:latin typeface="IBM Plex Sans" charset="0"/>
                <a:ea typeface="IBM Plex Sans" charset="0"/>
                <a:cs typeface="IBM Plex Sans" charset="0"/>
              </a:rPr>
              <a:t> </a:t>
            </a:r>
            <a:r>
              <a:rPr lang="pt-BR" sz="3600" b="1" baseline="0" dirty="0" err="1">
                <a:solidFill>
                  <a:srgbClr val="1D3548"/>
                </a:solidFill>
                <a:latin typeface="IBM Plex Sans" charset="0"/>
                <a:ea typeface="IBM Plex Sans" charset="0"/>
                <a:cs typeface="IBM Plex Sans" charset="0"/>
              </a:rPr>
              <a:t>Driven</a:t>
            </a:r>
            <a:r>
              <a:rPr lang="pt-BR" sz="3600" b="1" baseline="0" dirty="0">
                <a:solidFill>
                  <a:srgbClr val="1D3548"/>
                </a:solidFill>
                <a:latin typeface="IBM Plex Sans" charset="0"/>
                <a:ea typeface="IBM Plex Sans" charset="0"/>
                <a:cs typeface="IBM Plex Sans" charset="0"/>
              </a:rPr>
              <a:t> </a:t>
            </a:r>
            <a:r>
              <a:rPr lang="pt-BR" sz="3600" b="1" baseline="0" dirty="0" err="1">
                <a:solidFill>
                  <a:srgbClr val="1D3548"/>
                </a:solidFill>
                <a:latin typeface="IBM Plex Sans" charset="0"/>
                <a:ea typeface="IBM Plex Sans" charset="0"/>
                <a:cs typeface="IBM Plex Sans" charset="0"/>
              </a:rPr>
              <a:t>Architecture</a:t>
            </a:r>
            <a:r>
              <a:rPr lang="pt-BR" sz="3600" b="1" baseline="0" dirty="0">
                <a:solidFill>
                  <a:srgbClr val="1D3548"/>
                </a:solidFill>
                <a:latin typeface="IBM Plex Sans" charset="0"/>
                <a:ea typeface="IBM Plex Sans" charset="0"/>
                <a:cs typeface="IBM Plex Sans" charset="0"/>
              </a:rPr>
              <a:t> (MDA)</a:t>
            </a:r>
            <a:r>
              <a:rPr lang="pt-BR" sz="3600" baseline="0" dirty="0">
                <a:solidFill>
                  <a:srgbClr val="1D3548"/>
                </a:solidFill>
                <a:latin typeface="IBM Plex Sans" charset="0"/>
                <a:ea typeface="IBM Plex Sans" charset="0"/>
                <a:cs typeface="IBM Plex Sans" charset="0"/>
              </a:rPr>
              <a:t>, que é um paradigma de design de sistema que se baseia na troca de mensagens entre componentes para alcançar objetivos business.</a:t>
            </a:r>
          </a:p>
          <a:p>
            <a:pPr marL="571500" indent="-571500" algn="just" eaLnBrk="1" fontAlgn="auto" hangingPunct="1">
              <a:spcBef>
                <a:spcPts val="0"/>
              </a:spcBef>
              <a:spcAft>
                <a:spcPts val="0"/>
              </a:spcAft>
              <a:buFont typeface="Wingdings" panose="05000000000000000000" pitchFamily="2" charset="2"/>
              <a:buChar char="§"/>
            </a:pPr>
            <a:endParaRPr lang="pt-BR" sz="3600" baseline="0" dirty="0">
              <a:solidFill>
                <a:srgbClr val="1D3548"/>
              </a:solidFill>
              <a:latin typeface="IBM Plex Sans" charset="0"/>
              <a:ea typeface="IBM Plex Sans" charset="0"/>
              <a:cs typeface="IBM Plex Sans" charset="0"/>
            </a:endParaRPr>
          </a:p>
        </p:txBody>
      </p:sp>
      <p:sp>
        <p:nvSpPr>
          <p:cNvPr id="12" name="Rectangle 11">
            <a:extLst>
              <a:ext uri="{FF2B5EF4-FFF2-40B4-BE49-F238E27FC236}">
                <a16:creationId xmlns:a16="http://schemas.microsoft.com/office/drawing/2014/main" id="{50D3AF34-12E7-E1B3-AFFA-3AA84EB51537}"/>
              </a:ext>
            </a:extLst>
          </p:cNvPr>
          <p:cNvSpPr/>
          <p:nvPr/>
        </p:nvSpPr>
        <p:spPr>
          <a:xfrm>
            <a:off x="11972929" y="619888"/>
            <a:ext cx="5744384" cy="646331"/>
          </a:xfrm>
          <a:prstGeom prst="rect">
            <a:avLst/>
          </a:prstGeom>
          <a:solidFill>
            <a:schemeClr val="accent2">
              <a:lumMod val="40000"/>
              <a:lumOff val="60000"/>
            </a:schemeClr>
          </a:solidFill>
        </p:spPr>
        <p:txBody>
          <a:bodyPr wrap="square" rtlCol="0" anchor="ctr">
            <a:spAutoFit/>
          </a:bodyPr>
          <a:lstStyle/>
          <a:p>
            <a:pPr algn="ctr" eaLnBrk="1" fontAlgn="auto" hangingPunct="1">
              <a:spcBef>
                <a:spcPts val="0"/>
              </a:spcBef>
              <a:spcAft>
                <a:spcPts val="0"/>
              </a:spcAft>
            </a:pPr>
            <a:r>
              <a:rPr lang="en-US" sz="3600" baseline="0" dirty="0" err="1">
                <a:solidFill>
                  <a:srgbClr val="1D3548"/>
                </a:solidFill>
                <a:latin typeface="IBM Plex Sans" charset="0"/>
                <a:ea typeface="IBM Plex Sans" charset="0"/>
                <a:cs typeface="IBM Plex Sans" charset="0"/>
              </a:rPr>
              <a:t>Comunica</a:t>
            </a:r>
            <a:r>
              <a:rPr lang="en-US" sz="3600" dirty="0" err="1">
                <a:solidFill>
                  <a:srgbClr val="1D3548"/>
                </a:solidFill>
                <a:latin typeface="IBM Plex Sans" charset="0"/>
                <a:ea typeface="IBM Plex Sans" charset="0"/>
                <a:cs typeface="IBM Plex Sans" charset="0"/>
              </a:rPr>
              <a:t>ção</a:t>
            </a:r>
            <a:r>
              <a:rPr lang="en-US" sz="3600" dirty="0">
                <a:solidFill>
                  <a:srgbClr val="1D3548"/>
                </a:solidFill>
                <a:latin typeface="IBM Plex Sans" charset="0"/>
                <a:ea typeface="IBM Plex Sans" charset="0"/>
                <a:cs typeface="IBM Plex Sans" charset="0"/>
              </a:rPr>
              <a:t> </a:t>
            </a:r>
            <a:r>
              <a:rPr lang="en-US" sz="3600" dirty="0" err="1">
                <a:solidFill>
                  <a:srgbClr val="1D3548"/>
                </a:solidFill>
                <a:latin typeface="IBM Plex Sans" charset="0"/>
                <a:ea typeface="IBM Plex Sans" charset="0"/>
                <a:cs typeface="IBM Plex Sans" charset="0"/>
              </a:rPr>
              <a:t>assíncrona</a:t>
            </a:r>
            <a:endParaRPr lang="en-US" sz="3600" dirty="0">
              <a:solidFill>
                <a:srgbClr val="1D3548"/>
              </a:solidFill>
              <a:latin typeface="IBM Plex Sans" charset="0"/>
              <a:ea typeface="IBM Plex Sans" charset="0"/>
              <a:cs typeface="IBM Plex Sans" charset="0"/>
            </a:endParaRPr>
          </a:p>
        </p:txBody>
      </p:sp>
      <p:sp>
        <p:nvSpPr>
          <p:cNvPr id="13" name="Rectangle 12">
            <a:extLst>
              <a:ext uri="{FF2B5EF4-FFF2-40B4-BE49-F238E27FC236}">
                <a16:creationId xmlns:a16="http://schemas.microsoft.com/office/drawing/2014/main" id="{04095704-1DC5-4423-737A-B8903FAB43A5}"/>
              </a:ext>
            </a:extLst>
          </p:cNvPr>
          <p:cNvSpPr/>
          <p:nvPr/>
        </p:nvSpPr>
        <p:spPr>
          <a:xfrm>
            <a:off x="11972929" y="1481805"/>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Diferentes</a:t>
            </a:r>
            <a:r>
              <a:rPr lang="en-US" sz="3600" dirty="0">
                <a:solidFill>
                  <a:srgbClr val="1D3548"/>
                </a:solidFill>
                <a:latin typeface="IBM Plex Sans" charset="0"/>
              </a:rPr>
              <a:t> </a:t>
            </a:r>
            <a:r>
              <a:rPr lang="en-US" sz="3600" dirty="0" err="1">
                <a:solidFill>
                  <a:srgbClr val="1D3548"/>
                </a:solidFill>
                <a:latin typeface="IBM Plex Sans" charset="0"/>
              </a:rPr>
              <a:t>plataformas</a:t>
            </a:r>
            <a:endParaRPr lang="en-US" sz="3600" dirty="0">
              <a:solidFill>
                <a:srgbClr val="1D3548"/>
              </a:solidFill>
              <a:latin typeface="IBM Plex Sans" charset="0"/>
            </a:endParaRPr>
          </a:p>
        </p:txBody>
      </p:sp>
      <p:sp>
        <p:nvSpPr>
          <p:cNvPr id="14" name="Rectangle 13">
            <a:extLst>
              <a:ext uri="{FF2B5EF4-FFF2-40B4-BE49-F238E27FC236}">
                <a16:creationId xmlns:a16="http://schemas.microsoft.com/office/drawing/2014/main" id="{64C8DC94-0BA4-FC22-718D-1A1CDB56D616}"/>
              </a:ext>
            </a:extLst>
          </p:cNvPr>
          <p:cNvSpPr/>
          <p:nvPr/>
        </p:nvSpPr>
        <p:spPr>
          <a:xfrm>
            <a:off x="11972929" y="2373048"/>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a:solidFill>
                  <a:srgbClr val="1D3548"/>
                </a:solidFill>
                <a:latin typeface="IBM Plex Sans" charset="0"/>
              </a:rPr>
              <a:t>1 </a:t>
            </a:r>
            <a:r>
              <a:rPr lang="en-US" sz="3600" dirty="0" err="1">
                <a:solidFill>
                  <a:srgbClr val="1D3548"/>
                </a:solidFill>
                <a:latin typeface="IBM Plex Sans" charset="0"/>
              </a:rPr>
              <a:t>produtor</a:t>
            </a:r>
            <a:r>
              <a:rPr lang="en-US" sz="3600" dirty="0">
                <a:solidFill>
                  <a:srgbClr val="1D3548"/>
                </a:solidFill>
                <a:latin typeface="IBM Plex Sans" charset="0"/>
              </a:rPr>
              <a:t> e 1 </a:t>
            </a:r>
            <a:r>
              <a:rPr lang="en-US" sz="3600" dirty="0" err="1">
                <a:solidFill>
                  <a:srgbClr val="1D3548"/>
                </a:solidFill>
                <a:latin typeface="IBM Plex Sans" charset="0"/>
              </a:rPr>
              <a:t>consumidor</a:t>
            </a:r>
            <a:endParaRPr lang="en-US" sz="3600" dirty="0">
              <a:solidFill>
                <a:srgbClr val="1D3548"/>
              </a:solidFill>
              <a:latin typeface="IBM Plex Sans" charset="0"/>
            </a:endParaRPr>
          </a:p>
        </p:txBody>
      </p:sp>
      <p:sp>
        <p:nvSpPr>
          <p:cNvPr id="15" name="Rectangle 14">
            <a:extLst>
              <a:ext uri="{FF2B5EF4-FFF2-40B4-BE49-F238E27FC236}">
                <a16:creationId xmlns:a16="http://schemas.microsoft.com/office/drawing/2014/main" id="{AC4E7CEC-CBD8-857D-17CA-C1D14B8FD1F5}"/>
              </a:ext>
            </a:extLst>
          </p:cNvPr>
          <p:cNvSpPr/>
          <p:nvPr/>
        </p:nvSpPr>
        <p:spPr>
          <a:xfrm>
            <a:off x="17890801" y="601586"/>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Garantia</a:t>
            </a:r>
            <a:r>
              <a:rPr lang="en-US" sz="3600" dirty="0">
                <a:solidFill>
                  <a:srgbClr val="1D3548"/>
                </a:solidFill>
                <a:latin typeface="IBM Plex Sans" charset="0"/>
              </a:rPr>
              <a:t> de </a:t>
            </a:r>
            <a:r>
              <a:rPr lang="en-US" sz="3600" dirty="0" err="1">
                <a:solidFill>
                  <a:srgbClr val="1D3548"/>
                </a:solidFill>
                <a:latin typeface="IBM Plex Sans" charset="0"/>
              </a:rPr>
              <a:t>entrega</a:t>
            </a:r>
            <a:endParaRPr lang="en-US" sz="3600" dirty="0">
              <a:solidFill>
                <a:srgbClr val="1D3548"/>
              </a:solidFill>
              <a:latin typeface="IBM Plex Sans" charset="0"/>
            </a:endParaRPr>
          </a:p>
        </p:txBody>
      </p:sp>
      <p:sp>
        <p:nvSpPr>
          <p:cNvPr id="16" name="Rectangle 15">
            <a:extLst>
              <a:ext uri="{FF2B5EF4-FFF2-40B4-BE49-F238E27FC236}">
                <a16:creationId xmlns:a16="http://schemas.microsoft.com/office/drawing/2014/main" id="{F96A1809-9769-BDDE-3142-B5F78AE95286}"/>
              </a:ext>
            </a:extLst>
          </p:cNvPr>
          <p:cNvSpPr/>
          <p:nvPr/>
        </p:nvSpPr>
        <p:spPr>
          <a:xfrm>
            <a:off x="17890801" y="1492829"/>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a:solidFill>
                  <a:srgbClr val="1D3548"/>
                </a:solidFill>
                <a:latin typeface="IBM Plex Sans" charset="0"/>
              </a:rPr>
              <a:t>Fila de </a:t>
            </a:r>
            <a:r>
              <a:rPr lang="en-US" sz="3600" dirty="0" err="1">
                <a:solidFill>
                  <a:srgbClr val="1D3548"/>
                </a:solidFill>
                <a:latin typeface="IBM Plex Sans" charset="0"/>
              </a:rPr>
              <a:t>mensagens</a:t>
            </a:r>
            <a:endParaRPr lang="en-US" sz="3600" dirty="0">
              <a:solidFill>
                <a:srgbClr val="1D3548"/>
              </a:solidFill>
              <a:latin typeface="IBM Plex Sans" charset="0"/>
            </a:endParaRPr>
          </a:p>
        </p:txBody>
      </p:sp>
      <p:sp>
        <p:nvSpPr>
          <p:cNvPr id="17" name="Rectangle 16">
            <a:extLst>
              <a:ext uri="{FF2B5EF4-FFF2-40B4-BE49-F238E27FC236}">
                <a16:creationId xmlns:a16="http://schemas.microsoft.com/office/drawing/2014/main" id="{B4BE7932-EA19-AC21-E15A-8FC2BE3C5690}"/>
              </a:ext>
            </a:extLst>
          </p:cNvPr>
          <p:cNvSpPr/>
          <p:nvPr/>
        </p:nvSpPr>
        <p:spPr>
          <a:xfrm>
            <a:off x="17890801" y="2362801"/>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Desacoplamento</a:t>
            </a:r>
            <a:endParaRPr lang="en-US" sz="3600" dirty="0">
              <a:solidFill>
                <a:srgbClr val="1D3548"/>
              </a:solidFill>
              <a:latin typeface="IBM Plex Sans" charset="0"/>
            </a:endParaRPr>
          </a:p>
        </p:txBody>
      </p:sp>
      <p:sp>
        <p:nvSpPr>
          <p:cNvPr id="18" name="Rectangle 17">
            <a:extLst>
              <a:ext uri="{FF2B5EF4-FFF2-40B4-BE49-F238E27FC236}">
                <a16:creationId xmlns:a16="http://schemas.microsoft.com/office/drawing/2014/main" id="{F6B04071-C178-5DFA-6476-D361FD5573BC}"/>
              </a:ext>
            </a:extLst>
          </p:cNvPr>
          <p:cNvSpPr/>
          <p:nvPr/>
        </p:nvSpPr>
        <p:spPr>
          <a:xfrm>
            <a:off x="11972929" y="3196457"/>
            <a:ext cx="5744384" cy="646331"/>
          </a:xfrm>
          <a:prstGeom prst="rect">
            <a:avLst/>
          </a:prstGeom>
          <a:solidFill>
            <a:schemeClr val="accent2">
              <a:lumMod val="40000"/>
              <a:lumOff val="60000"/>
            </a:schemeClr>
          </a:solidFill>
        </p:spPr>
        <p:txBody>
          <a:bodyPr wrap="square" rtlCol="0" anchor="ctr">
            <a:spAutoFit/>
          </a:bodyPr>
          <a:lstStyle/>
          <a:p>
            <a:pPr algn="ctr" eaLnBrk="1" fontAlgn="auto" hangingPunct="1">
              <a:spcBef>
                <a:spcPts val="0"/>
              </a:spcBef>
              <a:spcAft>
                <a:spcPts val="0"/>
              </a:spcAft>
            </a:pPr>
            <a:r>
              <a:rPr lang="en-US" sz="3600" baseline="0" dirty="0" err="1">
                <a:solidFill>
                  <a:srgbClr val="1D3548"/>
                </a:solidFill>
                <a:latin typeface="IBM Plex Sans" charset="0"/>
                <a:ea typeface="IBM Plex Sans" charset="0"/>
                <a:cs typeface="IBM Plex Sans" charset="0"/>
              </a:rPr>
              <a:t>Década</a:t>
            </a:r>
            <a:r>
              <a:rPr lang="en-US" sz="3600" baseline="0" dirty="0">
                <a:solidFill>
                  <a:srgbClr val="1D3548"/>
                </a:solidFill>
                <a:latin typeface="IBM Plex Sans" charset="0"/>
                <a:ea typeface="IBM Plex Sans" charset="0"/>
                <a:cs typeface="IBM Plex Sans" charset="0"/>
              </a:rPr>
              <a:t> 1990</a:t>
            </a:r>
            <a:endParaRPr lang="en-US" sz="3600" dirty="0">
              <a:solidFill>
                <a:srgbClr val="1D3548"/>
              </a:solidFill>
              <a:latin typeface="IBM Plex Sans" charset="0"/>
              <a:ea typeface="IBM Plex Sans" charset="0"/>
              <a:cs typeface="IBM Plex Sans" charset="0"/>
            </a:endParaRPr>
          </a:p>
        </p:txBody>
      </p:sp>
      <p:sp>
        <p:nvSpPr>
          <p:cNvPr id="20" name="Rectangle 19">
            <a:extLst>
              <a:ext uri="{FF2B5EF4-FFF2-40B4-BE49-F238E27FC236}">
                <a16:creationId xmlns:a16="http://schemas.microsoft.com/office/drawing/2014/main" id="{C10A8824-0A8E-5F16-948D-FC3532D76C64}"/>
              </a:ext>
            </a:extLst>
          </p:cNvPr>
          <p:cNvSpPr/>
          <p:nvPr/>
        </p:nvSpPr>
        <p:spPr>
          <a:xfrm>
            <a:off x="17890801" y="3196457"/>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Integração</a:t>
            </a:r>
            <a:r>
              <a:rPr lang="en-US" sz="3600" dirty="0">
                <a:solidFill>
                  <a:srgbClr val="1D3548"/>
                </a:solidFill>
                <a:latin typeface="IBM Plex Sans" charset="0"/>
              </a:rPr>
              <a:t> de </a:t>
            </a:r>
            <a:r>
              <a:rPr lang="en-US" sz="3600" dirty="0" err="1">
                <a:solidFill>
                  <a:srgbClr val="1D3548"/>
                </a:solidFill>
                <a:latin typeface="IBM Plex Sans" charset="0"/>
              </a:rPr>
              <a:t>aplicações</a:t>
            </a:r>
            <a:endParaRPr lang="en-US" sz="3600" dirty="0">
              <a:solidFill>
                <a:srgbClr val="1D3548"/>
              </a:solidFill>
              <a:latin typeface="IBM Plex Sans" charset="0"/>
            </a:endParaRPr>
          </a:p>
        </p:txBody>
      </p:sp>
      <p:sp>
        <p:nvSpPr>
          <p:cNvPr id="2" name="Rectangle 1">
            <a:extLst>
              <a:ext uri="{FF2B5EF4-FFF2-40B4-BE49-F238E27FC236}">
                <a16:creationId xmlns:a16="http://schemas.microsoft.com/office/drawing/2014/main" id="{76CA16CF-373F-53FF-7E64-6ACC118DCEE6}"/>
              </a:ext>
            </a:extLst>
          </p:cNvPr>
          <p:cNvSpPr/>
          <p:nvPr/>
        </p:nvSpPr>
        <p:spPr>
          <a:xfrm>
            <a:off x="8545601" y="677005"/>
            <a:ext cx="3050513" cy="3118392"/>
          </a:xfrm>
          <a:prstGeom prst="rect">
            <a:avLst/>
          </a:prstGeom>
          <a:solidFill>
            <a:schemeClr val="accent3">
              <a:lumMod val="40000"/>
              <a:lumOff val="60000"/>
            </a:schemeClr>
          </a:solidFill>
          <a:ln>
            <a:solidFill>
              <a:schemeClr val="tx1"/>
            </a:solidFill>
          </a:ln>
        </p:spPr>
        <p:txBody>
          <a:bodyPr wrap="square" rtlCol="0" anchor="ctr">
            <a:spAutoFit/>
          </a:bodyPr>
          <a:lstStyle/>
          <a:p>
            <a:pPr algn="ctr" eaLnBrk="1" fontAlgn="auto" hangingPunct="1">
              <a:spcBef>
                <a:spcPts val="0"/>
              </a:spcBef>
              <a:spcAft>
                <a:spcPts val="0"/>
              </a:spcAft>
            </a:pPr>
            <a:endParaRPr lang="en-US" sz="2400" baseline="0" dirty="0">
              <a:solidFill>
                <a:srgbClr val="1D3548"/>
              </a:solidFill>
              <a:latin typeface="IBM Plex Sans" charset="0"/>
              <a:ea typeface="IBM Plex Sans" charset="0"/>
              <a:cs typeface="IBM Plex Sans" charset="0"/>
            </a:endParaRPr>
          </a:p>
        </p:txBody>
      </p:sp>
      <p:pic>
        <p:nvPicPr>
          <p:cNvPr id="4" name="Picture 2" descr="IBM Event Streams - Red Hat Ecosystem Catalog">
            <a:extLst>
              <a:ext uri="{FF2B5EF4-FFF2-40B4-BE49-F238E27FC236}">
                <a16:creationId xmlns:a16="http://schemas.microsoft.com/office/drawing/2014/main" id="{98FC7D3B-9C0C-2473-A753-B7C7E46A64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44"/>
          <a:stretch/>
        </p:blipFill>
        <p:spPr bwMode="auto">
          <a:xfrm>
            <a:off x="8988882" y="969576"/>
            <a:ext cx="2202980"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A674002-D8FA-0C6A-94D1-5B3E1A61CA81}"/>
              </a:ext>
            </a:extLst>
          </p:cNvPr>
          <p:cNvSpPr txBox="1"/>
          <p:nvPr/>
        </p:nvSpPr>
        <p:spPr>
          <a:xfrm>
            <a:off x="8950774" y="3215742"/>
            <a:ext cx="2202980" cy="461665"/>
          </a:xfrm>
          <a:prstGeom prst="rect">
            <a:avLst/>
          </a:prstGeom>
          <a:noFill/>
          <a:ln>
            <a:noFill/>
          </a:ln>
        </p:spPr>
        <p:txBody>
          <a:bodyPr wrap="square">
            <a:spAutoFit/>
          </a:bodyPr>
          <a:lstStyle/>
          <a:p>
            <a:r>
              <a:rPr lang="pt-BR" sz="2400" b="1" u="sng" dirty="0">
                <a:solidFill>
                  <a:srgbClr val="1D3548"/>
                </a:solidFill>
                <a:latin typeface="IBM Plex Sans" charset="0"/>
              </a:rPr>
              <a:t>IBM MQ</a:t>
            </a:r>
            <a:endParaRPr lang="en-US" sz="2400" dirty="0"/>
          </a:p>
        </p:txBody>
      </p:sp>
      <p:sp>
        <p:nvSpPr>
          <p:cNvPr id="7" name="Title 10">
            <a:extLst>
              <a:ext uri="{FF2B5EF4-FFF2-40B4-BE49-F238E27FC236}">
                <a16:creationId xmlns:a16="http://schemas.microsoft.com/office/drawing/2014/main" id="{C0632FC2-0C22-7FB9-F91A-6E14CFC289BB}"/>
              </a:ext>
            </a:extLst>
          </p:cNvPr>
          <p:cNvSpPr>
            <a:spLocks noGrp="1"/>
          </p:cNvSpPr>
          <p:nvPr>
            <p:ph type="title"/>
          </p:nvPr>
        </p:nvSpPr>
        <p:spPr>
          <a:xfrm>
            <a:off x="252000" y="360000"/>
            <a:ext cx="23760000" cy="3960540"/>
          </a:xfrm>
        </p:spPr>
        <p:txBody>
          <a:bodyPr anchor="t"/>
          <a:lstStyle/>
          <a:p>
            <a:r>
              <a:rPr lang="pt-BR" dirty="0"/>
              <a:t>IBM MQ</a:t>
            </a:r>
            <a:br>
              <a:rPr lang="pt-BR" dirty="0"/>
            </a:br>
            <a:r>
              <a:rPr lang="pt-BR" dirty="0"/>
              <a:t>Origem...</a:t>
            </a:r>
            <a:br>
              <a:rPr lang="pt-BR" dirty="0"/>
            </a:br>
            <a:endParaRPr lang="en-US" dirty="0"/>
          </a:p>
        </p:txBody>
      </p:sp>
    </p:spTree>
    <p:extLst>
      <p:ext uri="{BB962C8B-B14F-4D97-AF65-F5344CB8AC3E}">
        <p14:creationId xmlns:p14="http://schemas.microsoft.com/office/powerpoint/2010/main" val="1225422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5DEFBF-2152-5802-FCBC-9DBBA7442F67}"/>
            </a:ext>
          </a:extLst>
        </p:cNvPr>
        <p:cNvGrpSpPr/>
        <p:nvPr/>
      </p:nvGrpSpPr>
      <p:grpSpPr>
        <a:xfrm>
          <a:off x="0" y="0"/>
          <a:ext cx="0" cy="0"/>
          <a:chOff x="0" y="0"/>
          <a:chExt cx="0" cy="0"/>
        </a:xfrm>
      </p:grpSpPr>
      <p:sp>
        <p:nvSpPr>
          <p:cNvPr id="24" name="Title 10">
            <a:extLst>
              <a:ext uri="{FF2B5EF4-FFF2-40B4-BE49-F238E27FC236}">
                <a16:creationId xmlns:a16="http://schemas.microsoft.com/office/drawing/2014/main" id="{674FFC65-098F-C88F-558E-28966042E243}"/>
              </a:ext>
            </a:extLst>
          </p:cNvPr>
          <p:cNvSpPr>
            <a:spLocks noGrp="1"/>
          </p:cNvSpPr>
          <p:nvPr>
            <p:ph type="title"/>
          </p:nvPr>
        </p:nvSpPr>
        <p:spPr>
          <a:xfrm>
            <a:off x="252000" y="360000"/>
            <a:ext cx="23760000" cy="3960540"/>
          </a:xfrm>
        </p:spPr>
        <p:txBody>
          <a:bodyPr anchor="t"/>
          <a:lstStyle/>
          <a:p>
            <a:r>
              <a:rPr lang="pt-BR" dirty="0"/>
              <a:t>IBM MQ</a:t>
            </a:r>
            <a:br>
              <a:rPr lang="pt-BR" dirty="0"/>
            </a:br>
            <a:r>
              <a:rPr lang="pt-BR" dirty="0">
                <a:solidFill>
                  <a:schemeClr val="tx2">
                    <a:lumMod val="40000"/>
                    <a:lumOff val="60000"/>
                  </a:schemeClr>
                </a:solidFill>
              </a:rPr>
              <a:t>Origem...</a:t>
            </a:r>
            <a:br>
              <a:rPr lang="pt-BR" dirty="0">
                <a:solidFill>
                  <a:schemeClr val="tx2">
                    <a:lumMod val="40000"/>
                    <a:lumOff val="60000"/>
                  </a:schemeClr>
                </a:solidFill>
              </a:rPr>
            </a:br>
            <a:r>
              <a:rPr lang="pt-BR" dirty="0"/>
              <a:t>Características...</a:t>
            </a:r>
            <a:endParaRPr lang="en-US" dirty="0"/>
          </a:p>
        </p:txBody>
      </p:sp>
      <p:sp>
        <p:nvSpPr>
          <p:cNvPr id="26" name="CaixaDeTexto 77">
            <a:extLst>
              <a:ext uri="{FF2B5EF4-FFF2-40B4-BE49-F238E27FC236}">
                <a16:creationId xmlns:a16="http://schemas.microsoft.com/office/drawing/2014/main" id="{FE0033C2-D3FB-F889-4853-4651C7F05CDB}"/>
              </a:ext>
            </a:extLst>
          </p:cNvPr>
          <p:cNvSpPr txBox="1"/>
          <p:nvPr/>
        </p:nvSpPr>
        <p:spPr>
          <a:xfrm>
            <a:off x="931736" y="179292"/>
            <a:ext cx="7495865" cy="391517"/>
          </a:xfrm>
          <a:prstGeom prst="rect">
            <a:avLst/>
          </a:prstGeom>
          <a:noFill/>
        </p:spPr>
        <p:txBody>
          <a:bodyPr wrap="square" rtlCol="0">
            <a:spAutoFit/>
          </a:bodyPr>
          <a:lstStyle/>
          <a:p>
            <a:r>
              <a:rPr lang="pt-BR" sz="1944" b="1" dirty="0">
                <a:solidFill>
                  <a:schemeClr val="bg1"/>
                </a:solidFill>
                <a:latin typeface="Bradesco Sans" panose="00000500000000000000" pitchFamily="2" charset="0"/>
              </a:rPr>
              <a:t>IBM MQ</a:t>
            </a:r>
            <a:endParaRPr lang="en-US" sz="1944" b="1" dirty="0">
              <a:solidFill>
                <a:schemeClr val="bg1"/>
              </a:solidFill>
              <a:latin typeface="Bradesco Sans" panose="00000500000000000000" pitchFamily="2" charset="0"/>
            </a:endParaRPr>
          </a:p>
        </p:txBody>
      </p:sp>
      <p:sp>
        <p:nvSpPr>
          <p:cNvPr id="30" name="Rectangle 29">
            <a:extLst>
              <a:ext uri="{FF2B5EF4-FFF2-40B4-BE49-F238E27FC236}">
                <a16:creationId xmlns:a16="http://schemas.microsoft.com/office/drawing/2014/main" id="{CBC7E294-E323-F0DF-15C8-1C2E2B76F608}"/>
              </a:ext>
            </a:extLst>
          </p:cNvPr>
          <p:cNvSpPr/>
          <p:nvPr/>
        </p:nvSpPr>
        <p:spPr>
          <a:xfrm>
            <a:off x="1108719" y="4320540"/>
            <a:ext cx="21728421" cy="8321040"/>
          </a:xfrm>
          <a:prstGeom prst="rect">
            <a:avLst/>
          </a:prstGeom>
          <a:ln>
            <a:solidFill>
              <a:schemeClr val="tx1"/>
            </a:solidFill>
          </a:ln>
        </p:spPr>
        <p:txBody>
          <a:bodyPr wrap="square" numCol="2" rtlCol="0" anchor="t">
            <a:noAutofit/>
          </a:bodyPr>
          <a:lstStyle/>
          <a:p>
            <a:pPr marL="571500" indent="-388938" algn="just" eaLnBrk="1" fontAlgn="auto" hangingPunct="1">
              <a:spcBef>
                <a:spcPts val="0"/>
              </a:spcBef>
              <a:spcAft>
                <a:spcPts val="0"/>
              </a:spcAft>
              <a:buFont typeface="Wingdings" panose="05000000000000000000" pitchFamily="2" charset="2"/>
              <a:buChar char="§"/>
            </a:pPr>
            <a:r>
              <a:rPr lang="pt-BR" sz="2900" b="1" baseline="0" dirty="0">
                <a:solidFill>
                  <a:srgbClr val="1D3548"/>
                </a:solidFill>
                <a:latin typeface="IBM Plex Sans" charset="0"/>
                <a:ea typeface="IBM Plex Sans" charset="0"/>
                <a:cs typeface="IBM Plex Sans" charset="0"/>
              </a:rPr>
              <a:t>Comunicação Assíncrona</a:t>
            </a:r>
            <a:r>
              <a:rPr lang="pt-BR" sz="2900" baseline="0" dirty="0">
                <a:solidFill>
                  <a:srgbClr val="1D3548"/>
                </a:solidFill>
                <a:latin typeface="IBM Plex Sans" charset="0"/>
                <a:ea typeface="IBM Plex Sans" charset="0"/>
                <a:cs typeface="IBM Plex Sans" charset="0"/>
              </a:rPr>
              <a:t>: Permite que aplicações se comuniquem de forma assíncrona, desacoplando produção do consumo de mensagens.</a:t>
            </a:r>
          </a:p>
          <a:p>
            <a:pPr marL="571500" indent="-388938" algn="just" eaLnBrk="1" fontAlgn="auto" hangingPunct="1">
              <a:spcBef>
                <a:spcPts val="0"/>
              </a:spcBef>
              <a:spcAft>
                <a:spcPts val="0"/>
              </a:spcAft>
              <a:buFont typeface="Wingdings" panose="05000000000000000000" pitchFamily="2" charset="2"/>
              <a:buChar char="§"/>
            </a:pPr>
            <a:endParaRPr lang="pt-BR" sz="2900" b="1" baseline="0"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buFont typeface="Wingdings" panose="05000000000000000000" pitchFamily="2" charset="2"/>
              <a:buChar char="§"/>
            </a:pPr>
            <a:r>
              <a:rPr lang="pt-BR" sz="2900" b="1" baseline="0" dirty="0">
                <a:solidFill>
                  <a:srgbClr val="1D3548"/>
                </a:solidFill>
                <a:latin typeface="IBM Plex Sans" charset="0"/>
                <a:ea typeface="IBM Plex Sans" charset="0"/>
                <a:cs typeface="IBM Plex Sans" charset="0"/>
              </a:rPr>
              <a:t>Filas de Mensagens</a:t>
            </a:r>
            <a:r>
              <a:rPr lang="pt-BR" sz="2900" baseline="0" dirty="0">
                <a:solidFill>
                  <a:srgbClr val="1D3548"/>
                </a:solidFill>
                <a:latin typeface="IBM Plex Sans" charset="0"/>
                <a:ea typeface="IBM Plex Sans" charset="0"/>
                <a:cs typeface="IBM Plex Sans" charset="0"/>
              </a:rPr>
              <a:t>: Fornece filas de mensagens para armazenar e gerenciar as mensagens, garantindo a entrega confiável e ordenada.</a:t>
            </a:r>
          </a:p>
          <a:p>
            <a:pPr marL="571500" indent="-388938" algn="just" eaLnBrk="1" fontAlgn="auto" hangingPunct="1">
              <a:spcBef>
                <a:spcPts val="0"/>
              </a:spcBef>
              <a:spcAft>
                <a:spcPts val="0"/>
              </a:spcAft>
              <a:buFont typeface="Wingdings" panose="05000000000000000000" pitchFamily="2" charset="2"/>
              <a:buChar char="§"/>
            </a:pPr>
            <a:endParaRPr lang="pt-BR" sz="2900" b="1" baseline="0" dirty="0">
              <a:solidFill>
                <a:srgbClr val="1D3548"/>
              </a:solidFill>
              <a:latin typeface="IBM Plex Sans" charset="0"/>
              <a:ea typeface="IBM Plex Sans" charset="0"/>
              <a:cs typeface="IBM Plex Sans" charset="0"/>
            </a:endParaRPr>
          </a:p>
          <a:p>
            <a:pPr marL="571500" indent="-388938" algn="just" hangingPunct="1">
              <a:buFont typeface="Wingdings" panose="05000000000000000000" pitchFamily="2" charset="2"/>
              <a:buChar char="§"/>
            </a:pPr>
            <a:r>
              <a:rPr lang="pt-BR" sz="2900" b="1" baseline="0" dirty="0">
                <a:solidFill>
                  <a:srgbClr val="1D3548"/>
                </a:solidFill>
                <a:latin typeface="IBM Plex Sans" charset="0"/>
                <a:ea typeface="IBM Plex Sans" charset="0"/>
                <a:cs typeface="IBM Plex Sans" charset="0"/>
              </a:rPr>
              <a:t>Flexibilidade / Diferentes Plataformas</a:t>
            </a:r>
            <a:r>
              <a:rPr lang="pt-BR" sz="2900" baseline="0" dirty="0">
                <a:solidFill>
                  <a:srgbClr val="1D3548"/>
                </a:solidFill>
                <a:latin typeface="IBM Plex Sans" charset="0"/>
                <a:ea typeface="IBM Plex Sans" charset="0"/>
                <a:cs typeface="IBM Plex Sans" charset="0"/>
              </a:rPr>
              <a:t>: Suporta uma variedade de plataformas e ambientes, incluindo mainframes, UNIX, Windows, dispositivos móveis e sistemas em nuvem.</a:t>
            </a:r>
          </a:p>
          <a:p>
            <a:pPr marL="571500" indent="-388938" algn="just" eaLnBrk="1" fontAlgn="auto" hangingPunct="1">
              <a:spcBef>
                <a:spcPts val="0"/>
              </a:spcBef>
              <a:spcAft>
                <a:spcPts val="0"/>
              </a:spcAft>
              <a:buFont typeface="Wingdings" panose="05000000000000000000" pitchFamily="2" charset="2"/>
              <a:buChar char="§"/>
            </a:pPr>
            <a:endParaRPr lang="pt-BR" sz="2900" baseline="0"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buFont typeface="Wingdings" panose="05000000000000000000" pitchFamily="2" charset="2"/>
              <a:buChar char="§"/>
            </a:pPr>
            <a:r>
              <a:rPr lang="pt-BR" sz="2900" b="1" baseline="0" dirty="0">
                <a:solidFill>
                  <a:srgbClr val="1D3548"/>
                </a:solidFill>
                <a:latin typeface="IBM Plex Sans" charset="0"/>
                <a:ea typeface="IBM Plex Sans" charset="0"/>
                <a:cs typeface="IBM Plex Sans" charset="0"/>
              </a:rPr>
              <a:t>Garantia de Entrega / Recuperação de Falhas</a:t>
            </a:r>
            <a:r>
              <a:rPr lang="pt-BR" sz="2900" baseline="0" dirty="0">
                <a:solidFill>
                  <a:srgbClr val="1D3548"/>
                </a:solidFill>
                <a:latin typeface="IBM Plex Sans" charset="0"/>
                <a:ea typeface="IBM Plex Sans" charset="0"/>
                <a:cs typeface="IBM Plex Sans" charset="0"/>
              </a:rPr>
              <a:t>: garante a entrega de mensagens, mesmo em caso de falhas ou interrupções na comunicação. Importante em ambientes de missão crítica, onde a perda de dados pode ter consequências graves.</a:t>
            </a:r>
          </a:p>
          <a:p>
            <a:pPr marL="571500" indent="-388938" algn="just" hangingPunct="1">
              <a:buFont typeface="Wingdings" panose="05000000000000000000" pitchFamily="2" charset="2"/>
              <a:buChar char="§"/>
            </a:pPr>
            <a:r>
              <a:rPr lang="pt-BR" sz="2900" b="1" baseline="0" dirty="0">
                <a:solidFill>
                  <a:srgbClr val="1D3548"/>
                </a:solidFill>
                <a:latin typeface="IBM Plex Sans" charset="0"/>
                <a:ea typeface="IBM Plex Sans" charset="0"/>
                <a:cs typeface="IBM Plex Sans" charset="0"/>
              </a:rPr>
              <a:t>Conectividade</a:t>
            </a:r>
            <a:r>
              <a:rPr lang="pt-BR" sz="2900" baseline="0" dirty="0">
                <a:solidFill>
                  <a:srgbClr val="1D3548"/>
                </a:solidFill>
                <a:latin typeface="IBM Plex Sans" charset="0"/>
                <a:ea typeface="IBM Plex Sans" charset="0"/>
                <a:cs typeface="IBM Plex Sans" charset="0"/>
              </a:rPr>
              <a:t>: Suporta várias opções de conectividade, incluindo TCP/IP, SSL e outros protocolos de comunicação.</a:t>
            </a:r>
          </a:p>
          <a:p>
            <a:pPr marL="571500" indent="-388938" algn="just" eaLnBrk="1" fontAlgn="auto" hangingPunct="1">
              <a:spcBef>
                <a:spcPts val="0"/>
              </a:spcBef>
              <a:spcAft>
                <a:spcPts val="0"/>
              </a:spcAft>
              <a:buFont typeface="Wingdings" panose="05000000000000000000" pitchFamily="2" charset="2"/>
              <a:buChar char="§"/>
            </a:pPr>
            <a:endParaRPr lang="pt-BR" sz="2900" baseline="0"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buFont typeface="Wingdings" panose="05000000000000000000" pitchFamily="2" charset="2"/>
              <a:buChar char="§"/>
            </a:pPr>
            <a:r>
              <a:rPr lang="pt-BR" sz="2900" b="1" baseline="0" dirty="0">
                <a:solidFill>
                  <a:srgbClr val="1D3548"/>
                </a:solidFill>
                <a:latin typeface="IBM Plex Sans" charset="0"/>
                <a:ea typeface="IBM Plex Sans" charset="0"/>
                <a:cs typeface="IBM Plex Sans" charset="0"/>
              </a:rPr>
              <a:t>Segurança</a:t>
            </a:r>
            <a:r>
              <a:rPr lang="pt-BR" sz="2900" baseline="0" dirty="0">
                <a:solidFill>
                  <a:srgbClr val="1D3548"/>
                </a:solidFill>
                <a:latin typeface="IBM Plex Sans" charset="0"/>
                <a:ea typeface="IBM Plex Sans" charset="0"/>
                <a:cs typeface="IBM Plex Sans" charset="0"/>
              </a:rPr>
              <a:t>: Oferece recursos de segurança avançados, como autenticação, autorização e criptografia, para proteger as mensagens e garantir a integridade dos dados.</a:t>
            </a:r>
          </a:p>
          <a:p>
            <a:pPr marL="571500" indent="-388938" algn="just" eaLnBrk="1" fontAlgn="auto" hangingPunct="1">
              <a:spcBef>
                <a:spcPts val="0"/>
              </a:spcBef>
              <a:spcAft>
                <a:spcPts val="0"/>
              </a:spcAft>
              <a:buFont typeface="Wingdings" panose="05000000000000000000" pitchFamily="2" charset="2"/>
              <a:buChar char="§"/>
            </a:pPr>
            <a:endParaRPr lang="pt-BR" sz="2900" b="1" baseline="0"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buFont typeface="Wingdings" panose="05000000000000000000" pitchFamily="2" charset="2"/>
              <a:buChar char="§"/>
            </a:pPr>
            <a:r>
              <a:rPr lang="pt-BR" sz="2900" b="1" baseline="0" dirty="0">
                <a:solidFill>
                  <a:srgbClr val="1D3548"/>
                </a:solidFill>
                <a:latin typeface="IBM Plex Sans" charset="0"/>
                <a:ea typeface="IBM Plex Sans" charset="0"/>
                <a:cs typeface="IBM Plex Sans" charset="0"/>
              </a:rPr>
              <a:t>Escalabilidade</a:t>
            </a:r>
            <a:r>
              <a:rPr lang="pt-BR" sz="2900" baseline="0" dirty="0">
                <a:solidFill>
                  <a:srgbClr val="1D3548"/>
                </a:solidFill>
                <a:latin typeface="IBM Plex Sans" charset="0"/>
                <a:ea typeface="IBM Plex Sans" charset="0"/>
                <a:cs typeface="IBM Plex Sans" charset="0"/>
              </a:rPr>
              <a:t>: É projetado para ser escalável, permitindo que seja facilmente expandido para atender às necessidades de sistemas de grande escala.</a:t>
            </a:r>
          </a:p>
          <a:p>
            <a:pPr marL="571500" indent="-388938" algn="just" eaLnBrk="1" fontAlgn="auto" hangingPunct="1">
              <a:spcBef>
                <a:spcPts val="0"/>
              </a:spcBef>
              <a:spcAft>
                <a:spcPts val="0"/>
              </a:spcAft>
              <a:buFont typeface="Wingdings" panose="05000000000000000000" pitchFamily="2" charset="2"/>
              <a:buChar char="§"/>
            </a:pPr>
            <a:endParaRPr lang="pt-BR" sz="2900" b="1" baseline="0"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buFont typeface="Wingdings" panose="05000000000000000000" pitchFamily="2" charset="2"/>
              <a:buChar char="§"/>
            </a:pPr>
            <a:r>
              <a:rPr lang="pt-BR" sz="2900" b="1" baseline="0" dirty="0">
                <a:solidFill>
                  <a:srgbClr val="1D3548"/>
                </a:solidFill>
                <a:latin typeface="IBM Plex Sans" charset="0"/>
                <a:ea typeface="IBM Plex Sans" charset="0"/>
                <a:cs typeface="IBM Plex Sans" charset="0"/>
              </a:rPr>
              <a:t>Gerenciamento</a:t>
            </a:r>
            <a:r>
              <a:rPr lang="pt-BR" sz="2900" baseline="0" dirty="0">
                <a:solidFill>
                  <a:srgbClr val="1D3548"/>
                </a:solidFill>
                <a:latin typeface="IBM Plex Sans" charset="0"/>
                <a:ea typeface="IBM Plex Sans" charset="0"/>
                <a:cs typeface="IBM Plex Sans" charset="0"/>
              </a:rPr>
              <a:t>: Oferece ferramentas de gerenciamento avançadas para monitorar e controlar o fluxo de mensagens, permitindo que os administradores gerenciem e otimizem a comunicação entre as aplicações.</a:t>
            </a:r>
          </a:p>
        </p:txBody>
      </p:sp>
      <p:sp>
        <p:nvSpPr>
          <p:cNvPr id="38" name="Rectangle 37">
            <a:extLst>
              <a:ext uri="{FF2B5EF4-FFF2-40B4-BE49-F238E27FC236}">
                <a16:creationId xmlns:a16="http://schemas.microsoft.com/office/drawing/2014/main" id="{F721F061-9579-468C-B5F1-7CFC1E37C38A}"/>
              </a:ext>
            </a:extLst>
          </p:cNvPr>
          <p:cNvSpPr/>
          <p:nvPr/>
        </p:nvSpPr>
        <p:spPr>
          <a:xfrm>
            <a:off x="11972929" y="619888"/>
            <a:ext cx="5744384" cy="646331"/>
          </a:xfrm>
          <a:prstGeom prst="rect">
            <a:avLst/>
          </a:prstGeom>
          <a:solidFill>
            <a:schemeClr val="accent2">
              <a:lumMod val="40000"/>
              <a:lumOff val="60000"/>
            </a:schemeClr>
          </a:solidFill>
        </p:spPr>
        <p:txBody>
          <a:bodyPr wrap="square" rtlCol="0" anchor="ctr">
            <a:spAutoFit/>
          </a:bodyPr>
          <a:lstStyle/>
          <a:p>
            <a:pPr algn="ctr" eaLnBrk="1" fontAlgn="auto" hangingPunct="1">
              <a:spcBef>
                <a:spcPts val="0"/>
              </a:spcBef>
              <a:spcAft>
                <a:spcPts val="0"/>
              </a:spcAft>
            </a:pPr>
            <a:r>
              <a:rPr lang="en-US" sz="3600" baseline="0" dirty="0" err="1">
                <a:solidFill>
                  <a:srgbClr val="1D3548"/>
                </a:solidFill>
                <a:latin typeface="IBM Plex Sans" charset="0"/>
                <a:ea typeface="IBM Plex Sans" charset="0"/>
                <a:cs typeface="IBM Plex Sans" charset="0"/>
              </a:rPr>
              <a:t>Comunica</a:t>
            </a:r>
            <a:r>
              <a:rPr lang="en-US" sz="3600" dirty="0" err="1">
                <a:solidFill>
                  <a:srgbClr val="1D3548"/>
                </a:solidFill>
                <a:latin typeface="IBM Plex Sans" charset="0"/>
                <a:ea typeface="IBM Plex Sans" charset="0"/>
                <a:cs typeface="IBM Plex Sans" charset="0"/>
              </a:rPr>
              <a:t>ção</a:t>
            </a:r>
            <a:r>
              <a:rPr lang="en-US" sz="3600" dirty="0">
                <a:solidFill>
                  <a:srgbClr val="1D3548"/>
                </a:solidFill>
                <a:latin typeface="IBM Plex Sans" charset="0"/>
                <a:ea typeface="IBM Plex Sans" charset="0"/>
                <a:cs typeface="IBM Plex Sans" charset="0"/>
              </a:rPr>
              <a:t> </a:t>
            </a:r>
            <a:r>
              <a:rPr lang="en-US" sz="3600" dirty="0" err="1">
                <a:solidFill>
                  <a:srgbClr val="1D3548"/>
                </a:solidFill>
                <a:latin typeface="IBM Plex Sans" charset="0"/>
                <a:ea typeface="IBM Plex Sans" charset="0"/>
                <a:cs typeface="IBM Plex Sans" charset="0"/>
              </a:rPr>
              <a:t>assíncrona</a:t>
            </a:r>
            <a:endParaRPr lang="en-US" sz="3600" dirty="0">
              <a:solidFill>
                <a:srgbClr val="1D3548"/>
              </a:solidFill>
              <a:latin typeface="IBM Plex Sans" charset="0"/>
              <a:ea typeface="IBM Plex Sans" charset="0"/>
              <a:cs typeface="IBM Plex Sans" charset="0"/>
            </a:endParaRPr>
          </a:p>
        </p:txBody>
      </p:sp>
      <p:sp>
        <p:nvSpPr>
          <p:cNvPr id="39" name="Rectangle 38">
            <a:extLst>
              <a:ext uri="{FF2B5EF4-FFF2-40B4-BE49-F238E27FC236}">
                <a16:creationId xmlns:a16="http://schemas.microsoft.com/office/drawing/2014/main" id="{816D53D2-AD5B-1F2F-B37B-AB38E94AFE99}"/>
              </a:ext>
            </a:extLst>
          </p:cNvPr>
          <p:cNvSpPr/>
          <p:nvPr/>
        </p:nvSpPr>
        <p:spPr>
          <a:xfrm>
            <a:off x="11972929" y="1481805"/>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Diferentes</a:t>
            </a:r>
            <a:r>
              <a:rPr lang="en-US" sz="3600" dirty="0">
                <a:solidFill>
                  <a:srgbClr val="1D3548"/>
                </a:solidFill>
                <a:latin typeface="IBM Plex Sans" charset="0"/>
              </a:rPr>
              <a:t> </a:t>
            </a:r>
            <a:r>
              <a:rPr lang="en-US" sz="3600" dirty="0" err="1">
                <a:solidFill>
                  <a:srgbClr val="1D3548"/>
                </a:solidFill>
                <a:latin typeface="IBM Plex Sans" charset="0"/>
              </a:rPr>
              <a:t>plataformas</a:t>
            </a:r>
            <a:endParaRPr lang="en-US" sz="3600" dirty="0">
              <a:solidFill>
                <a:srgbClr val="1D3548"/>
              </a:solidFill>
              <a:latin typeface="IBM Plex Sans" charset="0"/>
            </a:endParaRPr>
          </a:p>
        </p:txBody>
      </p:sp>
      <p:sp>
        <p:nvSpPr>
          <p:cNvPr id="40" name="Rectangle 39">
            <a:extLst>
              <a:ext uri="{FF2B5EF4-FFF2-40B4-BE49-F238E27FC236}">
                <a16:creationId xmlns:a16="http://schemas.microsoft.com/office/drawing/2014/main" id="{1D439BCA-97CB-5AFC-0A87-EED17A7AC27F}"/>
              </a:ext>
            </a:extLst>
          </p:cNvPr>
          <p:cNvSpPr/>
          <p:nvPr/>
        </p:nvSpPr>
        <p:spPr>
          <a:xfrm>
            <a:off x="11972929" y="2373048"/>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a:solidFill>
                  <a:srgbClr val="1D3548"/>
                </a:solidFill>
                <a:latin typeface="IBM Plex Sans" charset="0"/>
              </a:rPr>
              <a:t>1 </a:t>
            </a:r>
            <a:r>
              <a:rPr lang="en-US" sz="3600" dirty="0" err="1">
                <a:solidFill>
                  <a:srgbClr val="1D3548"/>
                </a:solidFill>
                <a:latin typeface="IBM Plex Sans" charset="0"/>
              </a:rPr>
              <a:t>produtor</a:t>
            </a:r>
            <a:r>
              <a:rPr lang="en-US" sz="3600" dirty="0">
                <a:solidFill>
                  <a:srgbClr val="1D3548"/>
                </a:solidFill>
                <a:latin typeface="IBM Plex Sans" charset="0"/>
              </a:rPr>
              <a:t> e 1 </a:t>
            </a:r>
            <a:r>
              <a:rPr lang="en-US" sz="3600" dirty="0" err="1">
                <a:solidFill>
                  <a:srgbClr val="1D3548"/>
                </a:solidFill>
                <a:latin typeface="IBM Plex Sans" charset="0"/>
              </a:rPr>
              <a:t>consumidor</a:t>
            </a:r>
            <a:endParaRPr lang="en-US" sz="3600" dirty="0">
              <a:solidFill>
                <a:srgbClr val="1D3548"/>
              </a:solidFill>
              <a:latin typeface="IBM Plex Sans" charset="0"/>
            </a:endParaRPr>
          </a:p>
        </p:txBody>
      </p:sp>
      <p:sp>
        <p:nvSpPr>
          <p:cNvPr id="41" name="Rectangle 40">
            <a:extLst>
              <a:ext uri="{FF2B5EF4-FFF2-40B4-BE49-F238E27FC236}">
                <a16:creationId xmlns:a16="http://schemas.microsoft.com/office/drawing/2014/main" id="{7E4FD68B-D431-0319-FE30-DDDEFEEBED68}"/>
              </a:ext>
            </a:extLst>
          </p:cNvPr>
          <p:cNvSpPr/>
          <p:nvPr/>
        </p:nvSpPr>
        <p:spPr>
          <a:xfrm>
            <a:off x="17890801" y="601586"/>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Garantia</a:t>
            </a:r>
            <a:r>
              <a:rPr lang="en-US" sz="3600" dirty="0">
                <a:solidFill>
                  <a:srgbClr val="1D3548"/>
                </a:solidFill>
                <a:latin typeface="IBM Plex Sans" charset="0"/>
              </a:rPr>
              <a:t> de </a:t>
            </a:r>
            <a:r>
              <a:rPr lang="en-US" sz="3600" dirty="0" err="1">
                <a:solidFill>
                  <a:srgbClr val="1D3548"/>
                </a:solidFill>
                <a:latin typeface="IBM Plex Sans" charset="0"/>
              </a:rPr>
              <a:t>entrega</a:t>
            </a:r>
            <a:endParaRPr lang="en-US" sz="3600" dirty="0">
              <a:solidFill>
                <a:srgbClr val="1D3548"/>
              </a:solidFill>
              <a:latin typeface="IBM Plex Sans" charset="0"/>
            </a:endParaRPr>
          </a:p>
        </p:txBody>
      </p:sp>
      <p:sp>
        <p:nvSpPr>
          <p:cNvPr id="42" name="Rectangle 41">
            <a:extLst>
              <a:ext uri="{FF2B5EF4-FFF2-40B4-BE49-F238E27FC236}">
                <a16:creationId xmlns:a16="http://schemas.microsoft.com/office/drawing/2014/main" id="{50B08311-0027-E24C-C2B4-C335BC7EA2C4}"/>
              </a:ext>
            </a:extLst>
          </p:cNvPr>
          <p:cNvSpPr/>
          <p:nvPr/>
        </p:nvSpPr>
        <p:spPr>
          <a:xfrm>
            <a:off x="17890801" y="1492829"/>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a:solidFill>
                  <a:srgbClr val="1D3548"/>
                </a:solidFill>
                <a:latin typeface="IBM Plex Sans" charset="0"/>
              </a:rPr>
              <a:t>Fila de </a:t>
            </a:r>
            <a:r>
              <a:rPr lang="en-US" sz="3600" dirty="0" err="1">
                <a:solidFill>
                  <a:srgbClr val="1D3548"/>
                </a:solidFill>
                <a:latin typeface="IBM Plex Sans" charset="0"/>
              </a:rPr>
              <a:t>mensagens</a:t>
            </a:r>
            <a:endParaRPr lang="en-US" sz="3600" dirty="0">
              <a:solidFill>
                <a:srgbClr val="1D3548"/>
              </a:solidFill>
              <a:latin typeface="IBM Plex Sans" charset="0"/>
            </a:endParaRPr>
          </a:p>
        </p:txBody>
      </p:sp>
      <p:sp>
        <p:nvSpPr>
          <p:cNvPr id="44" name="Rectangle 43">
            <a:extLst>
              <a:ext uri="{FF2B5EF4-FFF2-40B4-BE49-F238E27FC236}">
                <a16:creationId xmlns:a16="http://schemas.microsoft.com/office/drawing/2014/main" id="{539B7D01-6B60-C558-7707-8BBFE793B136}"/>
              </a:ext>
            </a:extLst>
          </p:cNvPr>
          <p:cNvSpPr/>
          <p:nvPr/>
        </p:nvSpPr>
        <p:spPr>
          <a:xfrm>
            <a:off x="17890801" y="2362801"/>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Desacoplamento</a:t>
            </a:r>
            <a:endParaRPr lang="en-US" sz="3600" dirty="0">
              <a:solidFill>
                <a:srgbClr val="1D3548"/>
              </a:solidFill>
              <a:latin typeface="IBM Plex Sans" charset="0"/>
            </a:endParaRPr>
          </a:p>
        </p:txBody>
      </p:sp>
      <p:sp>
        <p:nvSpPr>
          <p:cNvPr id="46" name="Rectangle 45">
            <a:extLst>
              <a:ext uri="{FF2B5EF4-FFF2-40B4-BE49-F238E27FC236}">
                <a16:creationId xmlns:a16="http://schemas.microsoft.com/office/drawing/2014/main" id="{1B8152C6-F4C6-E713-E1EB-93298A244A45}"/>
              </a:ext>
            </a:extLst>
          </p:cNvPr>
          <p:cNvSpPr/>
          <p:nvPr/>
        </p:nvSpPr>
        <p:spPr>
          <a:xfrm>
            <a:off x="11972929" y="3196457"/>
            <a:ext cx="5744384" cy="646331"/>
          </a:xfrm>
          <a:prstGeom prst="rect">
            <a:avLst/>
          </a:prstGeom>
          <a:solidFill>
            <a:schemeClr val="accent2">
              <a:lumMod val="40000"/>
              <a:lumOff val="60000"/>
            </a:schemeClr>
          </a:solidFill>
        </p:spPr>
        <p:txBody>
          <a:bodyPr wrap="square" rtlCol="0" anchor="ctr">
            <a:spAutoFit/>
          </a:bodyPr>
          <a:lstStyle/>
          <a:p>
            <a:pPr algn="ctr" eaLnBrk="1" fontAlgn="auto" hangingPunct="1">
              <a:spcBef>
                <a:spcPts val="0"/>
              </a:spcBef>
              <a:spcAft>
                <a:spcPts val="0"/>
              </a:spcAft>
            </a:pPr>
            <a:r>
              <a:rPr lang="en-US" sz="3600" baseline="0" dirty="0" err="1">
                <a:solidFill>
                  <a:srgbClr val="1D3548"/>
                </a:solidFill>
                <a:latin typeface="IBM Plex Sans" charset="0"/>
                <a:ea typeface="IBM Plex Sans" charset="0"/>
                <a:cs typeface="IBM Plex Sans" charset="0"/>
              </a:rPr>
              <a:t>Década</a:t>
            </a:r>
            <a:r>
              <a:rPr lang="en-US" sz="3600" baseline="0" dirty="0">
                <a:solidFill>
                  <a:srgbClr val="1D3548"/>
                </a:solidFill>
                <a:latin typeface="IBM Plex Sans" charset="0"/>
                <a:ea typeface="IBM Plex Sans" charset="0"/>
                <a:cs typeface="IBM Plex Sans" charset="0"/>
              </a:rPr>
              <a:t> 1990</a:t>
            </a:r>
            <a:endParaRPr lang="en-US" sz="3600" dirty="0">
              <a:solidFill>
                <a:srgbClr val="1D3548"/>
              </a:solidFill>
              <a:latin typeface="IBM Plex Sans" charset="0"/>
              <a:ea typeface="IBM Plex Sans" charset="0"/>
              <a:cs typeface="IBM Plex Sans" charset="0"/>
            </a:endParaRPr>
          </a:p>
        </p:txBody>
      </p:sp>
      <p:sp>
        <p:nvSpPr>
          <p:cNvPr id="47" name="Rectangle 46">
            <a:extLst>
              <a:ext uri="{FF2B5EF4-FFF2-40B4-BE49-F238E27FC236}">
                <a16:creationId xmlns:a16="http://schemas.microsoft.com/office/drawing/2014/main" id="{F9D7617C-09F3-97FD-01EE-50B6AB5B0D05}"/>
              </a:ext>
            </a:extLst>
          </p:cNvPr>
          <p:cNvSpPr/>
          <p:nvPr/>
        </p:nvSpPr>
        <p:spPr>
          <a:xfrm>
            <a:off x="17890801" y="3196457"/>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Integração</a:t>
            </a:r>
            <a:r>
              <a:rPr lang="en-US" sz="3600" dirty="0">
                <a:solidFill>
                  <a:srgbClr val="1D3548"/>
                </a:solidFill>
                <a:latin typeface="IBM Plex Sans" charset="0"/>
              </a:rPr>
              <a:t> de </a:t>
            </a:r>
            <a:r>
              <a:rPr lang="en-US" sz="3600" dirty="0" err="1">
                <a:solidFill>
                  <a:srgbClr val="1D3548"/>
                </a:solidFill>
                <a:latin typeface="IBM Plex Sans" charset="0"/>
              </a:rPr>
              <a:t>aplicações</a:t>
            </a:r>
            <a:endParaRPr lang="en-US" sz="3600" dirty="0">
              <a:solidFill>
                <a:srgbClr val="1D3548"/>
              </a:solidFill>
              <a:latin typeface="IBM Plex Sans" charset="0"/>
            </a:endParaRPr>
          </a:p>
        </p:txBody>
      </p:sp>
      <p:sp>
        <p:nvSpPr>
          <p:cNvPr id="2" name="Rectangle 1">
            <a:extLst>
              <a:ext uri="{FF2B5EF4-FFF2-40B4-BE49-F238E27FC236}">
                <a16:creationId xmlns:a16="http://schemas.microsoft.com/office/drawing/2014/main" id="{197B5D95-513F-BFFE-88EF-DE91B8318E3A}"/>
              </a:ext>
            </a:extLst>
          </p:cNvPr>
          <p:cNvSpPr/>
          <p:nvPr/>
        </p:nvSpPr>
        <p:spPr>
          <a:xfrm>
            <a:off x="8545601" y="677005"/>
            <a:ext cx="3050513" cy="3118392"/>
          </a:xfrm>
          <a:prstGeom prst="rect">
            <a:avLst/>
          </a:prstGeom>
          <a:solidFill>
            <a:schemeClr val="accent3">
              <a:lumMod val="40000"/>
              <a:lumOff val="60000"/>
            </a:schemeClr>
          </a:solidFill>
          <a:ln>
            <a:solidFill>
              <a:schemeClr val="tx1"/>
            </a:solidFill>
          </a:ln>
        </p:spPr>
        <p:txBody>
          <a:bodyPr wrap="square" rtlCol="0" anchor="ctr">
            <a:spAutoFit/>
          </a:bodyPr>
          <a:lstStyle/>
          <a:p>
            <a:pPr algn="ctr" eaLnBrk="1" fontAlgn="auto" hangingPunct="1">
              <a:spcBef>
                <a:spcPts val="0"/>
              </a:spcBef>
              <a:spcAft>
                <a:spcPts val="0"/>
              </a:spcAft>
            </a:pPr>
            <a:endParaRPr lang="en-US" sz="2400" baseline="0" dirty="0">
              <a:solidFill>
                <a:srgbClr val="1D3548"/>
              </a:solidFill>
              <a:latin typeface="IBM Plex Sans" charset="0"/>
              <a:ea typeface="IBM Plex Sans" charset="0"/>
              <a:cs typeface="IBM Plex Sans" charset="0"/>
            </a:endParaRPr>
          </a:p>
        </p:txBody>
      </p:sp>
      <p:pic>
        <p:nvPicPr>
          <p:cNvPr id="3" name="Picture 2" descr="IBM Event Streams - Red Hat Ecosystem Catalog">
            <a:extLst>
              <a:ext uri="{FF2B5EF4-FFF2-40B4-BE49-F238E27FC236}">
                <a16:creationId xmlns:a16="http://schemas.microsoft.com/office/drawing/2014/main" id="{94E23D14-0121-7693-2427-69D76AE18F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44"/>
          <a:stretch/>
        </p:blipFill>
        <p:spPr bwMode="auto">
          <a:xfrm>
            <a:off x="8988882" y="969576"/>
            <a:ext cx="2202980" cy="2143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B42A4E-18EC-D3E7-28B3-1233E6CE7E62}"/>
              </a:ext>
            </a:extLst>
          </p:cNvPr>
          <p:cNvSpPr txBox="1"/>
          <p:nvPr/>
        </p:nvSpPr>
        <p:spPr>
          <a:xfrm>
            <a:off x="8950774" y="3215742"/>
            <a:ext cx="2202980" cy="461665"/>
          </a:xfrm>
          <a:prstGeom prst="rect">
            <a:avLst/>
          </a:prstGeom>
          <a:noFill/>
          <a:ln>
            <a:noFill/>
          </a:ln>
        </p:spPr>
        <p:txBody>
          <a:bodyPr wrap="square">
            <a:spAutoFit/>
          </a:bodyPr>
          <a:lstStyle/>
          <a:p>
            <a:r>
              <a:rPr lang="pt-BR" sz="2400" b="1" u="sng" dirty="0">
                <a:solidFill>
                  <a:srgbClr val="1D3548"/>
                </a:solidFill>
                <a:latin typeface="IBM Plex Sans" charset="0"/>
              </a:rPr>
              <a:t>IBM MQ</a:t>
            </a:r>
            <a:endParaRPr lang="en-US" sz="2400" dirty="0"/>
          </a:p>
        </p:txBody>
      </p:sp>
    </p:spTree>
    <p:extLst>
      <p:ext uri="{BB962C8B-B14F-4D97-AF65-F5344CB8AC3E}">
        <p14:creationId xmlns:p14="http://schemas.microsoft.com/office/powerpoint/2010/main" val="18858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E04267-4646-455C-F14C-0381E39CEE9C}"/>
            </a:ext>
          </a:extLst>
        </p:cNvPr>
        <p:cNvGrpSpPr/>
        <p:nvPr/>
      </p:nvGrpSpPr>
      <p:grpSpPr>
        <a:xfrm>
          <a:off x="0" y="0"/>
          <a:ext cx="0" cy="0"/>
          <a:chOff x="0" y="0"/>
          <a:chExt cx="0" cy="0"/>
        </a:xfrm>
      </p:grpSpPr>
      <p:sp>
        <p:nvSpPr>
          <p:cNvPr id="26" name="CaixaDeTexto 77">
            <a:extLst>
              <a:ext uri="{FF2B5EF4-FFF2-40B4-BE49-F238E27FC236}">
                <a16:creationId xmlns:a16="http://schemas.microsoft.com/office/drawing/2014/main" id="{9C70419F-E075-AEA0-3A44-CBDF09C55BA0}"/>
              </a:ext>
            </a:extLst>
          </p:cNvPr>
          <p:cNvSpPr txBox="1"/>
          <p:nvPr/>
        </p:nvSpPr>
        <p:spPr>
          <a:xfrm>
            <a:off x="931736" y="179292"/>
            <a:ext cx="7495865" cy="391517"/>
          </a:xfrm>
          <a:prstGeom prst="rect">
            <a:avLst/>
          </a:prstGeom>
          <a:noFill/>
        </p:spPr>
        <p:txBody>
          <a:bodyPr wrap="square" rtlCol="0">
            <a:spAutoFit/>
          </a:bodyPr>
          <a:lstStyle/>
          <a:p>
            <a:r>
              <a:rPr lang="pt-BR" sz="1944" b="1" dirty="0">
                <a:solidFill>
                  <a:schemeClr val="bg1"/>
                </a:solidFill>
                <a:latin typeface="Bradesco Sans" panose="00000500000000000000" pitchFamily="2" charset="0"/>
              </a:rPr>
              <a:t>IBM MQ</a:t>
            </a:r>
            <a:endParaRPr lang="en-US" sz="1944" b="1" dirty="0">
              <a:solidFill>
                <a:schemeClr val="bg1"/>
              </a:solidFill>
              <a:latin typeface="Bradesco Sans" panose="00000500000000000000" pitchFamily="2" charset="0"/>
            </a:endParaRPr>
          </a:p>
        </p:txBody>
      </p:sp>
      <p:sp>
        <p:nvSpPr>
          <p:cNvPr id="30" name="Rectangle 29">
            <a:extLst>
              <a:ext uri="{FF2B5EF4-FFF2-40B4-BE49-F238E27FC236}">
                <a16:creationId xmlns:a16="http://schemas.microsoft.com/office/drawing/2014/main" id="{78F9DF6E-D2D5-8B53-5CC4-BB735A46C9BB}"/>
              </a:ext>
            </a:extLst>
          </p:cNvPr>
          <p:cNvSpPr/>
          <p:nvPr/>
        </p:nvSpPr>
        <p:spPr>
          <a:xfrm>
            <a:off x="1108719" y="4320540"/>
            <a:ext cx="21728421" cy="8321040"/>
          </a:xfrm>
          <a:prstGeom prst="rect">
            <a:avLst/>
          </a:prstGeom>
          <a:ln>
            <a:noFill/>
          </a:ln>
        </p:spPr>
        <p:txBody>
          <a:bodyPr wrap="square" numCol="2" rtlCol="0" anchor="t">
            <a:noAutofit/>
          </a:bodyPr>
          <a:lstStyle/>
          <a:p>
            <a:pPr marL="571500" indent="-388938" algn="just" eaLnBrk="1" fontAlgn="auto" hangingPunct="1">
              <a:spcBef>
                <a:spcPts val="0"/>
              </a:spcBef>
              <a:spcAft>
                <a:spcPts val="0"/>
              </a:spcAft>
            </a:pPr>
            <a:r>
              <a:rPr lang="pt-BR" sz="3600" b="1" baseline="0" dirty="0">
                <a:solidFill>
                  <a:srgbClr val="1D3548"/>
                </a:solidFill>
                <a:latin typeface="IBM Plex Sans" charset="0"/>
                <a:ea typeface="IBM Plex Sans" charset="0"/>
                <a:cs typeface="IBM Plex Sans" charset="0"/>
              </a:rPr>
              <a:t>Cenário 1: Integração de Aplicativos</a:t>
            </a:r>
          </a:p>
          <a:p>
            <a:pPr marL="571500" indent="-388938" algn="just" eaLnBrk="1" fontAlgn="auto" hangingPunct="1">
              <a:spcBef>
                <a:spcPts val="0"/>
              </a:spcBef>
              <a:spcAft>
                <a:spcPts val="0"/>
              </a:spcAft>
              <a:buFont typeface="Arial" panose="020B0604020202020204" pitchFamily="34" charset="0"/>
              <a:buChar char="•"/>
            </a:pPr>
            <a:r>
              <a:rPr lang="pt-BR" sz="2600" b="1" baseline="0" dirty="0">
                <a:solidFill>
                  <a:srgbClr val="1D3548"/>
                </a:solidFill>
                <a:latin typeface="IBM Plex Sans" charset="0"/>
                <a:ea typeface="IBM Plex Sans" charset="0"/>
                <a:cs typeface="IBM Plex Sans" charset="0"/>
              </a:rPr>
              <a:t>Problema</a:t>
            </a:r>
            <a:r>
              <a:rPr lang="pt-BR" sz="2600" baseline="0" dirty="0">
                <a:solidFill>
                  <a:srgbClr val="1D3548"/>
                </a:solidFill>
                <a:latin typeface="IBM Plex Sans" charset="0"/>
                <a:ea typeface="IBM Plex Sans" charset="0"/>
                <a:cs typeface="IBM Plex Sans" charset="0"/>
              </a:rPr>
              <a:t>: Integração de aplicativos com protocolos diferentes.</a:t>
            </a:r>
          </a:p>
          <a:p>
            <a:pPr marL="571500" indent="-388938" algn="just" eaLnBrk="1" fontAlgn="auto" hangingPunct="1">
              <a:spcBef>
                <a:spcPts val="0"/>
              </a:spcBef>
              <a:spcAft>
                <a:spcPts val="0"/>
              </a:spcAft>
              <a:buFont typeface="Arial" panose="020B0604020202020204" pitchFamily="34" charset="0"/>
              <a:buChar char="•"/>
            </a:pPr>
            <a:r>
              <a:rPr lang="pt-BR" sz="2600" b="1" dirty="0">
                <a:solidFill>
                  <a:srgbClr val="1D3548"/>
                </a:solidFill>
                <a:latin typeface="IBM Plex Sans" charset="0"/>
              </a:rPr>
              <a:t>Solução</a:t>
            </a:r>
            <a:r>
              <a:rPr lang="pt-BR" sz="2600" baseline="0" dirty="0">
                <a:solidFill>
                  <a:srgbClr val="1D3548"/>
                </a:solidFill>
                <a:latin typeface="IBM Plex Sans" charset="0"/>
                <a:ea typeface="IBM Plex Sans" charset="0"/>
                <a:cs typeface="IBM Plex Sans" charset="0"/>
              </a:rPr>
              <a:t>: O IBM MQ é usado como um barramento de mensagens para conectar os aplicativos e permitir que eles se comuniquem entre si de forma segura e confiável.</a:t>
            </a:r>
          </a:p>
          <a:p>
            <a:pPr marL="571500" indent="-388938" algn="just" eaLnBrk="1" fontAlgn="auto" hangingPunct="1">
              <a:spcBef>
                <a:spcPts val="0"/>
              </a:spcBef>
              <a:spcAft>
                <a:spcPts val="0"/>
              </a:spcAft>
              <a:buFont typeface="Arial" panose="020B0604020202020204" pitchFamily="34" charset="0"/>
              <a:buChar char="•"/>
            </a:pPr>
            <a:r>
              <a:rPr lang="pt-BR" sz="2600" b="1" dirty="0">
                <a:solidFill>
                  <a:srgbClr val="1D3548"/>
                </a:solidFill>
                <a:latin typeface="IBM Plex Sans" charset="0"/>
              </a:rPr>
              <a:t>Benefícios</a:t>
            </a:r>
            <a:r>
              <a:rPr lang="pt-BR" sz="2600" baseline="0" dirty="0">
                <a:solidFill>
                  <a:srgbClr val="1D3548"/>
                </a:solidFill>
                <a:latin typeface="IBM Plex Sans" charset="0"/>
                <a:ea typeface="IBM Plex Sans" charset="0"/>
                <a:cs typeface="IBM Plex Sans" charset="0"/>
              </a:rPr>
              <a:t>: A integração de aplicativos com MQ permite que as empresas aumentem a eficiência, reduzam os custos e melhorem a experiência do cliente.</a:t>
            </a:r>
          </a:p>
          <a:p>
            <a:pPr marL="571500" indent="-388938" algn="just" eaLnBrk="1" fontAlgn="auto" hangingPunct="1">
              <a:spcBef>
                <a:spcPts val="0"/>
              </a:spcBef>
              <a:spcAft>
                <a:spcPts val="0"/>
              </a:spcAft>
            </a:pPr>
            <a:endParaRPr lang="pt-BR" sz="3600" b="1" baseline="0"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pPr>
            <a:r>
              <a:rPr lang="pt-BR" sz="3600" b="1" baseline="0" dirty="0">
                <a:solidFill>
                  <a:srgbClr val="1D3548"/>
                </a:solidFill>
                <a:latin typeface="IBM Plex Sans" charset="0"/>
                <a:ea typeface="IBM Plex Sans" charset="0"/>
                <a:cs typeface="IBM Plex Sans" charset="0"/>
              </a:rPr>
              <a:t>Cenário 2: Segurança JWT de Mensagens</a:t>
            </a:r>
          </a:p>
          <a:p>
            <a:pPr marL="571500" indent="-388938" algn="just" hangingPunct="1">
              <a:buFont typeface="Arial" panose="020B0604020202020204" pitchFamily="34" charset="0"/>
              <a:buChar char="•"/>
            </a:pPr>
            <a:r>
              <a:rPr lang="pt-BR" sz="2600" b="1" dirty="0">
                <a:solidFill>
                  <a:srgbClr val="1D3548"/>
                </a:solidFill>
                <a:latin typeface="IBM Plex Sans" charset="0"/>
              </a:rPr>
              <a:t>Problema</a:t>
            </a:r>
            <a:r>
              <a:rPr lang="pt-BR" sz="2600" dirty="0">
                <a:solidFill>
                  <a:srgbClr val="1D3548"/>
                </a:solidFill>
                <a:latin typeface="IBM Plex Sans" charset="0"/>
              </a:rPr>
              <a:t>: Uma empresa precisa garantir a segurança das mensagens trocadas entre os aplicativos e sistemas, utilizando autenticação baseada em JSON Web Tokens (JWT).</a:t>
            </a:r>
          </a:p>
          <a:p>
            <a:pPr marL="571500" indent="-388938" algn="just" hangingPunct="1">
              <a:buFont typeface="Arial" panose="020B0604020202020204" pitchFamily="34" charset="0"/>
              <a:buChar char="•"/>
            </a:pPr>
            <a:r>
              <a:rPr lang="pt-BR" sz="2600" b="1" dirty="0">
                <a:solidFill>
                  <a:srgbClr val="1D3548"/>
                </a:solidFill>
                <a:latin typeface="IBM Plex Sans" charset="0"/>
              </a:rPr>
              <a:t>Solução</a:t>
            </a:r>
            <a:r>
              <a:rPr lang="pt-BR" sz="2600" dirty="0">
                <a:solidFill>
                  <a:srgbClr val="1D3548"/>
                </a:solidFill>
                <a:latin typeface="IBM Plex Sans" charset="0"/>
              </a:rPr>
              <a:t>: O IBM MQ é usado para proporcionar segurança de mensagens com JWT, permitindo que as empresas protejam suas informações confidenciais e reduzam os riscos.</a:t>
            </a:r>
          </a:p>
          <a:p>
            <a:pPr marL="571500" indent="-388938" algn="just" hangingPunct="1">
              <a:buFont typeface="Arial" panose="020B0604020202020204" pitchFamily="34" charset="0"/>
              <a:buChar char="•"/>
            </a:pPr>
            <a:r>
              <a:rPr lang="pt-BR" sz="2600" b="1" dirty="0">
                <a:solidFill>
                  <a:srgbClr val="1D3548"/>
                </a:solidFill>
                <a:latin typeface="IBM Plex Sans" charset="0"/>
              </a:rPr>
              <a:t>Benefícios</a:t>
            </a:r>
            <a:r>
              <a:rPr lang="pt-BR" sz="2600" dirty="0">
                <a:solidFill>
                  <a:srgbClr val="1D3548"/>
                </a:solidFill>
                <a:latin typeface="IBM Plex Sans" charset="0"/>
              </a:rPr>
              <a:t>: A segurança de mensagens com JWT no IBM MQ permite que as empresas aumentem a confiabilidade e a conformidade regulatória.</a:t>
            </a:r>
          </a:p>
          <a:p>
            <a:pPr marL="571500" indent="-388938" algn="just" eaLnBrk="1" fontAlgn="auto" hangingPunct="1">
              <a:spcBef>
                <a:spcPts val="0"/>
              </a:spcBef>
              <a:spcAft>
                <a:spcPts val="0"/>
              </a:spcAft>
            </a:pPr>
            <a:r>
              <a:rPr lang="pt-BR" sz="3600" b="1" baseline="0" dirty="0">
                <a:solidFill>
                  <a:srgbClr val="1D3548"/>
                </a:solidFill>
                <a:latin typeface="IBM Plex Sans" charset="0"/>
                <a:ea typeface="IBM Plex Sans" charset="0"/>
                <a:cs typeface="IBM Plex Sans" charset="0"/>
              </a:rPr>
              <a:t>Cenário 3: Integração com Sistemas Legados</a:t>
            </a:r>
          </a:p>
          <a:p>
            <a:pPr marL="571500" indent="-388938" algn="just" hangingPunct="1">
              <a:buFont typeface="Arial" panose="020B0604020202020204" pitchFamily="34" charset="0"/>
              <a:buChar char="•"/>
            </a:pPr>
            <a:r>
              <a:rPr lang="pt-BR" sz="2600" b="1" dirty="0">
                <a:solidFill>
                  <a:srgbClr val="1D3548"/>
                </a:solidFill>
                <a:latin typeface="IBM Plex Sans" charset="0"/>
              </a:rPr>
              <a:t>Problema</a:t>
            </a:r>
            <a:r>
              <a:rPr lang="pt-BR" sz="2600" dirty="0">
                <a:solidFill>
                  <a:srgbClr val="1D3548"/>
                </a:solidFill>
                <a:latin typeface="IBM Plex Sans" charset="0"/>
              </a:rPr>
              <a:t>: Uma empresa precisa integrar sistemas legados com aplicativos modernos, mas enfrenta problemas de compatibilidade e segurança.</a:t>
            </a:r>
          </a:p>
          <a:p>
            <a:pPr marL="571500" indent="-388938" algn="just" hangingPunct="1">
              <a:buFont typeface="Arial" panose="020B0604020202020204" pitchFamily="34" charset="0"/>
              <a:buChar char="•"/>
            </a:pPr>
            <a:r>
              <a:rPr lang="pt-BR" sz="2600" b="1" dirty="0">
                <a:solidFill>
                  <a:srgbClr val="1D3548"/>
                </a:solidFill>
                <a:latin typeface="IBM Plex Sans" charset="0"/>
              </a:rPr>
              <a:t>Solução</a:t>
            </a:r>
            <a:r>
              <a:rPr lang="pt-BR" sz="2600" dirty="0">
                <a:solidFill>
                  <a:srgbClr val="1D3548"/>
                </a:solidFill>
                <a:latin typeface="IBM Plex Sans" charset="0"/>
              </a:rPr>
              <a:t>: O IBM MQ é usado como um conector para integrar sistemas legados com aplicativos modernos, permitindo que eles se comuniquem entre si de forma segura e confiável.</a:t>
            </a:r>
          </a:p>
          <a:p>
            <a:pPr marL="571500" indent="-388938" algn="just" hangingPunct="1">
              <a:buFont typeface="Arial" panose="020B0604020202020204" pitchFamily="34" charset="0"/>
              <a:buChar char="•"/>
            </a:pPr>
            <a:r>
              <a:rPr lang="pt-BR" sz="2600" b="1" dirty="0">
                <a:solidFill>
                  <a:srgbClr val="1D3548"/>
                </a:solidFill>
                <a:latin typeface="IBM Plex Sans" charset="0"/>
              </a:rPr>
              <a:t>Benefícios</a:t>
            </a:r>
            <a:r>
              <a:rPr lang="pt-BR" sz="2600" dirty="0">
                <a:solidFill>
                  <a:srgbClr val="1D3548"/>
                </a:solidFill>
                <a:latin typeface="IBM Plex Sans" charset="0"/>
              </a:rPr>
              <a:t>: A integração com sistemas legados com IBM MQ permite que as empresas aumentem a eficiência, reduzam os custos e melhorem a experiência do cliente.</a:t>
            </a:r>
          </a:p>
          <a:p>
            <a:pPr marL="571500" indent="-388938" algn="just" eaLnBrk="1" fontAlgn="auto" hangingPunct="1">
              <a:spcBef>
                <a:spcPts val="0"/>
              </a:spcBef>
              <a:spcAft>
                <a:spcPts val="0"/>
              </a:spcAft>
            </a:pPr>
            <a:endParaRPr lang="pt-BR" sz="3600" baseline="0" dirty="0">
              <a:solidFill>
                <a:srgbClr val="1D3548"/>
              </a:solidFill>
              <a:latin typeface="IBM Plex Sans" charset="0"/>
              <a:ea typeface="IBM Plex Sans" charset="0"/>
              <a:cs typeface="IBM Plex Sans" charset="0"/>
            </a:endParaRPr>
          </a:p>
        </p:txBody>
      </p:sp>
      <p:sp>
        <p:nvSpPr>
          <p:cNvPr id="38" name="Rectangle 37">
            <a:extLst>
              <a:ext uri="{FF2B5EF4-FFF2-40B4-BE49-F238E27FC236}">
                <a16:creationId xmlns:a16="http://schemas.microsoft.com/office/drawing/2014/main" id="{21479956-BF36-EAA5-D0CF-556F8E12956D}"/>
              </a:ext>
            </a:extLst>
          </p:cNvPr>
          <p:cNvSpPr/>
          <p:nvPr/>
        </p:nvSpPr>
        <p:spPr>
          <a:xfrm>
            <a:off x="11972929" y="619888"/>
            <a:ext cx="5744384" cy="646331"/>
          </a:xfrm>
          <a:prstGeom prst="rect">
            <a:avLst/>
          </a:prstGeom>
          <a:solidFill>
            <a:schemeClr val="accent2">
              <a:lumMod val="40000"/>
              <a:lumOff val="60000"/>
            </a:schemeClr>
          </a:solidFill>
        </p:spPr>
        <p:txBody>
          <a:bodyPr wrap="square" rtlCol="0" anchor="ctr">
            <a:spAutoFit/>
          </a:bodyPr>
          <a:lstStyle/>
          <a:p>
            <a:pPr algn="ctr" eaLnBrk="1" fontAlgn="auto" hangingPunct="1">
              <a:spcBef>
                <a:spcPts val="0"/>
              </a:spcBef>
              <a:spcAft>
                <a:spcPts val="0"/>
              </a:spcAft>
            </a:pPr>
            <a:r>
              <a:rPr lang="en-US" sz="3600" baseline="0" dirty="0" err="1">
                <a:solidFill>
                  <a:srgbClr val="1D3548"/>
                </a:solidFill>
                <a:latin typeface="IBM Plex Sans" charset="0"/>
                <a:ea typeface="IBM Plex Sans" charset="0"/>
                <a:cs typeface="IBM Plex Sans" charset="0"/>
              </a:rPr>
              <a:t>Comunica</a:t>
            </a:r>
            <a:r>
              <a:rPr lang="en-US" sz="3600" dirty="0" err="1">
                <a:solidFill>
                  <a:srgbClr val="1D3548"/>
                </a:solidFill>
                <a:latin typeface="IBM Plex Sans" charset="0"/>
                <a:ea typeface="IBM Plex Sans" charset="0"/>
                <a:cs typeface="IBM Plex Sans" charset="0"/>
              </a:rPr>
              <a:t>ção</a:t>
            </a:r>
            <a:r>
              <a:rPr lang="en-US" sz="3600" dirty="0">
                <a:solidFill>
                  <a:srgbClr val="1D3548"/>
                </a:solidFill>
                <a:latin typeface="IBM Plex Sans" charset="0"/>
                <a:ea typeface="IBM Plex Sans" charset="0"/>
                <a:cs typeface="IBM Plex Sans" charset="0"/>
              </a:rPr>
              <a:t> </a:t>
            </a:r>
            <a:r>
              <a:rPr lang="en-US" sz="3600" dirty="0" err="1">
                <a:solidFill>
                  <a:srgbClr val="1D3548"/>
                </a:solidFill>
                <a:latin typeface="IBM Plex Sans" charset="0"/>
                <a:ea typeface="IBM Plex Sans" charset="0"/>
                <a:cs typeface="IBM Plex Sans" charset="0"/>
              </a:rPr>
              <a:t>assíncrona</a:t>
            </a:r>
            <a:endParaRPr lang="en-US" sz="3600" dirty="0">
              <a:solidFill>
                <a:srgbClr val="1D3548"/>
              </a:solidFill>
              <a:latin typeface="IBM Plex Sans" charset="0"/>
              <a:ea typeface="IBM Plex Sans" charset="0"/>
              <a:cs typeface="IBM Plex Sans" charset="0"/>
            </a:endParaRPr>
          </a:p>
        </p:txBody>
      </p:sp>
      <p:sp>
        <p:nvSpPr>
          <p:cNvPr id="39" name="Rectangle 38">
            <a:extLst>
              <a:ext uri="{FF2B5EF4-FFF2-40B4-BE49-F238E27FC236}">
                <a16:creationId xmlns:a16="http://schemas.microsoft.com/office/drawing/2014/main" id="{B705D006-A44E-72A6-08EE-06F46322C363}"/>
              </a:ext>
            </a:extLst>
          </p:cNvPr>
          <p:cNvSpPr/>
          <p:nvPr/>
        </p:nvSpPr>
        <p:spPr>
          <a:xfrm>
            <a:off x="11972929" y="1481805"/>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Diferentes</a:t>
            </a:r>
            <a:r>
              <a:rPr lang="en-US" sz="3600" dirty="0">
                <a:solidFill>
                  <a:srgbClr val="1D3548"/>
                </a:solidFill>
                <a:latin typeface="IBM Plex Sans" charset="0"/>
              </a:rPr>
              <a:t> </a:t>
            </a:r>
            <a:r>
              <a:rPr lang="en-US" sz="3600" dirty="0" err="1">
                <a:solidFill>
                  <a:srgbClr val="1D3548"/>
                </a:solidFill>
                <a:latin typeface="IBM Plex Sans" charset="0"/>
              </a:rPr>
              <a:t>plataformas</a:t>
            </a:r>
            <a:endParaRPr lang="en-US" sz="3600" dirty="0">
              <a:solidFill>
                <a:srgbClr val="1D3548"/>
              </a:solidFill>
              <a:latin typeface="IBM Plex Sans" charset="0"/>
            </a:endParaRPr>
          </a:p>
        </p:txBody>
      </p:sp>
      <p:sp>
        <p:nvSpPr>
          <p:cNvPr id="40" name="Rectangle 39">
            <a:extLst>
              <a:ext uri="{FF2B5EF4-FFF2-40B4-BE49-F238E27FC236}">
                <a16:creationId xmlns:a16="http://schemas.microsoft.com/office/drawing/2014/main" id="{EA5E42AE-DDFA-FE0A-E491-6E7B018FD7C8}"/>
              </a:ext>
            </a:extLst>
          </p:cNvPr>
          <p:cNvSpPr/>
          <p:nvPr/>
        </p:nvSpPr>
        <p:spPr>
          <a:xfrm>
            <a:off x="11972929" y="2373048"/>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a:solidFill>
                  <a:srgbClr val="1D3548"/>
                </a:solidFill>
                <a:latin typeface="IBM Plex Sans" charset="0"/>
              </a:rPr>
              <a:t>1 </a:t>
            </a:r>
            <a:r>
              <a:rPr lang="en-US" sz="3600" dirty="0" err="1">
                <a:solidFill>
                  <a:srgbClr val="1D3548"/>
                </a:solidFill>
                <a:latin typeface="IBM Plex Sans" charset="0"/>
              </a:rPr>
              <a:t>produtor</a:t>
            </a:r>
            <a:r>
              <a:rPr lang="en-US" sz="3600" dirty="0">
                <a:solidFill>
                  <a:srgbClr val="1D3548"/>
                </a:solidFill>
                <a:latin typeface="IBM Plex Sans" charset="0"/>
              </a:rPr>
              <a:t> e 1 </a:t>
            </a:r>
            <a:r>
              <a:rPr lang="en-US" sz="3600" dirty="0" err="1">
                <a:solidFill>
                  <a:srgbClr val="1D3548"/>
                </a:solidFill>
                <a:latin typeface="IBM Plex Sans" charset="0"/>
              </a:rPr>
              <a:t>consumidor</a:t>
            </a:r>
            <a:endParaRPr lang="en-US" sz="3600" dirty="0">
              <a:solidFill>
                <a:srgbClr val="1D3548"/>
              </a:solidFill>
              <a:latin typeface="IBM Plex Sans" charset="0"/>
            </a:endParaRPr>
          </a:p>
        </p:txBody>
      </p:sp>
      <p:sp>
        <p:nvSpPr>
          <p:cNvPr id="41" name="Rectangle 40">
            <a:extLst>
              <a:ext uri="{FF2B5EF4-FFF2-40B4-BE49-F238E27FC236}">
                <a16:creationId xmlns:a16="http://schemas.microsoft.com/office/drawing/2014/main" id="{DF540A3E-AC37-D914-A2A8-008F2932FFF5}"/>
              </a:ext>
            </a:extLst>
          </p:cNvPr>
          <p:cNvSpPr/>
          <p:nvPr/>
        </p:nvSpPr>
        <p:spPr>
          <a:xfrm>
            <a:off x="17890801" y="601586"/>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Garantia</a:t>
            </a:r>
            <a:r>
              <a:rPr lang="en-US" sz="3600" dirty="0">
                <a:solidFill>
                  <a:srgbClr val="1D3548"/>
                </a:solidFill>
                <a:latin typeface="IBM Plex Sans" charset="0"/>
              </a:rPr>
              <a:t> de </a:t>
            </a:r>
            <a:r>
              <a:rPr lang="en-US" sz="3600" dirty="0" err="1">
                <a:solidFill>
                  <a:srgbClr val="1D3548"/>
                </a:solidFill>
                <a:latin typeface="IBM Plex Sans" charset="0"/>
              </a:rPr>
              <a:t>entrega</a:t>
            </a:r>
            <a:endParaRPr lang="en-US" sz="3600" dirty="0">
              <a:solidFill>
                <a:srgbClr val="1D3548"/>
              </a:solidFill>
              <a:latin typeface="IBM Plex Sans" charset="0"/>
            </a:endParaRPr>
          </a:p>
        </p:txBody>
      </p:sp>
      <p:sp>
        <p:nvSpPr>
          <p:cNvPr id="42" name="Rectangle 41">
            <a:extLst>
              <a:ext uri="{FF2B5EF4-FFF2-40B4-BE49-F238E27FC236}">
                <a16:creationId xmlns:a16="http://schemas.microsoft.com/office/drawing/2014/main" id="{EC062899-F7F0-1450-B74B-87CA0DC46C0A}"/>
              </a:ext>
            </a:extLst>
          </p:cNvPr>
          <p:cNvSpPr/>
          <p:nvPr/>
        </p:nvSpPr>
        <p:spPr>
          <a:xfrm>
            <a:off x="17890801" y="1492829"/>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a:solidFill>
                  <a:srgbClr val="1D3548"/>
                </a:solidFill>
                <a:latin typeface="IBM Plex Sans" charset="0"/>
              </a:rPr>
              <a:t>Fila de </a:t>
            </a:r>
            <a:r>
              <a:rPr lang="en-US" sz="3600" dirty="0" err="1">
                <a:solidFill>
                  <a:srgbClr val="1D3548"/>
                </a:solidFill>
                <a:latin typeface="IBM Plex Sans" charset="0"/>
              </a:rPr>
              <a:t>mensagens</a:t>
            </a:r>
            <a:endParaRPr lang="en-US" sz="3600" dirty="0">
              <a:solidFill>
                <a:srgbClr val="1D3548"/>
              </a:solidFill>
              <a:latin typeface="IBM Plex Sans" charset="0"/>
            </a:endParaRPr>
          </a:p>
        </p:txBody>
      </p:sp>
      <p:sp>
        <p:nvSpPr>
          <p:cNvPr id="44" name="Rectangle 43">
            <a:extLst>
              <a:ext uri="{FF2B5EF4-FFF2-40B4-BE49-F238E27FC236}">
                <a16:creationId xmlns:a16="http://schemas.microsoft.com/office/drawing/2014/main" id="{09E9368B-3C70-6868-F452-EB02C13CDF7D}"/>
              </a:ext>
            </a:extLst>
          </p:cNvPr>
          <p:cNvSpPr/>
          <p:nvPr/>
        </p:nvSpPr>
        <p:spPr>
          <a:xfrm>
            <a:off x="17890801" y="2362801"/>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Desacoplamento</a:t>
            </a:r>
            <a:endParaRPr lang="en-US" sz="3600" dirty="0">
              <a:solidFill>
                <a:srgbClr val="1D3548"/>
              </a:solidFill>
              <a:latin typeface="IBM Plex Sans" charset="0"/>
            </a:endParaRPr>
          </a:p>
        </p:txBody>
      </p:sp>
      <p:sp>
        <p:nvSpPr>
          <p:cNvPr id="46" name="Rectangle 45">
            <a:extLst>
              <a:ext uri="{FF2B5EF4-FFF2-40B4-BE49-F238E27FC236}">
                <a16:creationId xmlns:a16="http://schemas.microsoft.com/office/drawing/2014/main" id="{934F0ECF-6553-E063-93EA-3A9AFAAA99C0}"/>
              </a:ext>
            </a:extLst>
          </p:cNvPr>
          <p:cNvSpPr/>
          <p:nvPr/>
        </p:nvSpPr>
        <p:spPr>
          <a:xfrm>
            <a:off x="11972929" y="3196457"/>
            <a:ext cx="5744384" cy="646331"/>
          </a:xfrm>
          <a:prstGeom prst="rect">
            <a:avLst/>
          </a:prstGeom>
          <a:solidFill>
            <a:schemeClr val="accent2">
              <a:lumMod val="40000"/>
              <a:lumOff val="60000"/>
            </a:schemeClr>
          </a:solidFill>
        </p:spPr>
        <p:txBody>
          <a:bodyPr wrap="square" rtlCol="0" anchor="ctr">
            <a:spAutoFit/>
          </a:bodyPr>
          <a:lstStyle/>
          <a:p>
            <a:pPr algn="ctr" eaLnBrk="1" fontAlgn="auto" hangingPunct="1">
              <a:spcBef>
                <a:spcPts val="0"/>
              </a:spcBef>
              <a:spcAft>
                <a:spcPts val="0"/>
              </a:spcAft>
            </a:pPr>
            <a:r>
              <a:rPr lang="en-US" sz="3600" baseline="0" dirty="0" err="1">
                <a:solidFill>
                  <a:srgbClr val="1D3548"/>
                </a:solidFill>
                <a:latin typeface="IBM Plex Sans" charset="0"/>
                <a:ea typeface="IBM Plex Sans" charset="0"/>
                <a:cs typeface="IBM Plex Sans" charset="0"/>
              </a:rPr>
              <a:t>Década</a:t>
            </a:r>
            <a:r>
              <a:rPr lang="en-US" sz="3600" baseline="0" dirty="0">
                <a:solidFill>
                  <a:srgbClr val="1D3548"/>
                </a:solidFill>
                <a:latin typeface="IBM Plex Sans" charset="0"/>
                <a:ea typeface="IBM Plex Sans" charset="0"/>
                <a:cs typeface="IBM Plex Sans" charset="0"/>
              </a:rPr>
              <a:t> 1990</a:t>
            </a:r>
            <a:endParaRPr lang="en-US" sz="3600" dirty="0">
              <a:solidFill>
                <a:srgbClr val="1D3548"/>
              </a:solidFill>
              <a:latin typeface="IBM Plex Sans" charset="0"/>
              <a:ea typeface="IBM Plex Sans" charset="0"/>
              <a:cs typeface="IBM Plex Sans" charset="0"/>
            </a:endParaRPr>
          </a:p>
        </p:txBody>
      </p:sp>
      <p:sp>
        <p:nvSpPr>
          <p:cNvPr id="47" name="Rectangle 46">
            <a:extLst>
              <a:ext uri="{FF2B5EF4-FFF2-40B4-BE49-F238E27FC236}">
                <a16:creationId xmlns:a16="http://schemas.microsoft.com/office/drawing/2014/main" id="{A9704F4D-16AB-AA90-0F9D-645C1EA4CFBE}"/>
              </a:ext>
            </a:extLst>
          </p:cNvPr>
          <p:cNvSpPr/>
          <p:nvPr/>
        </p:nvSpPr>
        <p:spPr>
          <a:xfrm>
            <a:off x="17890801" y="3196457"/>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Integração</a:t>
            </a:r>
            <a:r>
              <a:rPr lang="en-US" sz="3600" dirty="0">
                <a:solidFill>
                  <a:srgbClr val="1D3548"/>
                </a:solidFill>
                <a:latin typeface="IBM Plex Sans" charset="0"/>
              </a:rPr>
              <a:t> de </a:t>
            </a:r>
            <a:r>
              <a:rPr lang="en-US" sz="3600" dirty="0" err="1">
                <a:solidFill>
                  <a:srgbClr val="1D3548"/>
                </a:solidFill>
                <a:latin typeface="IBM Plex Sans" charset="0"/>
              </a:rPr>
              <a:t>aplicações</a:t>
            </a:r>
            <a:endParaRPr lang="en-US" sz="3600" dirty="0">
              <a:solidFill>
                <a:srgbClr val="1D3548"/>
              </a:solidFill>
              <a:latin typeface="IBM Plex Sans" charset="0"/>
            </a:endParaRPr>
          </a:p>
        </p:txBody>
      </p:sp>
      <p:sp>
        <p:nvSpPr>
          <p:cNvPr id="10" name="Rectangle 9">
            <a:extLst>
              <a:ext uri="{FF2B5EF4-FFF2-40B4-BE49-F238E27FC236}">
                <a16:creationId xmlns:a16="http://schemas.microsoft.com/office/drawing/2014/main" id="{591F8F38-77E9-F975-8F3B-01A8E2CD8AB6}"/>
              </a:ext>
            </a:extLst>
          </p:cNvPr>
          <p:cNvSpPr/>
          <p:nvPr/>
        </p:nvSpPr>
        <p:spPr>
          <a:xfrm>
            <a:off x="8545601" y="677005"/>
            <a:ext cx="3050513" cy="3118392"/>
          </a:xfrm>
          <a:prstGeom prst="rect">
            <a:avLst/>
          </a:prstGeom>
          <a:solidFill>
            <a:schemeClr val="accent3">
              <a:lumMod val="40000"/>
              <a:lumOff val="60000"/>
            </a:schemeClr>
          </a:solidFill>
          <a:ln>
            <a:solidFill>
              <a:schemeClr val="tx1"/>
            </a:solidFill>
          </a:ln>
        </p:spPr>
        <p:txBody>
          <a:bodyPr wrap="square" rtlCol="0" anchor="ctr">
            <a:spAutoFit/>
          </a:bodyPr>
          <a:lstStyle/>
          <a:p>
            <a:pPr algn="ctr" eaLnBrk="1" fontAlgn="auto" hangingPunct="1">
              <a:spcBef>
                <a:spcPts val="0"/>
              </a:spcBef>
              <a:spcAft>
                <a:spcPts val="0"/>
              </a:spcAft>
            </a:pPr>
            <a:endParaRPr lang="en-US" sz="2400" baseline="0" dirty="0">
              <a:solidFill>
                <a:srgbClr val="1D3548"/>
              </a:solidFill>
              <a:latin typeface="IBM Plex Sans" charset="0"/>
              <a:ea typeface="IBM Plex Sans" charset="0"/>
              <a:cs typeface="IBM Plex Sans" charset="0"/>
            </a:endParaRPr>
          </a:p>
        </p:txBody>
      </p:sp>
      <p:pic>
        <p:nvPicPr>
          <p:cNvPr id="11" name="Picture 2" descr="IBM Event Streams - Red Hat Ecosystem Catalog">
            <a:extLst>
              <a:ext uri="{FF2B5EF4-FFF2-40B4-BE49-F238E27FC236}">
                <a16:creationId xmlns:a16="http://schemas.microsoft.com/office/drawing/2014/main" id="{344E4599-63A7-C23F-FC03-6C0E85B20E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44"/>
          <a:stretch/>
        </p:blipFill>
        <p:spPr bwMode="auto">
          <a:xfrm>
            <a:off x="8988882" y="969576"/>
            <a:ext cx="2202980" cy="21431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20524BB-6C8B-F718-88A7-06A1E0B6992C}"/>
              </a:ext>
            </a:extLst>
          </p:cNvPr>
          <p:cNvSpPr txBox="1"/>
          <p:nvPr/>
        </p:nvSpPr>
        <p:spPr>
          <a:xfrm>
            <a:off x="8950774" y="3215742"/>
            <a:ext cx="2202980" cy="461665"/>
          </a:xfrm>
          <a:prstGeom prst="rect">
            <a:avLst/>
          </a:prstGeom>
          <a:noFill/>
          <a:ln>
            <a:noFill/>
          </a:ln>
        </p:spPr>
        <p:txBody>
          <a:bodyPr wrap="square">
            <a:spAutoFit/>
          </a:bodyPr>
          <a:lstStyle/>
          <a:p>
            <a:r>
              <a:rPr lang="pt-BR" sz="2400" b="1" u="sng" dirty="0">
                <a:solidFill>
                  <a:srgbClr val="1D3548"/>
                </a:solidFill>
                <a:latin typeface="IBM Plex Sans" charset="0"/>
              </a:rPr>
              <a:t>IBM MQ</a:t>
            </a:r>
            <a:endParaRPr lang="en-US" sz="2400" dirty="0"/>
          </a:p>
        </p:txBody>
      </p:sp>
      <p:sp>
        <p:nvSpPr>
          <p:cNvPr id="14" name="Title 10">
            <a:extLst>
              <a:ext uri="{FF2B5EF4-FFF2-40B4-BE49-F238E27FC236}">
                <a16:creationId xmlns:a16="http://schemas.microsoft.com/office/drawing/2014/main" id="{D8069231-8A9B-97BF-9B2F-0F479C6A753C}"/>
              </a:ext>
            </a:extLst>
          </p:cNvPr>
          <p:cNvSpPr>
            <a:spLocks noGrp="1"/>
          </p:cNvSpPr>
          <p:nvPr>
            <p:ph type="title"/>
          </p:nvPr>
        </p:nvSpPr>
        <p:spPr>
          <a:xfrm>
            <a:off x="252000" y="360000"/>
            <a:ext cx="23760000" cy="3960540"/>
          </a:xfrm>
        </p:spPr>
        <p:txBody>
          <a:bodyPr anchor="t"/>
          <a:lstStyle/>
          <a:p>
            <a:r>
              <a:rPr lang="pt-BR" dirty="0"/>
              <a:t>IBM MQ</a:t>
            </a:r>
            <a:br>
              <a:rPr lang="pt-BR" dirty="0"/>
            </a:br>
            <a:r>
              <a:rPr lang="pt-BR" dirty="0">
                <a:solidFill>
                  <a:schemeClr val="tx2">
                    <a:lumMod val="40000"/>
                    <a:lumOff val="60000"/>
                  </a:schemeClr>
                </a:solidFill>
              </a:rPr>
              <a:t>Origem...</a:t>
            </a:r>
            <a:br>
              <a:rPr lang="pt-BR" dirty="0">
                <a:solidFill>
                  <a:schemeClr val="tx2">
                    <a:lumMod val="40000"/>
                    <a:lumOff val="60000"/>
                  </a:schemeClr>
                </a:solidFill>
              </a:rPr>
            </a:br>
            <a:r>
              <a:rPr lang="pt-BR" altLang="en-US" dirty="0">
                <a:solidFill>
                  <a:schemeClr val="tx2">
                    <a:lumMod val="40000"/>
                    <a:lumOff val="60000"/>
                  </a:schemeClr>
                </a:solidFill>
              </a:rPr>
              <a:t>Características...</a:t>
            </a:r>
            <a:br>
              <a:rPr lang="pt-BR" dirty="0"/>
            </a:br>
            <a:r>
              <a:rPr lang="pt-BR" dirty="0"/>
              <a:t>Casos de Uso...</a:t>
            </a:r>
            <a:endParaRPr lang="en-US" dirty="0"/>
          </a:p>
        </p:txBody>
      </p:sp>
    </p:spTree>
    <p:extLst>
      <p:ext uri="{BB962C8B-B14F-4D97-AF65-F5344CB8AC3E}">
        <p14:creationId xmlns:p14="http://schemas.microsoft.com/office/powerpoint/2010/main" val="247939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00D95A-69CB-B016-DB8E-5FFC2D1BE4C1}"/>
            </a:ext>
          </a:extLst>
        </p:cNvPr>
        <p:cNvGrpSpPr/>
        <p:nvPr/>
      </p:nvGrpSpPr>
      <p:grpSpPr>
        <a:xfrm>
          <a:off x="0" y="0"/>
          <a:ext cx="0" cy="0"/>
          <a:chOff x="0" y="0"/>
          <a:chExt cx="0" cy="0"/>
        </a:xfrm>
      </p:grpSpPr>
      <p:sp>
        <p:nvSpPr>
          <p:cNvPr id="26" name="CaixaDeTexto 77">
            <a:extLst>
              <a:ext uri="{FF2B5EF4-FFF2-40B4-BE49-F238E27FC236}">
                <a16:creationId xmlns:a16="http://schemas.microsoft.com/office/drawing/2014/main" id="{4B85276D-74DF-72DE-B4E9-7AEA0FB28766}"/>
              </a:ext>
            </a:extLst>
          </p:cNvPr>
          <p:cNvSpPr txBox="1"/>
          <p:nvPr/>
        </p:nvSpPr>
        <p:spPr>
          <a:xfrm>
            <a:off x="931736" y="179292"/>
            <a:ext cx="7495865" cy="391517"/>
          </a:xfrm>
          <a:prstGeom prst="rect">
            <a:avLst/>
          </a:prstGeom>
          <a:noFill/>
        </p:spPr>
        <p:txBody>
          <a:bodyPr wrap="square" rtlCol="0">
            <a:spAutoFit/>
          </a:bodyPr>
          <a:lstStyle/>
          <a:p>
            <a:r>
              <a:rPr lang="pt-BR" sz="1944" b="1" dirty="0">
                <a:solidFill>
                  <a:schemeClr val="bg1"/>
                </a:solidFill>
                <a:latin typeface="Bradesco Sans" panose="00000500000000000000" pitchFamily="2" charset="0"/>
              </a:rPr>
              <a:t>IBM MQ</a:t>
            </a:r>
            <a:endParaRPr lang="en-US" sz="1944" b="1" dirty="0">
              <a:solidFill>
                <a:schemeClr val="bg1"/>
              </a:solidFill>
              <a:latin typeface="Bradesco Sans" panose="00000500000000000000" pitchFamily="2" charset="0"/>
            </a:endParaRPr>
          </a:p>
        </p:txBody>
      </p:sp>
      <p:sp>
        <p:nvSpPr>
          <p:cNvPr id="30" name="Rectangle 29">
            <a:extLst>
              <a:ext uri="{FF2B5EF4-FFF2-40B4-BE49-F238E27FC236}">
                <a16:creationId xmlns:a16="http://schemas.microsoft.com/office/drawing/2014/main" id="{52517505-5530-7CB9-500C-BA2189F561F3}"/>
              </a:ext>
            </a:extLst>
          </p:cNvPr>
          <p:cNvSpPr/>
          <p:nvPr/>
        </p:nvSpPr>
        <p:spPr>
          <a:xfrm>
            <a:off x="1108719" y="4320540"/>
            <a:ext cx="21728421" cy="8321040"/>
          </a:xfrm>
          <a:prstGeom prst="rect">
            <a:avLst/>
          </a:prstGeom>
          <a:ln>
            <a:noFill/>
          </a:ln>
        </p:spPr>
        <p:txBody>
          <a:bodyPr wrap="square" numCol="2" rtlCol="0" anchor="t">
            <a:noAutofit/>
          </a:bodyPr>
          <a:lstStyle/>
          <a:p>
            <a:pPr marL="571500" indent="-388938" algn="just" eaLnBrk="1" fontAlgn="auto" hangingPunct="1">
              <a:spcBef>
                <a:spcPts val="0"/>
              </a:spcBef>
              <a:spcAft>
                <a:spcPts val="0"/>
              </a:spcAft>
            </a:pPr>
            <a:r>
              <a:rPr lang="pt-BR" sz="3600" b="1" baseline="0" dirty="0">
                <a:solidFill>
                  <a:srgbClr val="1D3548"/>
                </a:solidFill>
                <a:latin typeface="IBM Plex Sans" charset="0"/>
                <a:ea typeface="IBM Plex Sans" charset="0"/>
                <a:cs typeface="IBM Plex Sans" charset="0"/>
              </a:rPr>
              <a:t>Cenário 4: SPB do Brasil</a:t>
            </a:r>
          </a:p>
          <a:p>
            <a:pPr marL="571500" indent="-388938" algn="just" hangingPunct="1">
              <a:buFont typeface="Arial" panose="020B0604020202020204" pitchFamily="34" charset="0"/>
              <a:buChar char="•"/>
            </a:pPr>
            <a:r>
              <a:rPr lang="pt-BR" sz="2600" b="1" dirty="0">
                <a:solidFill>
                  <a:srgbClr val="1D3548"/>
                </a:solidFill>
                <a:latin typeface="IBM Plex Sans" charset="0"/>
              </a:rPr>
              <a:t>Problema</a:t>
            </a:r>
            <a:r>
              <a:rPr lang="pt-BR" sz="2600" dirty="0">
                <a:solidFill>
                  <a:srgbClr val="1D3548"/>
                </a:solidFill>
                <a:latin typeface="IBM Plex Sans" charset="0"/>
              </a:rPr>
              <a:t>: Uma empresa precisa atender aos requisitos do Sistema de Pagamento Brasileiro (SPB) e garantir a segurança e a integridade das transações financeiras.</a:t>
            </a:r>
          </a:p>
          <a:p>
            <a:pPr marL="571500" indent="-388938" algn="just" hangingPunct="1">
              <a:buFont typeface="Arial" panose="020B0604020202020204" pitchFamily="34" charset="0"/>
              <a:buChar char="•"/>
            </a:pPr>
            <a:r>
              <a:rPr lang="pt-BR" sz="2600" b="1" dirty="0">
                <a:solidFill>
                  <a:srgbClr val="1D3548"/>
                </a:solidFill>
                <a:latin typeface="IBM Plex Sans" charset="0"/>
              </a:rPr>
              <a:t>Solução</a:t>
            </a:r>
            <a:r>
              <a:rPr lang="pt-BR" sz="2600" dirty="0">
                <a:solidFill>
                  <a:srgbClr val="1D3548"/>
                </a:solidFill>
                <a:latin typeface="IBM Plex Sans" charset="0"/>
              </a:rPr>
              <a:t>: O IBM MQ é usado para proporcionar uma plataforma de mensagens segura e confiável para o SPB, permitindo que as empresas atendam aos requisitos regulamentares.</a:t>
            </a:r>
          </a:p>
          <a:p>
            <a:pPr marL="571500" indent="-388938" algn="just" hangingPunct="1">
              <a:buFont typeface="Arial" panose="020B0604020202020204" pitchFamily="34" charset="0"/>
              <a:buChar char="•"/>
            </a:pPr>
            <a:r>
              <a:rPr lang="pt-BR" sz="2600" b="1" dirty="0">
                <a:solidFill>
                  <a:srgbClr val="1D3548"/>
                </a:solidFill>
                <a:latin typeface="IBM Plex Sans" charset="0"/>
              </a:rPr>
              <a:t>Benefícios</a:t>
            </a:r>
            <a:r>
              <a:rPr lang="pt-BR" sz="2600" dirty="0">
                <a:solidFill>
                  <a:srgbClr val="1D3548"/>
                </a:solidFill>
                <a:latin typeface="IBM Plex Sans" charset="0"/>
              </a:rPr>
              <a:t>: A utilização do IBM MQ para o SPB permite que as empresas aumentem a eficiência, reduzam os custos e melhorem a experiência do cliente.</a:t>
            </a:r>
          </a:p>
          <a:p>
            <a:pPr marL="571500" indent="-388938" algn="just" eaLnBrk="1" fontAlgn="auto" hangingPunct="1">
              <a:spcBef>
                <a:spcPts val="0"/>
              </a:spcBef>
              <a:spcAft>
                <a:spcPts val="0"/>
              </a:spcAft>
            </a:pPr>
            <a:endParaRPr lang="pt-BR" sz="3600" baseline="0"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pPr>
            <a:endParaRPr lang="pt-BR" sz="3600" b="1" baseline="0"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pPr>
            <a:endParaRPr lang="pt-BR" sz="3600" b="1"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pPr>
            <a:endParaRPr lang="pt-BR" sz="3600" b="1" baseline="0"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pPr>
            <a:endParaRPr lang="pt-BR" sz="3600" b="1"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pPr>
            <a:endParaRPr lang="pt-BR" sz="3600" b="1" baseline="0"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pPr>
            <a:endParaRPr lang="pt-BR" sz="3600" b="1" dirty="0">
              <a:solidFill>
                <a:srgbClr val="1D3548"/>
              </a:solidFill>
              <a:latin typeface="IBM Plex Sans" charset="0"/>
              <a:ea typeface="IBM Plex Sans" charset="0"/>
              <a:cs typeface="IBM Plex Sans" charset="0"/>
            </a:endParaRPr>
          </a:p>
          <a:p>
            <a:pPr marL="571500" indent="-388938" algn="just" eaLnBrk="1" fontAlgn="auto" hangingPunct="1">
              <a:spcBef>
                <a:spcPts val="0"/>
              </a:spcBef>
              <a:spcAft>
                <a:spcPts val="0"/>
              </a:spcAft>
            </a:pPr>
            <a:r>
              <a:rPr lang="pt-BR" sz="3600" b="1" baseline="0" dirty="0">
                <a:solidFill>
                  <a:srgbClr val="1D3548"/>
                </a:solidFill>
                <a:latin typeface="IBM Plex Sans" charset="0"/>
                <a:ea typeface="IBM Plex Sans" charset="0"/>
                <a:cs typeface="IBM Plex Sans" charset="0"/>
              </a:rPr>
              <a:t>Cenário 5: Integração com Serviços de Nuvem</a:t>
            </a:r>
          </a:p>
          <a:p>
            <a:pPr marL="571500" indent="-388938" algn="just" hangingPunct="1">
              <a:buFont typeface="Arial" panose="020B0604020202020204" pitchFamily="34" charset="0"/>
              <a:buChar char="•"/>
            </a:pPr>
            <a:r>
              <a:rPr lang="pt-BR" sz="2600" b="1" dirty="0">
                <a:solidFill>
                  <a:srgbClr val="1D3548"/>
                </a:solidFill>
                <a:latin typeface="IBM Plex Sans" charset="0"/>
              </a:rPr>
              <a:t>Problema</a:t>
            </a:r>
            <a:r>
              <a:rPr lang="pt-BR" sz="2600" dirty="0">
                <a:solidFill>
                  <a:srgbClr val="1D3548"/>
                </a:solidFill>
                <a:latin typeface="IBM Plex Sans" charset="0"/>
              </a:rPr>
              <a:t>: Uma empresa precisa integrar aplicativos com serviços de nuvem, como </a:t>
            </a:r>
            <a:r>
              <a:rPr lang="pt-BR" sz="2600" dirty="0" err="1">
                <a:solidFill>
                  <a:srgbClr val="1D3548"/>
                </a:solidFill>
                <a:latin typeface="IBM Plex Sans" charset="0"/>
              </a:rPr>
              <a:t>Amazon</a:t>
            </a:r>
            <a:r>
              <a:rPr lang="pt-BR" sz="2600" dirty="0">
                <a:solidFill>
                  <a:srgbClr val="1D3548"/>
                </a:solidFill>
                <a:latin typeface="IBM Plex Sans" charset="0"/>
              </a:rPr>
              <a:t> Web Services ou Microsoft Azure.</a:t>
            </a:r>
          </a:p>
          <a:p>
            <a:pPr marL="571500" indent="-388938" algn="just" hangingPunct="1">
              <a:buFont typeface="Arial" panose="020B0604020202020204" pitchFamily="34" charset="0"/>
              <a:buChar char="•"/>
            </a:pPr>
            <a:r>
              <a:rPr lang="pt-BR" sz="2600" dirty="0">
                <a:solidFill>
                  <a:srgbClr val="1D3548"/>
                </a:solidFill>
                <a:latin typeface="IBM Plex Sans" charset="0"/>
              </a:rPr>
              <a:t>Solução: O IBM MQ é usado como um conector para integrar aplicativos com serviços de nuvem, permitindo que eles se comuniquem entre si de forma segura e confiável.</a:t>
            </a:r>
          </a:p>
          <a:p>
            <a:pPr marL="571500" indent="-388938" algn="just" hangingPunct="1">
              <a:buFont typeface="Arial" panose="020B0604020202020204" pitchFamily="34" charset="0"/>
              <a:buChar char="•"/>
            </a:pPr>
            <a:r>
              <a:rPr lang="pt-BR" sz="2600" b="1" dirty="0">
                <a:solidFill>
                  <a:srgbClr val="1D3548"/>
                </a:solidFill>
                <a:latin typeface="IBM Plex Sans" charset="0"/>
              </a:rPr>
              <a:t>Benefícios</a:t>
            </a:r>
            <a:r>
              <a:rPr lang="pt-BR" sz="2600" dirty="0">
                <a:solidFill>
                  <a:srgbClr val="1D3548"/>
                </a:solidFill>
                <a:latin typeface="IBM Plex Sans" charset="0"/>
              </a:rPr>
              <a:t>: A integração com serviços de nuvem com IBM MQ permite que as empresas aumentem a eficiência, reduzam os custos e melhorem a experiência do cliente.</a:t>
            </a:r>
          </a:p>
        </p:txBody>
      </p:sp>
      <p:sp>
        <p:nvSpPr>
          <p:cNvPr id="38" name="Rectangle 37">
            <a:extLst>
              <a:ext uri="{FF2B5EF4-FFF2-40B4-BE49-F238E27FC236}">
                <a16:creationId xmlns:a16="http://schemas.microsoft.com/office/drawing/2014/main" id="{2BB1E0EF-81F4-8D94-08A3-17EAF192BA01}"/>
              </a:ext>
            </a:extLst>
          </p:cNvPr>
          <p:cNvSpPr/>
          <p:nvPr/>
        </p:nvSpPr>
        <p:spPr>
          <a:xfrm>
            <a:off x="11972929" y="619888"/>
            <a:ext cx="5744384" cy="646331"/>
          </a:xfrm>
          <a:prstGeom prst="rect">
            <a:avLst/>
          </a:prstGeom>
          <a:solidFill>
            <a:schemeClr val="accent2">
              <a:lumMod val="40000"/>
              <a:lumOff val="60000"/>
            </a:schemeClr>
          </a:solidFill>
        </p:spPr>
        <p:txBody>
          <a:bodyPr wrap="square" rtlCol="0" anchor="ctr">
            <a:spAutoFit/>
          </a:bodyPr>
          <a:lstStyle/>
          <a:p>
            <a:pPr algn="ctr" eaLnBrk="1" fontAlgn="auto" hangingPunct="1">
              <a:spcBef>
                <a:spcPts val="0"/>
              </a:spcBef>
              <a:spcAft>
                <a:spcPts val="0"/>
              </a:spcAft>
            </a:pPr>
            <a:r>
              <a:rPr lang="en-US" sz="3600" baseline="0" dirty="0" err="1">
                <a:solidFill>
                  <a:srgbClr val="1D3548"/>
                </a:solidFill>
                <a:latin typeface="IBM Plex Sans" charset="0"/>
                <a:ea typeface="IBM Plex Sans" charset="0"/>
                <a:cs typeface="IBM Plex Sans" charset="0"/>
              </a:rPr>
              <a:t>Comunica</a:t>
            </a:r>
            <a:r>
              <a:rPr lang="en-US" sz="3600" dirty="0" err="1">
                <a:solidFill>
                  <a:srgbClr val="1D3548"/>
                </a:solidFill>
                <a:latin typeface="IBM Plex Sans" charset="0"/>
                <a:ea typeface="IBM Plex Sans" charset="0"/>
                <a:cs typeface="IBM Plex Sans" charset="0"/>
              </a:rPr>
              <a:t>ção</a:t>
            </a:r>
            <a:r>
              <a:rPr lang="en-US" sz="3600" dirty="0">
                <a:solidFill>
                  <a:srgbClr val="1D3548"/>
                </a:solidFill>
                <a:latin typeface="IBM Plex Sans" charset="0"/>
                <a:ea typeface="IBM Plex Sans" charset="0"/>
                <a:cs typeface="IBM Plex Sans" charset="0"/>
              </a:rPr>
              <a:t> </a:t>
            </a:r>
            <a:r>
              <a:rPr lang="en-US" sz="3600" dirty="0" err="1">
                <a:solidFill>
                  <a:srgbClr val="1D3548"/>
                </a:solidFill>
                <a:latin typeface="IBM Plex Sans" charset="0"/>
                <a:ea typeface="IBM Plex Sans" charset="0"/>
                <a:cs typeface="IBM Plex Sans" charset="0"/>
              </a:rPr>
              <a:t>assíncrona</a:t>
            </a:r>
            <a:endParaRPr lang="en-US" sz="3600" dirty="0">
              <a:solidFill>
                <a:srgbClr val="1D3548"/>
              </a:solidFill>
              <a:latin typeface="IBM Plex Sans" charset="0"/>
              <a:ea typeface="IBM Plex Sans" charset="0"/>
              <a:cs typeface="IBM Plex Sans" charset="0"/>
            </a:endParaRPr>
          </a:p>
        </p:txBody>
      </p:sp>
      <p:sp>
        <p:nvSpPr>
          <p:cNvPr id="39" name="Rectangle 38">
            <a:extLst>
              <a:ext uri="{FF2B5EF4-FFF2-40B4-BE49-F238E27FC236}">
                <a16:creationId xmlns:a16="http://schemas.microsoft.com/office/drawing/2014/main" id="{0D9B659F-29F3-CCAF-D1C5-6E6358687661}"/>
              </a:ext>
            </a:extLst>
          </p:cNvPr>
          <p:cNvSpPr/>
          <p:nvPr/>
        </p:nvSpPr>
        <p:spPr>
          <a:xfrm>
            <a:off x="11972929" y="1481805"/>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Diferentes</a:t>
            </a:r>
            <a:r>
              <a:rPr lang="en-US" sz="3600" dirty="0">
                <a:solidFill>
                  <a:srgbClr val="1D3548"/>
                </a:solidFill>
                <a:latin typeface="IBM Plex Sans" charset="0"/>
              </a:rPr>
              <a:t> </a:t>
            </a:r>
            <a:r>
              <a:rPr lang="en-US" sz="3600" dirty="0" err="1">
                <a:solidFill>
                  <a:srgbClr val="1D3548"/>
                </a:solidFill>
                <a:latin typeface="IBM Plex Sans" charset="0"/>
              </a:rPr>
              <a:t>plataformas</a:t>
            </a:r>
            <a:endParaRPr lang="en-US" sz="3600" dirty="0">
              <a:solidFill>
                <a:srgbClr val="1D3548"/>
              </a:solidFill>
              <a:latin typeface="IBM Plex Sans" charset="0"/>
            </a:endParaRPr>
          </a:p>
        </p:txBody>
      </p:sp>
      <p:sp>
        <p:nvSpPr>
          <p:cNvPr id="40" name="Rectangle 39">
            <a:extLst>
              <a:ext uri="{FF2B5EF4-FFF2-40B4-BE49-F238E27FC236}">
                <a16:creationId xmlns:a16="http://schemas.microsoft.com/office/drawing/2014/main" id="{2E3F26CA-1BEA-BD19-207B-451CB2EDC1F7}"/>
              </a:ext>
            </a:extLst>
          </p:cNvPr>
          <p:cNvSpPr/>
          <p:nvPr/>
        </p:nvSpPr>
        <p:spPr>
          <a:xfrm>
            <a:off x="11972929" y="2373048"/>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a:solidFill>
                  <a:srgbClr val="1D3548"/>
                </a:solidFill>
                <a:latin typeface="IBM Plex Sans" charset="0"/>
              </a:rPr>
              <a:t>1 </a:t>
            </a:r>
            <a:r>
              <a:rPr lang="en-US" sz="3600" dirty="0" err="1">
                <a:solidFill>
                  <a:srgbClr val="1D3548"/>
                </a:solidFill>
                <a:latin typeface="IBM Plex Sans" charset="0"/>
              </a:rPr>
              <a:t>produtor</a:t>
            </a:r>
            <a:r>
              <a:rPr lang="en-US" sz="3600" dirty="0">
                <a:solidFill>
                  <a:srgbClr val="1D3548"/>
                </a:solidFill>
                <a:latin typeface="IBM Plex Sans" charset="0"/>
              </a:rPr>
              <a:t> e 1 </a:t>
            </a:r>
            <a:r>
              <a:rPr lang="en-US" sz="3600" dirty="0" err="1">
                <a:solidFill>
                  <a:srgbClr val="1D3548"/>
                </a:solidFill>
                <a:latin typeface="IBM Plex Sans" charset="0"/>
              </a:rPr>
              <a:t>consumidor</a:t>
            </a:r>
            <a:endParaRPr lang="en-US" sz="3600" dirty="0">
              <a:solidFill>
                <a:srgbClr val="1D3548"/>
              </a:solidFill>
              <a:latin typeface="IBM Plex Sans" charset="0"/>
            </a:endParaRPr>
          </a:p>
        </p:txBody>
      </p:sp>
      <p:sp>
        <p:nvSpPr>
          <p:cNvPr id="41" name="Rectangle 40">
            <a:extLst>
              <a:ext uri="{FF2B5EF4-FFF2-40B4-BE49-F238E27FC236}">
                <a16:creationId xmlns:a16="http://schemas.microsoft.com/office/drawing/2014/main" id="{F7812FDF-AAC5-D253-C360-0459901E8746}"/>
              </a:ext>
            </a:extLst>
          </p:cNvPr>
          <p:cNvSpPr/>
          <p:nvPr/>
        </p:nvSpPr>
        <p:spPr>
          <a:xfrm>
            <a:off x="17890801" y="601586"/>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Garantia</a:t>
            </a:r>
            <a:r>
              <a:rPr lang="en-US" sz="3600" dirty="0">
                <a:solidFill>
                  <a:srgbClr val="1D3548"/>
                </a:solidFill>
                <a:latin typeface="IBM Plex Sans" charset="0"/>
              </a:rPr>
              <a:t> de </a:t>
            </a:r>
            <a:r>
              <a:rPr lang="en-US" sz="3600" dirty="0" err="1">
                <a:solidFill>
                  <a:srgbClr val="1D3548"/>
                </a:solidFill>
                <a:latin typeface="IBM Plex Sans" charset="0"/>
              </a:rPr>
              <a:t>entrega</a:t>
            </a:r>
            <a:endParaRPr lang="en-US" sz="3600" dirty="0">
              <a:solidFill>
                <a:srgbClr val="1D3548"/>
              </a:solidFill>
              <a:latin typeface="IBM Plex Sans" charset="0"/>
            </a:endParaRPr>
          </a:p>
        </p:txBody>
      </p:sp>
      <p:sp>
        <p:nvSpPr>
          <p:cNvPr id="42" name="Rectangle 41">
            <a:extLst>
              <a:ext uri="{FF2B5EF4-FFF2-40B4-BE49-F238E27FC236}">
                <a16:creationId xmlns:a16="http://schemas.microsoft.com/office/drawing/2014/main" id="{1B6F6A8B-3D80-8C93-5AD7-8064102CF38E}"/>
              </a:ext>
            </a:extLst>
          </p:cNvPr>
          <p:cNvSpPr/>
          <p:nvPr/>
        </p:nvSpPr>
        <p:spPr>
          <a:xfrm>
            <a:off x="17890801" y="1492829"/>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a:solidFill>
                  <a:srgbClr val="1D3548"/>
                </a:solidFill>
                <a:latin typeface="IBM Plex Sans" charset="0"/>
              </a:rPr>
              <a:t>Fila de </a:t>
            </a:r>
            <a:r>
              <a:rPr lang="en-US" sz="3600" dirty="0" err="1">
                <a:solidFill>
                  <a:srgbClr val="1D3548"/>
                </a:solidFill>
                <a:latin typeface="IBM Plex Sans" charset="0"/>
              </a:rPr>
              <a:t>mensagens</a:t>
            </a:r>
            <a:endParaRPr lang="en-US" sz="3600" dirty="0">
              <a:solidFill>
                <a:srgbClr val="1D3548"/>
              </a:solidFill>
              <a:latin typeface="IBM Plex Sans" charset="0"/>
            </a:endParaRPr>
          </a:p>
        </p:txBody>
      </p:sp>
      <p:sp>
        <p:nvSpPr>
          <p:cNvPr id="44" name="Rectangle 43">
            <a:extLst>
              <a:ext uri="{FF2B5EF4-FFF2-40B4-BE49-F238E27FC236}">
                <a16:creationId xmlns:a16="http://schemas.microsoft.com/office/drawing/2014/main" id="{2A726ACA-68B4-A79E-EAEE-EC8824B2B9E9}"/>
              </a:ext>
            </a:extLst>
          </p:cNvPr>
          <p:cNvSpPr/>
          <p:nvPr/>
        </p:nvSpPr>
        <p:spPr>
          <a:xfrm>
            <a:off x="17890801" y="2362801"/>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Desacoplamento</a:t>
            </a:r>
            <a:endParaRPr lang="en-US" sz="3600" dirty="0">
              <a:solidFill>
                <a:srgbClr val="1D3548"/>
              </a:solidFill>
              <a:latin typeface="IBM Plex Sans" charset="0"/>
            </a:endParaRPr>
          </a:p>
        </p:txBody>
      </p:sp>
      <p:sp>
        <p:nvSpPr>
          <p:cNvPr id="46" name="Rectangle 45">
            <a:extLst>
              <a:ext uri="{FF2B5EF4-FFF2-40B4-BE49-F238E27FC236}">
                <a16:creationId xmlns:a16="http://schemas.microsoft.com/office/drawing/2014/main" id="{F10388EB-ED83-4F14-8003-380F79998939}"/>
              </a:ext>
            </a:extLst>
          </p:cNvPr>
          <p:cNvSpPr/>
          <p:nvPr/>
        </p:nvSpPr>
        <p:spPr>
          <a:xfrm>
            <a:off x="11972929" y="3196457"/>
            <a:ext cx="5744384" cy="646331"/>
          </a:xfrm>
          <a:prstGeom prst="rect">
            <a:avLst/>
          </a:prstGeom>
          <a:solidFill>
            <a:schemeClr val="accent2">
              <a:lumMod val="40000"/>
              <a:lumOff val="60000"/>
            </a:schemeClr>
          </a:solidFill>
        </p:spPr>
        <p:txBody>
          <a:bodyPr wrap="square" rtlCol="0" anchor="ctr">
            <a:spAutoFit/>
          </a:bodyPr>
          <a:lstStyle/>
          <a:p>
            <a:pPr algn="ctr" eaLnBrk="1" fontAlgn="auto" hangingPunct="1">
              <a:spcBef>
                <a:spcPts val="0"/>
              </a:spcBef>
              <a:spcAft>
                <a:spcPts val="0"/>
              </a:spcAft>
            </a:pPr>
            <a:r>
              <a:rPr lang="en-US" sz="3600" baseline="0" dirty="0" err="1">
                <a:solidFill>
                  <a:srgbClr val="1D3548"/>
                </a:solidFill>
                <a:latin typeface="IBM Plex Sans" charset="0"/>
                <a:ea typeface="IBM Plex Sans" charset="0"/>
                <a:cs typeface="IBM Plex Sans" charset="0"/>
              </a:rPr>
              <a:t>Década</a:t>
            </a:r>
            <a:r>
              <a:rPr lang="en-US" sz="3600" baseline="0" dirty="0">
                <a:solidFill>
                  <a:srgbClr val="1D3548"/>
                </a:solidFill>
                <a:latin typeface="IBM Plex Sans" charset="0"/>
                <a:ea typeface="IBM Plex Sans" charset="0"/>
                <a:cs typeface="IBM Plex Sans" charset="0"/>
              </a:rPr>
              <a:t> 1990</a:t>
            </a:r>
            <a:endParaRPr lang="en-US" sz="3600" dirty="0">
              <a:solidFill>
                <a:srgbClr val="1D3548"/>
              </a:solidFill>
              <a:latin typeface="IBM Plex Sans" charset="0"/>
              <a:ea typeface="IBM Plex Sans" charset="0"/>
              <a:cs typeface="IBM Plex Sans" charset="0"/>
            </a:endParaRPr>
          </a:p>
        </p:txBody>
      </p:sp>
      <p:sp>
        <p:nvSpPr>
          <p:cNvPr id="47" name="Rectangle 46">
            <a:extLst>
              <a:ext uri="{FF2B5EF4-FFF2-40B4-BE49-F238E27FC236}">
                <a16:creationId xmlns:a16="http://schemas.microsoft.com/office/drawing/2014/main" id="{06B3AD17-55F7-E51E-2C44-740DA86C5B49}"/>
              </a:ext>
            </a:extLst>
          </p:cNvPr>
          <p:cNvSpPr/>
          <p:nvPr/>
        </p:nvSpPr>
        <p:spPr>
          <a:xfrm>
            <a:off x="17890801" y="3196457"/>
            <a:ext cx="5744384" cy="646331"/>
          </a:xfrm>
          <a:prstGeom prst="rect">
            <a:avLst/>
          </a:prstGeom>
          <a:solidFill>
            <a:schemeClr val="accent2">
              <a:lumMod val="40000"/>
              <a:lumOff val="60000"/>
            </a:schemeClr>
          </a:solidFill>
        </p:spPr>
        <p:txBody>
          <a:bodyPr wrap="square" rtlCol="0" anchor="ctr">
            <a:spAutoFit/>
          </a:bodyPr>
          <a:lstStyle/>
          <a:p>
            <a:pPr hangingPunct="1"/>
            <a:r>
              <a:rPr lang="en-US" sz="3600" dirty="0" err="1">
                <a:solidFill>
                  <a:srgbClr val="1D3548"/>
                </a:solidFill>
                <a:latin typeface="IBM Plex Sans" charset="0"/>
              </a:rPr>
              <a:t>Integração</a:t>
            </a:r>
            <a:r>
              <a:rPr lang="en-US" sz="3600" dirty="0">
                <a:solidFill>
                  <a:srgbClr val="1D3548"/>
                </a:solidFill>
                <a:latin typeface="IBM Plex Sans" charset="0"/>
              </a:rPr>
              <a:t> de </a:t>
            </a:r>
            <a:r>
              <a:rPr lang="en-US" sz="3600" dirty="0" err="1">
                <a:solidFill>
                  <a:srgbClr val="1D3548"/>
                </a:solidFill>
                <a:latin typeface="IBM Plex Sans" charset="0"/>
              </a:rPr>
              <a:t>aplicações</a:t>
            </a:r>
            <a:endParaRPr lang="en-US" sz="3600" dirty="0">
              <a:solidFill>
                <a:srgbClr val="1D3548"/>
              </a:solidFill>
              <a:latin typeface="IBM Plex Sans" charset="0"/>
            </a:endParaRPr>
          </a:p>
        </p:txBody>
      </p:sp>
      <p:sp>
        <p:nvSpPr>
          <p:cNvPr id="10" name="Rectangle 9">
            <a:extLst>
              <a:ext uri="{FF2B5EF4-FFF2-40B4-BE49-F238E27FC236}">
                <a16:creationId xmlns:a16="http://schemas.microsoft.com/office/drawing/2014/main" id="{A4DEEAE6-0339-F9F1-A6E9-7A01437803E9}"/>
              </a:ext>
            </a:extLst>
          </p:cNvPr>
          <p:cNvSpPr/>
          <p:nvPr/>
        </p:nvSpPr>
        <p:spPr>
          <a:xfrm>
            <a:off x="8545601" y="677005"/>
            <a:ext cx="3050513" cy="3118392"/>
          </a:xfrm>
          <a:prstGeom prst="rect">
            <a:avLst/>
          </a:prstGeom>
          <a:solidFill>
            <a:schemeClr val="accent3">
              <a:lumMod val="40000"/>
              <a:lumOff val="60000"/>
            </a:schemeClr>
          </a:solidFill>
          <a:ln>
            <a:solidFill>
              <a:schemeClr val="tx1"/>
            </a:solidFill>
          </a:ln>
        </p:spPr>
        <p:txBody>
          <a:bodyPr wrap="square" rtlCol="0" anchor="ctr">
            <a:spAutoFit/>
          </a:bodyPr>
          <a:lstStyle/>
          <a:p>
            <a:pPr algn="ctr" eaLnBrk="1" fontAlgn="auto" hangingPunct="1">
              <a:spcBef>
                <a:spcPts val="0"/>
              </a:spcBef>
              <a:spcAft>
                <a:spcPts val="0"/>
              </a:spcAft>
            </a:pPr>
            <a:endParaRPr lang="en-US" sz="2400" baseline="0" dirty="0">
              <a:solidFill>
                <a:srgbClr val="1D3548"/>
              </a:solidFill>
              <a:latin typeface="IBM Plex Sans" charset="0"/>
              <a:ea typeface="IBM Plex Sans" charset="0"/>
              <a:cs typeface="IBM Plex Sans" charset="0"/>
            </a:endParaRPr>
          </a:p>
        </p:txBody>
      </p:sp>
      <p:pic>
        <p:nvPicPr>
          <p:cNvPr id="11" name="Picture 2" descr="IBM Event Streams - Red Hat Ecosystem Catalog">
            <a:extLst>
              <a:ext uri="{FF2B5EF4-FFF2-40B4-BE49-F238E27FC236}">
                <a16:creationId xmlns:a16="http://schemas.microsoft.com/office/drawing/2014/main" id="{07CC5387-89DD-BC71-15F2-D01F623F1B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44"/>
          <a:stretch/>
        </p:blipFill>
        <p:spPr bwMode="auto">
          <a:xfrm>
            <a:off x="8988882" y="969576"/>
            <a:ext cx="2202980" cy="21431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4F1DA70-739E-AFA4-5433-BE5CA978C7F6}"/>
              </a:ext>
            </a:extLst>
          </p:cNvPr>
          <p:cNvSpPr txBox="1"/>
          <p:nvPr/>
        </p:nvSpPr>
        <p:spPr>
          <a:xfrm>
            <a:off x="8950774" y="3215742"/>
            <a:ext cx="2202980" cy="461665"/>
          </a:xfrm>
          <a:prstGeom prst="rect">
            <a:avLst/>
          </a:prstGeom>
          <a:noFill/>
          <a:ln>
            <a:noFill/>
          </a:ln>
        </p:spPr>
        <p:txBody>
          <a:bodyPr wrap="square">
            <a:spAutoFit/>
          </a:bodyPr>
          <a:lstStyle/>
          <a:p>
            <a:r>
              <a:rPr lang="pt-BR" sz="2400" b="1" u="sng" dirty="0">
                <a:solidFill>
                  <a:srgbClr val="1D3548"/>
                </a:solidFill>
                <a:latin typeface="IBM Plex Sans" charset="0"/>
              </a:rPr>
              <a:t>IBM MQ</a:t>
            </a:r>
            <a:endParaRPr lang="en-US" sz="2400" dirty="0"/>
          </a:p>
        </p:txBody>
      </p:sp>
      <p:sp>
        <p:nvSpPr>
          <p:cNvPr id="14" name="Title 10">
            <a:extLst>
              <a:ext uri="{FF2B5EF4-FFF2-40B4-BE49-F238E27FC236}">
                <a16:creationId xmlns:a16="http://schemas.microsoft.com/office/drawing/2014/main" id="{E1361A07-E5BD-3837-58B5-0CDF60EBDE55}"/>
              </a:ext>
            </a:extLst>
          </p:cNvPr>
          <p:cNvSpPr>
            <a:spLocks noGrp="1"/>
          </p:cNvSpPr>
          <p:nvPr>
            <p:ph type="title"/>
          </p:nvPr>
        </p:nvSpPr>
        <p:spPr>
          <a:xfrm>
            <a:off x="252000" y="360000"/>
            <a:ext cx="23760000" cy="3960540"/>
          </a:xfrm>
        </p:spPr>
        <p:txBody>
          <a:bodyPr anchor="t"/>
          <a:lstStyle/>
          <a:p>
            <a:r>
              <a:rPr lang="pt-BR" dirty="0"/>
              <a:t>IBM MQ</a:t>
            </a:r>
            <a:br>
              <a:rPr lang="pt-BR" dirty="0"/>
            </a:br>
            <a:r>
              <a:rPr lang="pt-BR" dirty="0">
                <a:solidFill>
                  <a:schemeClr val="tx2">
                    <a:lumMod val="40000"/>
                    <a:lumOff val="60000"/>
                  </a:schemeClr>
                </a:solidFill>
              </a:rPr>
              <a:t>Origem...</a:t>
            </a:r>
            <a:br>
              <a:rPr lang="pt-BR" dirty="0">
                <a:solidFill>
                  <a:schemeClr val="tx2">
                    <a:lumMod val="40000"/>
                    <a:lumOff val="60000"/>
                  </a:schemeClr>
                </a:solidFill>
              </a:rPr>
            </a:br>
            <a:r>
              <a:rPr lang="pt-BR" altLang="en-US" dirty="0">
                <a:solidFill>
                  <a:schemeClr val="tx2">
                    <a:lumMod val="40000"/>
                    <a:lumOff val="60000"/>
                  </a:schemeClr>
                </a:solidFill>
              </a:rPr>
              <a:t>Características...</a:t>
            </a:r>
            <a:br>
              <a:rPr lang="pt-BR" dirty="0"/>
            </a:br>
            <a:r>
              <a:rPr lang="pt-BR" dirty="0"/>
              <a:t>Casos de Uso...</a:t>
            </a:r>
            <a:endParaRPr lang="en-US" dirty="0"/>
          </a:p>
        </p:txBody>
      </p:sp>
    </p:spTree>
    <p:extLst>
      <p:ext uri="{BB962C8B-B14F-4D97-AF65-F5344CB8AC3E}">
        <p14:creationId xmlns:p14="http://schemas.microsoft.com/office/powerpoint/2010/main" val="59001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753ED-5C75-3451-41A8-E6259C06415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77F997A-2870-DC41-6E24-4EA6E1CBA538}"/>
              </a:ext>
            </a:extLst>
          </p:cNvPr>
          <p:cNvSpPr/>
          <p:nvPr/>
        </p:nvSpPr>
        <p:spPr>
          <a:xfrm>
            <a:off x="21173291" y="462131"/>
            <a:ext cx="2816262" cy="1257300"/>
          </a:xfrm>
          <a:prstGeom prst="rect">
            <a:avLst/>
          </a:prstGeom>
          <a:solidFill>
            <a:srgbClr val="000000"/>
          </a:solidFill>
        </p:spPr>
        <p:txBody>
          <a:bodyPr wrap="square" rtlCol="0" anchor="ctr">
            <a:spAutoFit/>
          </a:bodyPr>
          <a:lstStyle/>
          <a:p>
            <a:pPr algn="ctr" eaLnBrk="1" fontAlgn="auto" hangingPunct="1">
              <a:spcBef>
                <a:spcPts val="0"/>
              </a:spcBef>
              <a:spcAft>
                <a:spcPts val="0"/>
              </a:spcAft>
            </a:pPr>
            <a:endParaRPr lang="en-US" sz="2400" baseline="0" dirty="0">
              <a:solidFill>
                <a:srgbClr val="1D3548"/>
              </a:solidFill>
              <a:latin typeface="IBM Plex Sans" charset="0"/>
              <a:ea typeface="IBM Plex Sans" charset="0"/>
              <a:cs typeface="IBM Plex Sans" charset="0"/>
            </a:endParaRPr>
          </a:p>
        </p:txBody>
      </p:sp>
      <p:sp>
        <p:nvSpPr>
          <p:cNvPr id="2" name="Title 1">
            <a:extLst>
              <a:ext uri="{FF2B5EF4-FFF2-40B4-BE49-F238E27FC236}">
                <a16:creationId xmlns:a16="http://schemas.microsoft.com/office/drawing/2014/main" id="{CC64B51A-D48E-038F-7070-CDF778755DA5}"/>
              </a:ext>
            </a:extLst>
          </p:cNvPr>
          <p:cNvSpPr>
            <a:spLocks noGrp="1"/>
          </p:cNvSpPr>
          <p:nvPr>
            <p:ph type="title"/>
          </p:nvPr>
        </p:nvSpPr>
        <p:spPr>
          <a:xfrm>
            <a:off x="646008" y="480060"/>
            <a:ext cx="22556892" cy="2724150"/>
          </a:xfrm>
        </p:spPr>
        <p:txBody>
          <a:bodyPr vert="horz" wrap="square" lIns="91440" tIns="45720" rIns="91440" bIns="45720" numCol="1" anchor="ctr" anchorCtr="0" compatLnSpc="1">
            <a:prstTxWarp prst="textNoShape">
              <a:avLst/>
            </a:prstTxWarp>
            <a:normAutofit/>
          </a:bodyPr>
          <a:lstStyle/>
          <a:p>
            <a:pPr algn="ctr"/>
            <a:r>
              <a:rPr lang="en-US" altLang="en-US" b="1" cap="all" dirty="0">
                <a:latin typeface="IBM Plex Sans" charset="0"/>
                <a:ea typeface="IBM Plex Sans" charset="0"/>
                <a:cs typeface="IBM Plex Sans" charset="0"/>
              </a:rPr>
              <a:t>Forum de </a:t>
            </a:r>
            <a:r>
              <a:rPr lang="en-US" altLang="en-US" b="1" cap="all" dirty="0" err="1">
                <a:latin typeface="IBM Plex Sans" charset="0"/>
                <a:ea typeface="IBM Plex Sans" charset="0"/>
                <a:cs typeface="IBM Plex Sans" charset="0"/>
              </a:rPr>
              <a:t>discussão</a:t>
            </a:r>
            <a:endParaRPr lang="en-US" altLang="en-US" b="1" cap="all" dirty="0">
              <a:latin typeface="IBM Plex Sans" charset="0"/>
              <a:ea typeface="IBM Plex Sans" charset="0"/>
              <a:cs typeface="IBM Plex Sans" charset="0"/>
            </a:endParaRPr>
          </a:p>
        </p:txBody>
      </p:sp>
      <p:pic>
        <p:nvPicPr>
          <p:cNvPr id="10" name="0973543a.png">
            <a:extLst>
              <a:ext uri="{FF2B5EF4-FFF2-40B4-BE49-F238E27FC236}">
                <a16:creationId xmlns:a16="http://schemas.microsoft.com/office/drawing/2014/main" id="{73FE796D-7F4E-8EC1-34CF-00C8DC13413E}"/>
              </a:ext>
            </a:extLst>
          </p:cNvPr>
          <p:cNvPicPr>
            <a:picLocks noChangeAspect="1"/>
          </p:cNvPicPr>
          <p:nvPr/>
        </p:nvPicPr>
        <p:blipFill>
          <a:blip r:embed="rId2"/>
          <a:stretch>
            <a:fillRect/>
          </a:stretch>
        </p:blipFill>
        <p:spPr>
          <a:xfrm>
            <a:off x="21236665" y="555453"/>
            <a:ext cx="2689950" cy="1076374"/>
          </a:xfrm>
          <a:prstGeom prst="rect">
            <a:avLst/>
          </a:prstGeom>
          <a:ln w="12700">
            <a:miter lim="400000"/>
          </a:ln>
        </p:spPr>
      </p:pic>
      <p:pic>
        <p:nvPicPr>
          <p:cNvPr id="3" name="Picture 2">
            <a:extLst>
              <a:ext uri="{FF2B5EF4-FFF2-40B4-BE49-F238E27FC236}">
                <a16:creationId xmlns:a16="http://schemas.microsoft.com/office/drawing/2014/main" id="{63340B2E-0CE4-41A7-CB99-18EFCF835968}"/>
              </a:ext>
            </a:extLst>
          </p:cNvPr>
          <p:cNvPicPr>
            <a:picLocks noChangeAspect="1"/>
          </p:cNvPicPr>
          <p:nvPr/>
        </p:nvPicPr>
        <p:blipFill>
          <a:blip r:embed="rId3">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Lst>
          </a:blip>
          <a:srcRect t="30266" b="27736"/>
          <a:stretch/>
        </p:blipFill>
        <p:spPr>
          <a:xfrm>
            <a:off x="2846950" y="4160265"/>
            <a:ext cx="17774464" cy="3531238"/>
          </a:xfrm>
          <a:prstGeom prst="rect">
            <a:avLst/>
          </a:prstGeom>
        </p:spPr>
      </p:pic>
      <p:pic>
        <p:nvPicPr>
          <p:cNvPr id="4" name="Picture 3">
            <a:extLst>
              <a:ext uri="{FF2B5EF4-FFF2-40B4-BE49-F238E27FC236}">
                <a16:creationId xmlns:a16="http://schemas.microsoft.com/office/drawing/2014/main" id="{311A2B81-16CE-6DC5-5A80-DFD0E64F782E}"/>
              </a:ext>
            </a:extLst>
          </p:cNvPr>
          <p:cNvPicPr>
            <a:picLocks noChangeAspect="1"/>
          </p:cNvPicPr>
          <p:nvPr/>
        </p:nvPicPr>
        <p:blipFill>
          <a:blip r:embed="rId5"/>
          <a:srcRect l="52578" t="30266" r="-2" b="27736"/>
          <a:stretch/>
        </p:blipFill>
        <p:spPr>
          <a:xfrm>
            <a:off x="12192000" y="4160265"/>
            <a:ext cx="8429414" cy="3531238"/>
          </a:xfrm>
          <a:prstGeom prst="rect">
            <a:avLst/>
          </a:prstGeom>
        </p:spPr>
      </p:pic>
    </p:spTree>
    <p:extLst>
      <p:ext uri="{BB962C8B-B14F-4D97-AF65-F5344CB8AC3E}">
        <p14:creationId xmlns:p14="http://schemas.microsoft.com/office/powerpoint/2010/main" val="292046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4C0366-AB28-3978-9A04-352078102952}"/>
            </a:ext>
          </a:extLst>
        </p:cNvPr>
        <p:cNvGrpSpPr/>
        <p:nvPr/>
      </p:nvGrpSpPr>
      <p:grpSpPr>
        <a:xfrm>
          <a:off x="0" y="0"/>
          <a:ext cx="0" cy="0"/>
          <a:chOff x="0" y="0"/>
          <a:chExt cx="0" cy="0"/>
        </a:xfrm>
      </p:grpSpPr>
      <p:sp>
        <p:nvSpPr>
          <p:cNvPr id="26" name="CaixaDeTexto 77">
            <a:extLst>
              <a:ext uri="{FF2B5EF4-FFF2-40B4-BE49-F238E27FC236}">
                <a16:creationId xmlns:a16="http://schemas.microsoft.com/office/drawing/2014/main" id="{B3014824-2A94-825F-69E2-1CF29363EADA}"/>
              </a:ext>
            </a:extLst>
          </p:cNvPr>
          <p:cNvSpPr txBox="1"/>
          <p:nvPr/>
        </p:nvSpPr>
        <p:spPr>
          <a:xfrm>
            <a:off x="931736" y="179292"/>
            <a:ext cx="7495865" cy="391517"/>
          </a:xfrm>
          <a:prstGeom prst="rect">
            <a:avLst/>
          </a:prstGeom>
          <a:noFill/>
        </p:spPr>
        <p:txBody>
          <a:bodyPr wrap="square" rtlCol="0">
            <a:spAutoFit/>
          </a:bodyPr>
          <a:lstStyle/>
          <a:p>
            <a:r>
              <a:rPr lang="pt-BR" sz="1944" b="1" dirty="0">
                <a:solidFill>
                  <a:schemeClr val="bg1"/>
                </a:solidFill>
                <a:latin typeface="Bradesco Sans" panose="00000500000000000000" pitchFamily="2" charset="0"/>
              </a:rPr>
              <a:t>IBM MQ</a:t>
            </a:r>
            <a:endParaRPr lang="en-US" sz="1944" b="1" dirty="0">
              <a:solidFill>
                <a:schemeClr val="bg1"/>
              </a:solidFill>
              <a:latin typeface="Bradesco Sans" panose="00000500000000000000" pitchFamily="2" charset="0"/>
            </a:endParaRPr>
          </a:p>
        </p:txBody>
      </p:sp>
      <p:sp>
        <p:nvSpPr>
          <p:cNvPr id="30" name="Rectangle 29">
            <a:extLst>
              <a:ext uri="{FF2B5EF4-FFF2-40B4-BE49-F238E27FC236}">
                <a16:creationId xmlns:a16="http://schemas.microsoft.com/office/drawing/2014/main" id="{380C5E31-4414-C4FD-5494-7EDC112CD7BA}"/>
              </a:ext>
            </a:extLst>
          </p:cNvPr>
          <p:cNvSpPr/>
          <p:nvPr/>
        </p:nvSpPr>
        <p:spPr>
          <a:xfrm>
            <a:off x="1108719" y="4320540"/>
            <a:ext cx="21728421" cy="8321040"/>
          </a:xfrm>
          <a:prstGeom prst="rect">
            <a:avLst/>
          </a:prstGeom>
          <a:ln>
            <a:noFill/>
          </a:ln>
        </p:spPr>
        <p:txBody>
          <a:bodyPr wrap="square" rtlCol="0" anchor="t">
            <a:noAutofit/>
          </a:bodyPr>
          <a:lstStyle/>
          <a:p>
            <a:pPr marL="571500" indent="-571500" algn="just" eaLnBrk="1" fontAlgn="auto" hangingPunct="1">
              <a:spcBef>
                <a:spcPts val="0"/>
              </a:spcBef>
              <a:spcAft>
                <a:spcPts val="0"/>
              </a:spcAft>
              <a:buFont typeface="Wingdings" panose="05000000000000000000" pitchFamily="2" charset="2"/>
              <a:buChar char="§"/>
            </a:pPr>
            <a:r>
              <a:rPr lang="pt-BR" sz="3200" baseline="0" dirty="0">
                <a:solidFill>
                  <a:srgbClr val="1D3548"/>
                </a:solidFill>
                <a:latin typeface="IBM Plex Sans" charset="0"/>
                <a:ea typeface="IBM Plex Sans" charset="0"/>
                <a:cs typeface="IBM Plex Sans" charset="0"/>
              </a:rPr>
              <a:t>O IBM Event </a:t>
            </a:r>
            <a:r>
              <a:rPr lang="pt-BR" sz="3200" baseline="0" dirty="0" err="1">
                <a:solidFill>
                  <a:srgbClr val="1D3548"/>
                </a:solidFill>
                <a:latin typeface="IBM Plex Sans" charset="0"/>
                <a:ea typeface="IBM Plex Sans" charset="0"/>
                <a:cs typeface="IBM Plex Sans" charset="0"/>
              </a:rPr>
              <a:t>Streams</a:t>
            </a:r>
            <a:r>
              <a:rPr lang="pt-BR" sz="3200" baseline="0" dirty="0">
                <a:solidFill>
                  <a:srgbClr val="1D3548"/>
                </a:solidFill>
                <a:latin typeface="IBM Plex Sans" charset="0"/>
                <a:ea typeface="IBM Plex Sans" charset="0"/>
                <a:cs typeface="IBM Plex Sans" charset="0"/>
              </a:rPr>
              <a:t> é uma plataforma de streaming de eventos construída com base no </a:t>
            </a:r>
            <a:r>
              <a:rPr lang="pt-BR" sz="3200" b="1" baseline="0" dirty="0">
                <a:solidFill>
                  <a:srgbClr val="1D3548"/>
                </a:solidFill>
                <a:latin typeface="IBM Plex Sans" charset="0"/>
                <a:ea typeface="IBM Plex Sans" charset="0"/>
                <a:cs typeface="IBM Plex Sans" charset="0"/>
              </a:rPr>
              <a:t>Apache Kafka</a:t>
            </a:r>
            <a:r>
              <a:rPr lang="pt-BR" sz="3200" baseline="0" dirty="0">
                <a:solidFill>
                  <a:srgbClr val="1D3548"/>
                </a:solidFill>
                <a:latin typeface="IBM Plex Sans" charset="0"/>
                <a:ea typeface="IBM Plex Sans" charset="0"/>
                <a:cs typeface="IBM Plex Sans" charset="0"/>
              </a:rPr>
              <a:t>, um projeto de código aberto amplamente utilizado para processamento de </a:t>
            </a:r>
            <a:r>
              <a:rPr lang="pt-BR" sz="3200" b="1" baseline="0" dirty="0">
                <a:solidFill>
                  <a:srgbClr val="1D3548"/>
                </a:solidFill>
                <a:latin typeface="IBM Plex Sans" charset="0"/>
                <a:ea typeface="IBM Plex Sans" charset="0"/>
                <a:cs typeface="IBM Plex Sans" charset="0"/>
              </a:rPr>
              <a:t>fluxos de dados em tempo real</a:t>
            </a:r>
            <a:r>
              <a:rPr lang="pt-BR" sz="3200" baseline="0" dirty="0">
                <a:solidFill>
                  <a:srgbClr val="1D3548"/>
                </a:solidFill>
                <a:latin typeface="IBM Plex Sans" charset="0"/>
                <a:ea typeface="IBM Plex Sans" charset="0"/>
                <a:cs typeface="IBM Plex Sans" charset="0"/>
              </a:rPr>
              <a:t>. </a:t>
            </a:r>
          </a:p>
          <a:p>
            <a:pPr marL="571500" indent="-571500" algn="just" eaLnBrk="1" fontAlgn="auto" hangingPunct="1">
              <a:spcBef>
                <a:spcPts val="0"/>
              </a:spcBef>
              <a:spcAft>
                <a:spcPts val="0"/>
              </a:spcAft>
              <a:buFont typeface="Wingdings" panose="05000000000000000000" pitchFamily="2" charset="2"/>
              <a:buChar char="§"/>
            </a:pPr>
            <a:endParaRPr lang="pt-BR" sz="3200" baseline="0" dirty="0">
              <a:solidFill>
                <a:srgbClr val="1D3548"/>
              </a:solidFill>
              <a:latin typeface="IBM Plex Sans" charset="0"/>
              <a:ea typeface="IBM Plex Sans" charset="0"/>
              <a:cs typeface="IBM Plex Sans" charset="0"/>
            </a:endParaRPr>
          </a:p>
          <a:p>
            <a:pPr marL="571500" indent="-571500" algn="just" eaLnBrk="1" fontAlgn="auto" hangingPunct="1">
              <a:spcBef>
                <a:spcPts val="0"/>
              </a:spcBef>
              <a:spcAft>
                <a:spcPts val="0"/>
              </a:spcAft>
              <a:buFont typeface="Wingdings" panose="05000000000000000000" pitchFamily="2" charset="2"/>
              <a:buChar char="§"/>
            </a:pPr>
            <a:r>
              <a:rPr lang="pt-BR" sz="3200" baseline="0" dirty="0">
                <a:solidFill>
                  <a:srgbClr val="1D3548"/>
                </a:solidFill>
                <a:latin typeface="IBM Plex Sans" charset="0"/>
                <a:ea typeface="IBM Plex Sans" charset="0"/>
                <a:cs typeface="IBM Plex Sans" charset="0"/>
              </a:rPr>
              <a:t>O Apache Kafka foi criado em </a:t>
            </a:r>
            <a:r>
              <a:rPr lang="pt-BR" sz="3200" b="1" baseline="0" dirty="0">
                <a:solidFill>
                  <a:srgbClr val="1D3548"/>
                </a:solidFill>
                <a:latin typeface="IBM Plex Sans" charset="0"/>
                <a:ea typeface="IBM Plex Sans" charset="0"/>
                <a:cs typeface="IBM Plex Sans" charset="0"/>
              </a:rPr>
              <a:t>2010</a:t>
            </a:r>
            <a:r>
              <a:rPr lang="pt-BR" sz="3200" baseline="0" dirty="0">
                <a:solidFill>
                  <a:srgbClr val="1D3548"/>
                </a:solidFill>
                <a:latin typeface="IBM Plex Sans" charset="0"/>
                <a:ea typeface="IBM Plex Sans" charset="0"/>
                <a:cs typeface="IBM Plex Sans" charset="0"/>
              </a:rPr>
              <a:t> por Jay </a:t>
            </a:r>
            <a:r>
              <a:rPr lang="pt-BR" sz="3200" baseline="0" dirty="0" err="1">
                <a:solidFill>
                  <a:srgbClr val="1D3548"/>
                </a:solidFill>
                <a:latin typeface="IBM Plex Sans" charset="0"/>
                <a:ea typeface="IBM Plex Sans" charset="0"/>
                <a:cs typeface="IBM Plex Sans" charset="0"/>
              </a:rPr>
              <a:t>Kreps</a:t>
            </a:r>
            <a:r>
              <a:rPr lang="pt-BR" sz="3200" baseline="0" dirty="0">
                <a:solidFill>
                  <a:srgbClr val="1D3548"/>
                </a:solidFill>
                <a:latin typeface="IBM Plex Sans" charset="0"/>
                <a:ea typeface="IBM Plex Sans" charset="0"/>
                <a:cs typeface="IBM Plex Sans" charset="0"/>
              </a:rPr>
              <a:t>, </a:t>
            </a:r>
            <a:r>
              <a:rPr lang="pt-BR" sz="3200" baseline="0" dirty="0" err="1">
                <a:solidFill>
                  <a:srgbClr val="1D3548"/>
                </a:solidFill>
                <a:latin typeface="IBM Plex Sans" charset="0"/>
                <a:ea typeface="IBM Plex Sans" charset="0"/>
                <a:cs typeface="IBM Plex Sans" charset="0"/>
              </a:rPr>
              <a:t>Neha</a:t>
            </a:r>
            <a:r>
              <a:rPr lang="pt-BR" sz="3200" baseline="0" dirty="0">
                <a:solidFill>
                  <a:srgbClr val="1D3548"/>
                </a:solidFill>
                <a:latin typeface="IBM Plex Sans" charset="0"/>
                <a:ea typeface="IBM Plex Sans" charset="0"/>
                <a:cs typeface="IBM Plex Sans" charset="0"/>
              </a:rPr>
              <a:t> </a:t>
            </a:r>
            <a:r>
              <a:rPr lang="pt-BR" sz="3200" baseline="0" dirty="0" err="1">
                <a:solidFill>
                  <a:srgbClr val="1D3548"/>
                </a:solidFill>
                <a:latin typeface="IBM Plex Sans" charset="0"/>
                <a:ea typeface="IBM Plex Sans" charset="0"/>
                <a:cs typeface="IBM Plex Sans" charset="0"/>
              </a:rPr>
              <a:t>Narkhede</a:t>
            </a:r>
            <a:r>
              <a:rPr lang="pt-BR" sz="3200" baseline="0" dirty="0">
                <a:solidFill>
                  <a:srgbClr val="1D3548"/>
                </a:solidFill>
                <a:latin typeface="IBM Plex Sans" charset="0"/>
                <a:ea typeface="IBM Plex Sans" charset="0"/>
                <a:cs typeface="IBM Plex Sans" charset="0"/>
              </a:rPr>
              <a:t> e </a:t>
            </a:r>
            <a:r>
              <a:rPr lang="pt-BR" sz="3200" baseline="0" dirty="0" err="1">
                <a:solidFill>
                  <a:srgbClr val="1D3548"/>
                </a:solidFill>
                <a:latin typeface="IBM Plex Sans" charset="0"/>
                <a:ea typeface="IBM Plex Sans" charset="0"/>
                <a:cs typeface="IBM Plex Sans" charset="0"/>
              </a:rPr>
              <a:t>Jun</a:t>
            </a:r>
            <a:r>
              <a:rPr lang="pt-BR" sz="3200" baseline="0" dirty="0">
                <a:solidFill>
                  <a:srgbClr val="1D3548"/>
                </a:solidFill>
                <a:latin typeface="IBM Plex Sans" charset="0"/>
                <a:ea typeface="IBM Plex Sans" charset="0"/>
                <a:cs typeface="IBM Plex Sans" charset="0"/>
              </a:rPr>
              <a:t> Rao, enquanto trabalhavam na LinkedIn, e posteriormente se tornou um projeto do </a:t>
            </a:r>
            <a:r>
              <a:rPr lang="pt-BR" sz="3200" b="1" baseline="0" dirty="0">
                <a:solidFill>
                  <a:srgbClr val="1D3548"/>
                </a:solidFill>
                <a:latin typeface="IBM Plex Sans" charset="0"/>
                <a:ea typeface="IBM Plex Sans" charset="0"/>
                <a:cs typeface="IBM Plex Sans" charset="0"/>
              </a:rPr>
              <a:t>Apache Software Foundation em 2011</a:t>
            </a:r>
            <a:r>
              <a:rPr lang="pt-BR" sz="3200" baseline="0" dirty="0">
                <a:solidFill>
                  <a:srgbClr val="1D3548"/>
                </a:solidFill>
                <a:latin typeface="IBM Plex Sans" charset="0"/>
                <a:ea typeface="IBM Plex Sans" charset="0"/>
                <a:cs typeface="IBM Plex Sans" charset="0"/>
              </a:rPr>
              <a:t>.</a:t>
            </a:r>
          </a:p>
          <a:p>
            <a:pPr marL="571500" indent="-571500" algn="just" eaLnBrk="1" fontAlgn="auto" hangingPunct="1">
              <a:spcBef>
                <a:spcPts val="0"/>
              </a:spcBef>
              <a:spcAft>
                <a:spcPts val="0"/>
              </a:spcAft>
              <a:buFont typeface="Wingdings" panose="05000000000000000000" pitchFamily="2" charset="2"/>
              <a:buChar char="§"/>
            </a:pPr>
            <a:endParaRPr lang="pt-BR" sz="3200" baseline="0" dirty="0">
              <a:solidFill>
                <a:srgbClr val="1D3548"/>
              </a:solidFill>
              <a:latin typeface="IBM Plex Sans" charset="0"/>
              <a:ea typeface="IBM Plex Sans" charset="0"/>
              <a:cs typeface="IBM Plex Sans" charset="0"/>
            </a:endParaRPr>
          </a:p>
          <a:p>
            <a:pPr marL="571500" indent="-571500" algn="just" hangingPunct="1">
              <a:buFont typeface="Wingdings" panose="05000000000000000000" pitchFamily="2" charset="2"/>
              <a:buChar char="§"/>
            </a:pPr>
            <a:r>
              <a:rPr lang="pt-BR" sz="3200" baseline="0" dirty="0">
                <a:solidFill>
                  <a:srgbClr val="1D3548"/>
                </a:solidFill>
                <a:latin typeface="IBM Plex Sans" charset="0"/>
                <a:ea typeface="IBM Plex Sans" charset="0"/>
                <a:cs typeface="IBM Plex Sans" charset="0"/>
              </a:rPr>
              <a:t>O Event </a:t>
            </a:r>
            <a:r>
              <a:rPr lang="pt-BR" sz="3200" baseline="0" dirty="0" err="1">
                <a:solidFill>
                  <a:srgbClr val="1D3548"/>
                </a:solidFill>
                <a:latin typeface="IBM Plex Sans" charset="0"/>
                <a:ea typeface="IBM Plex Sans" charset="0"/>
                <a:cs typeface="IBM Plex Sans" charset="0"/>
              </a:rPr>
              <a:t>Streams</a:t>
            </a:r>
            <a:r>
              <a:rPr lang="pt-BR" sz="3200" baseline="0" dirty="0">
                <a:solidFill>
                  <a:srgbClr val="1D3548"/>
                </a:solidFill>
                <a:latin typeface="IBM Plex Sans" charset="0"/>
                <a:ea typeface="IBM Plex Sans" charset="0"/>
                <a:cs typeface="IBM Plex Sans" charset="0"/>
              </a:rPr>
              <a:t> é frequentemente comparado a sistemas de mensageria tradicionais, como </a:t>
            </a:r>
            <a:r>
              <a:rPr lang="pt-BR" sz="3200" baseline="0" dirty="0" err="1">
                <a:solidFill>
                  <a:srgbClr val="1D3548"/>
                </a:solidFill>
                <a:latin typeface="IBM Plex Sans" charset="0"/>
                <a:ea typeface="IBM Plex Sans" charset="0"/>
                <a:cs typeface="IBM Plex Sans" charset="0"/>
              </a:rPr>
              <a:t>RabbitMQ</a:t>
            </a:r>
            <a:r>
              <a:rPr lang="pt-BR" sz="3200" baseline="0" dirty="0">
                <a:solidFill>
                  <a:srgbClr val="1D3548"/>
                </a:solidFill>
                <a:latin typeface="IBM Plex Sans" charset="0"/>
                <a:ea typeface="IBM Plex Sans" charset="0"/>
                <a:cs typeface="IBM Plex Sans" charset="0"/>
              </a:rPr>
              <a:t>, Apache </a:t>
            </a:r>
            <a:r>
              <a:rPr lang="pt-BR" sz="3200" baseline="0" dirty="0" err="1">
                <a:solidFill>
                  <a:srgbClr val="1D3548"/>
                </a:solidFill>
                <a:latin typeface="IBM Plex Sans" charset="0"/>
                <a:ea typeface="IBM Plex Sans" charset="0"/>
                <a:cs typeface="IBM Plex Sans" charset="0"/>
              </a:rPr>
              <a:t>ActiveMQ</a:t>
            </a:r>
            <a:r>
              <a:rPr lang="pt-BR" sz="3200" baseline="0" dirty="0">
                <a:solidFill>
                  <a:srgbClr val="1D3548"/>
                </a:solidFill>
                <a:latin typeface="IBM Plex Sans" charset="0"/>
                <a:ea typeface="IBM Plex Sans" charset="0"/>
                <a:cs typeface="IBM Plex Sans" charset="0"/>
              </a:rPr>
              <a:t>, ou IBM MQ. No entanto, enquanto os sistemas de mensageria são projetados para entrega ponta-a-ponta de mensagens, o Event </a:t>
            </a:r>
            <a:r>
              <a:rPr lang="pt-BR" sz="3200" baseline="0" dirty="0" err="1">
                <a:solidFill>
                  <a:srgbClr val="1D3548"/>
                </a:solidFill>
                <a:latin typeface="IBM Plex Sans" charset="0"/>
                <a:ea typeface="IBM Plex Sans" charset="0"/>
                <a:cs typeface="IBM Plex Sans" charset="0"/>
              </a:rPr>
              <a:t>Streams</a:t>
            </a:r>
            <a:r>
              <a:rPr lang="pt-BR" sz="3200" baseline="0" dirty="0">
                <a:solidFill>
                  <a:srgbClr val="1D3548"/>
                </a:solidFill>
                <a:latin typeface="IBM Plex Sans" charset="0"/>
                <a:ea typeface="IBM Plex Sans" charset="0"/>
                <a:cs typeface="IBM Plex Sans" charset="0"/>
              </a:rPr>
              <a:t> é otimizado para o processamento de fluxos de eventos de alta velocidade e volume, com foco em </a:t>
            </a:r>
            <a:r>
              <a:rPr lang="pt-BR" sz="3200" b="1" baseline="0" dirty="0">
                <a:solidFill>
                  <a:srgbClr val="1D3548"/>
                </a:solidFill>
                <a:latin typeface="IBM Plex Sans" charset="0"/>
                <a:ea typeface="IBM Plex Sans" charset="0"/>
                <a:cs typeface="IBM Plex Sans" charset="0"/>
              </a:rPr>
              <a:t>durabilidade</a:t>
            </a:r>
            <a:r>
              <a:rPr lang="pt-BR" sz="3200" baseline="0" dirty="0">
                <a:solidFill>
                  <a:srgbClr val="1D3548"/>
                </a:solidFill>
                <a:latin typeface="IBM Plex Sans" charset="0"/>
                <a:ea typeface="IBM Plex Sans" charset="0"/>
                <a:cs typeface="IBM Plex Sans" charset="0"/>
              </a:rPr>
              <a:t>, </a:t>
            </a:r>
            <a:r>
              <a:rPr lang="pt-BR" sz="3200" b="1" baseline="0" dirty="0">
                <a:solidFill>
                  <a:srgbClr val="1D3548"/>
                </a:solidFill>
                <a:latin typeface="IBM Plex Sans" charset="0"/>
                <a:ea typeface="IBM Plex Sans" charset="0"/>
                <a:cs typeface="IBM Plex Sans" charset="0"/>
              </a:rPr>
              <a:t>escalabilidade</a:t>
            </a:r>
            <a:r>
              <a:rPr lang="pt-BR" sz="3200" baseline="0" dirty="0">
                <a:solidFill>
                  <a:srgbClr val="1D3548"/>
                </a:solidFill>
                <a:latin typeface="IBM Plex Sans" charset="0"/>
                <a:ea typeface="IBM Plex Sans" charset="0"/>
                <a:cs typeface="IBM Plex Sans" charset="0"/>
              </a:rPr>
              <a:t> e </a:t>
            </a:r>
            <a:r>
              <a:rPr lang="pt-BR" sz="3200" b="1" baseline="0" dirty="0">
                <a:solidFill>
                  <a:srgbClr val="1D3548"/>
                </a:solidFill>
                <a:latin typeface="IBM Plex Sans" charset="0"/>
                <a:ea typeface="IBM Plex Sans" charset="0"/>
                <a:cs typeface="IBM Plex Sans" charset="0"/>
              </a:rPr>
              <a:t>baixa latência</a:t>
            </a:r>
            <a:r>
              <a:rPr lang="pt-BR" sz="3200" baseline="0" dirty="0">
                <a:solidFill>
                  <a:srgbClr val="1D3548"/>
                </a:solidFill>
                <a:latin typeface="IBM Plex Sans" charset="0"/>
                <a:ea typeface="IBM Plex Sans" charset="0"/>
                <a:cs typeface="IBM Plex Sans" charset="0"/>
              </a:rPr>
              <a:t>.</a:t>
            </a:r>
          </a:p>
          <a:p>
            <a:pPr marL="571500" indent="-571500" algn="just" eaLnBrk="1" fontAlgn="auto" hangingPunct="1">
              <a:spcBef>
                <a:spcPts val="0"/>
              </a:spcBef>
              <a:spcAft>
                <a:spcPts val="0"/>
              </a:spcAft>
              <a:buFont typeface="Wingdings" panose="05000000000000000000" pitchFamily="2" charset="2"/>
              <a:buChar char="§"/>
            </a:pPr>
            <a:endParaRPr lang="pt-BR" sz="3200" baseline="0" dirty="0">
              <a:solidFill>
                <a:srgbClr val="1D3548"/>
              </a:solidFill>
              <a:latin typeface="IBM Plex Sans" charset="0"/>
              <a:ea typeface="IBM Plex Sans" charset="0"/>
              <a:cs typeface="IBM Plex Sans" charset="0"/>
            </a:endParaRPr>
          </a:p>
          <a:p>
            <a:pPr marL="571500" indent="-571500" algn="just" eaLnBrk="1" fontAlgn="auto" hangingPunct="1">
              <a:spcBef>
                <a:spcPts val="0"/>
              </a:spcBef>
              <a:spcAft>
                <a:spcPts val="0"/>
              </a:spcAft>
              <a:buFont typeface="Wingdings" panose="05000000000000000000" pitchFamily="2" charset="2"/>
              <a:buChar char="§"/>
            </a:pPr>
            <a:r>
              <a:rPr lang="pt-BR" sz="3200" b="1" baseline="0" dirty="0">
                <a:solidFill>
                  <a:srgbClr val="1D3548"/>
                </a:solidFill>
                <a:latin typeface="IBM Plex Sans" charset="0"/>
                <a:ea typeface="IBM Plex Sans" charset="0"/>
                <a:cs typeface="IBM Plex Sans" charset="0"/>
              </a:rPr>
              <a:t>Event </a:t>
            </a:r>
            <a:r>
              <a:rPr lang="pt-BR" sz="3200" b="1" baseline="0" dirty="0" err="1">
                <a:solidFill>
                  <a:srgbClr val="1D3548"/>
                </a:solidFill>
                <a:latin typeface="IBM Plex Sans" charset="0"/>
                <a:ea typeface="IBM Plex Sans" charset="0"/>
                <a:cs typeface="IBM Plex Sans" charset="0"/>
              </a:rPr>
              <a:t>Driven</a:t>
            </a:r>
            <a:r>
              <a:rPr lang="pt-BR" sz="3200" b="1" baseline="0" dirty="0">
                <a:solidFill>
                  <a:srgbClr val="1D3548"/>
                </a:solidFill>
                <a:latin typeface="IBM Plex Sans" charset="0"/>
                <a:ea typeface="IBM Plex Sans" charset="0"/>
                <a:cs typeface="IBM Plex Sans" charset="0"/>
              </a:rPr>
              <a:t> </a:t>
            </a:r>
            <a:r>
              <a:rPr lang="pt-BR" sz="3200" b="1" baseline="0" dirty="0" err="1">
                <a:solidFill>
                  <a:srgbClr val="1D3548"/>
                </a:solidFill>
                <a:latin typeface="IBM Plex Sans" charset="0"/>
                <a:ea typeface="IBM Plex Sans" charset="0"/>
                <a:cs typeface="IBM Plex Sans" charset="0"/>
              </a:rPr>
              <a:t>Architecture</a:t>
            </a:r>
            <a:r>
              <a:rPr lang="pt-BR" sz="3200" b="1" baseline="0" dirty="0">
                <a:solidFill>
                  <a:srgbClr val="1D3548"/>
                </a:solidFill>
                <a:latin typeface="IBM Plex Sans" charset="0"/>
                <a:ea typeface="IBM Plex Sans" charset="0"/>
                <a:cs typeface="IBM Plex Sans" charset="0"/>
              </a:rPr>
              <a:t> (EDA)</a:t>
            </a:r>
            <a:r>
              <a:rPr lang="pt-BR" sz="3200" baseline="0" dirty="0">
                <a:solidFill>
                  <a:srgbClr val="1D3548"/>
                </a:solidFill>
                <a:latin typeface="IBM Plex Sans" charset="0"/>
                <a:ea typeface="IBM Plex Sans" charset="0"/>
                <a:cs typeface="IBM Plex Sans" charset="0"/>
              </a:rPr>
              <a:t> é um paradigma de design de sistema que se baseia na produção, detecção, consumo e reação a eventos. Nesse contexto, o IBM Event </a:t>
            </a:r>
            <a:r>
              <a:rPr lang="pt-BR" sz="3200" baseline="0" dirty="0" err="1">
                <a:solidFill>
                  <a:srgbClr val="1D3548"/>
                </a:solidFill>
                <a:latin typeface="IBM Plex Sans" charset="0"/>
                <a:ea typeface="IBM Plex Sans" charset="0"/>
                <a:cs typeface="IBM Plex Sans" charset="0"/>
              </a:rPr>
              <a:t>Streams</a:t>
            </a:r>
            <a:r>
              <a:rPr lang="pt-BR" sz="3200" baseline="0" dirty="0">
                <a:solidFill>
                  <a:srgbClr val="1D3548"/>
                </a:solidFill>
                <a:latin typeface="IBM Plex Sans" charset="0"/>
                <a:ea typeface="IBM Plex Sans" charset="0"/>
                <a:cs typeface="IBM Plex Sans" charset="0"/>
              </a:rPr>
              <a:t> surge como uma solução fundamental para a implementação de EDA. O IBM Event </a:t>
            </a:r>
            <a:r>
              <a:rPr lang="pt-BR" sz="3200" baseline="0" dirty="0" err="1">
                <a:solidFill>
                  <a:srgbClr val="1D3548"/>
                </a:solidFill>
                <a:latin typeface="IBM Plex Sans" charset="0"/>
                <a:ea typeface="IBM Plex Sans" charset="0"/>
                <a:cs typeface="IBM Plex Sans" charset="0"/>
              </a:rPr>
              <a:t>Streams</a:t>
            </a:r>
            <a:r>
              <a:rPr lang="pt-BR" sz="3200" baseline="0" dirty="0">
                <a:solidFill>
                  <a:srgbClr val="1D3548"/>
                </a:solidFill>
                <a:latin typeface="IBM Plex Sans" charset="0"/>
                <a:ea typeface="IBM Plex Sans" charset="0"/>
                <a:cs typeface="IBM Plex Sans" charset="0"/>
              </a:rPr>
              <a:t> é uma plataforma de streaming de eventos baseada no Apache Kafka, projetada para lidar com grandes volumes de dados em tempo real.</a:t>
            </a:r>
          </a:p>
        </p:txBody>
      </p:sp>
      <p:sp>
        <p:nvSpPr>
          <p:cNvPr id="29" name="Rectangle 28">
            <a:extLst>
              <a:ext uri="{FF2B5EF4-FFF2-40B4-BE49-F238E27FC236}">
                <a16:creationId xmlns:a16="http://schemas.microsoft.com/office/drawing/2014/main" id="{7F5CA837-8F9E-9ADE-78CA-D97DCE860A8C}"/>
              </a:ext>
            </a:extLst>
          </p:cNvPr>
          <p:cNvSpPr/>
          <p:nvPr/>
        </p:nvSpPr>
        <p:spPr>
          <a:xfrm>
            <a:off x="8545601" y="709321"/>
            <a:ext cx="3050513" cy="3118392"/>
          </a:xfrm>
          <a:prstGeom prst="rect">
            <a:avLst/>
          </a:prstGeom>
          <a:solidFill>
            <a:schemeClr val="accent3">
              <a:lumMod val="40000"/>
              <a:lumOff val="60000"/>
            </a:schemeClr>
          </a:solidFill>
          <a:ln>
            <a:solidFill>
              <a:schemeClr val="tx1"/>
            </a:solidFill>
          </a:ln>
        </p:spPr>
        <p:txBody>
          <a:bodyPr wrap="square" rtlCol="0" anchor="ctr">
            <a:spAutoFit/>
          </a:bodyPr>
          <a:lstStyle/>
          <a:p>
            <a:pPr algn="ctr" eaLnBrk="1" fontAlgn="auto" hangingPunct="1">
              <a:spcBef>
                <a:spcPts val="0"/>
              </a:spcBef>
              <a:spcAft>
                <a:spcPts val="0"/>
              </a:spcAft>
            </a:pPr>
            <a:endParaRPr lang="en-US" sz="2400" baseline="0" dirty="0">
              <a:solidFill>
                <a:srgbClr val="1D3548"/>
              </a:solidFill>
              <a:latin typeface="IBM Plex Sans" charset="0"/>
              <a:ea typeface="IBM Plex Sans" charset="0"/>
              <a:cs typeface="IBM Plex Sans" charset="0"/>
            </a:endParaRPr>
          </a:p>
        </p:txBody>
      </p:sp>
      <p:pic>
        <p:nvPicPr>
          <p:cNvPr id="31" name="Picture 4" descr="MQ - IBM Cloud">
            <a:extLst>
              <a:ext uri="{FF2B5EF4-FFF2-40B4-BE49-F238E27FC236}">
                <a16:creationId xmlns:a16="http://schemas.microsoft.com/office/drawing/2014/main" id="{D8A587E7-8AB6-108D-8CB3-2C26FD2F2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0777" y="1090622"/>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57A6B440-75D8-35F6-2120-3342F45F9E87}"/>
              </a:ext>
            </a:extLst>
          </p:cNvPr>
          <p:cNvSpPr txBox="1"/>
          <p:nvPr/>
        </p:nvSpPr>
        <p:spPr>
          <a:xfrm>
            <a:off x="8626043" y="3332848"/>
            <a:ext cx="2970071" cy="461665"/>
          </a:xfrm>
          <a:prstGeom prst="rect">
            <a:avLst/>
          </a:prstGeom>
          <a:noFill/>
          <a:ln>
            <a:noFill/>
          </a:ln>
        </p:spPr>
        <p:txBody>
          <a:bodyPr wrap="square">
            <a:spAutoFit/>
          </a:bodyPr>
          <a:lstStyle/>
          <a:p>
            <a:r>
              <a:rPr lang="pt-BR" sz="2400" b="1" u="sng" dirty="0">
                <a:solidFill>
                  <a:srgbClr val="1D3548"/>
                </a:solidFill>
                <a:latin typeface="IBM Plex Sans" charset="0"/>
              </a:rPr>
              <a:t>IBM Event </a:t>
            </a:r>
            <a:r>
              <a:rPr lang="pt-BR" sz="2400" b="1" u="sng" dirty="0" err="1">
                <a:solidFill>
                  <a:srgbClr val="1D3548"/>
                </a:solidFill>
                <a:latin typeface="IBM Plex Sans" charset="0"/>
              </a:rPr>
              <a:t>Streams</a:t>
            </a:r>
            <a:endParaRPr lang="en-US" sz="2400" dirty="0"/>
          </a:p>
        </p:txBody>
      </p:sp>
      <p:sp>
        <p:nvSpPr>
          <p:cNvPr id="36" name="Title 10">
            <a:extLst>
              <a:ext uri="{FF2B5EF4-FFF2-40B4-BE49-F238E27FC236}">
                <a16:creationId xmlns:a16="http://schemas.microsoft.com/office/drawing/2014/main" id="{F29198E3-6C15-AD23-4B63-5E9121D5CC44}"/>
              </a:ext>
            </a:extLst>
          </p:cNvPr>
          <p:cNvSpPr>
            <a:spLocks noGrp="1"/>
          </p:cNvSpPr>
          <p:nvPr>
            <p:ph type="title"/>
          </p:nvPr>
        </p:nvSpPr>
        <p:spPr>
          <a:xfrm>
            <a:off x="252000" y="360000"/>
            <a:ext cx="23760000" cy="3960540"/>
          </a:xfrm>
        </p:spPr>
        <p:txBody>
          <a:bodyPr anchor="t"/>
          <a:lstStyle/>
          <a:p>
            <a:r>
              <a:rPr lang="pt-BR" altLang="en-US" dirty="0"/>
              <a:t>IBM Event </a:t>
            </a:r>
            <a:r>
              <a:rPr lang="pt-BR" altLang="en-US" dirty="0" err="1"/>
              <a:t>Stream</a:t>
            </a:r>
            <a:br>
              <a:rPr lang="pt-BR" altLang="en-US" dirty="0"/>
            </a:br>
            <a:r>
              <a:rPr lang="pt-BR" altLang="en-US" dirty="0"/>
              <a:t>Origem...</a:t>
            </a:r>
            <a:br>
              <a:rPr lang="pt-BR" dirty="0">
                <a:solidFill>
                  <a:schemeClr val="tx2">
                    <a:lumMod val="40000"/>
                    <a:lumOff val="60000"/>
                  </a:schemeClr>
                </a:solidFill>
              </a:rPr>
            </a:br>
            <a:endParaRPr lang="en-US" dirty="0"/>
          </a:p>
        </p:txBody>
      </p:sp>
    </p:spTree>
    <p:extLst>
      <p:ext uri="{BB962C8B-B14F-4D97-AF65-F5344CB8AC3E}">
        <p14:creationId xmlns:p14="http://schemas.microsoft.com/office/powerpoint/2010/main" val="4169883585"/>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eme1">
  <a:themeElements>
    <a:clrScheme name="Custom 5">
      <a:dk1>
        <a:srgbClr val="1D3548"/>
      </a:dk1>
      <a:lt1>
        <a:srgbClr val="FEFFFE"/>
      </a:lt1>
      <a:dk2>
        <a:srgbClr val="586364"/>
      </a:dk2>
      <a:lt2>
        <a:srgbClr val="DEE6EB"/>
      </a:lt2>
      <a:accent1>
        <a:srgbClr val="272347"/>
      </a:accent1>
      <a:accent2>
        <a:srgbClr val="478CE2"/>
      </a:accent2>
      <a:accent3>
        <a:srgbClr val="586061"/>
      </a:accent3>
      <a:accent4>
        <a:srgbClr val="E71C32"/>
      </a:accent4>
      <a:accent5>
        <a:srgbClr val="FCC400"/>
      </a:accent5>
      <a:accent6>
        <a:srgbClr val="8CD211"/>
      </a:accent6>
      <a:hlink>
        <a:srgbClr val="478DE3"/>
      </a:hlink>
      <a:folHlink>
        <a:srgbClr val="8AA4F3"/>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eaLnBrk="1" fontAlgn="auto" hangingPunct="1">
          <a:spcBef>
            <a:spcPts val="0"/>
          </a:spcBef>
          <a:spcAft>
            <a:spcPts val="0"/>
          </a:spcAft>
          <a:defRPr sz="2400" baseline="0" dirty="0">
            <a:solidFill>
              <a:srgbClr val="1D3548"/>
            </a:solidFill>
            <a:latin typeface="IBM Plex Sans" charset="0"/>
            <a:ea typeface="IBM Plex Sans" charset="0"/>
            <a:cs typeface="IBM Plex Sans" charset="0"/>
          </a:defRPr>
        </a:defPPr>
      </a:lstStyle>
    </a:spDef>
    <a:lnDef>
      <a:spPr bwMode="auto">
        <a:noFill/>
        <a:ln w="38100" cap="flat" cmpd="sng" algn="ctr">
          <a:solidFill>
            <a:schemeClr val="tx1"/>
          </a:solidFill>
          <a:prstDash val="solid"/>
          <a:round/>
          <a:headEnd type="none" w="med" len="med"/>
          <a:tailEnd type="none" w="med" len="med"/>
        </a:ln>
        <a:effectLst/>
      </a:spPr>
      <a:bodyPr/>
      <a:lstStyle/>
    </a:lnDef>
    <a:txDef>
      <a:spPr>
        <a:noFill/>
      </a:spPr>
      <a:bodyPr wrap="square" rtlCol="0">
        <a:spAutoFit/>
      </a:bodyPr>
      <a:lstStyle>
        <a:defPPr>
          <a:defRPr sz="1400" baseline="0" dirty="0" smtClean="0">
            <a:latin typeface="IBM Plex Sans" charset="0"/>
            <a:ea typeface="IBM Plex Sans" charset="0"/>
            <a:cs typeface="IBM Plex Sans" charset="0"/>
          </a:defRPr>
        </a:defPPr>
      </a:lstStyle>
    </a:tx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3A2B3C57-302F-0343-89E0-B9F68D094FEB}" vid="{ECA89E30-0001-124A-A3C8-45A4736DF0AD}"/>
    </a:ext>
  </a:ext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5695</TotalTime>
  <Words>4786</Words>
  <Application>Microsoft Office PowerPoint</Application>
  <PresentationFormat>Custom</PresentationFormat>
  <Paragraphs>467</Paragraphs>
  <Slides>24</Slides>
  <Notes>10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24</vt:i4>
      </vt:variant>
    </vt:vector>
  </HeadingPairs>
  <TitlesOfParts>
    <vt:vector size="39" baseType="lpstr">
      <vt:lpstr>MS PGothic</vt:lpstr>
      <vt:lpstr>Aptos Narrow</vt:lpstr>
      <vt:lpstr>Arial</vt:lpstr>
      <vt:lpstr>Arial (Body)</vt:lpstr>
      <vt:lpstr>Bradesco Sans</vt:lpstr>
      <vt:lpstr>Calibri</vt:lpstr>
      <vt:lpstr>Calibri Light</vt:lpstr>
      <vt:lpstr>Helvetica Neue</vt:lpstr>
      <vt:lpstr>IBM Plex Sans</vt:lpstr>
      <vt:lpstr>IBM Plex Sans Light</vt:lpstr>
      <vt:lpstr>IBM Plex Sans Regular</vt:lpstr>
      <vt:lpstr>Monaco</vt:lpstr>
      <vt:lpstr>Wingdings</vt:lpstr>
      <vt:lpstr>Office Theme</vt:lpstr>
      <vt:lpstr>1_Theme1</vt:lpstr>
      <vt:lpstr>Forum de discussão</vt:lpstr>
      <vt:lpstr>PowerPoint Presentation</vt:lpstr>
      <vt:lpstr>Forum de discussão</vt:lpstr>
      <vt:lpstr>IBM MQ Origem... </vt:lpstr>
      <vt:lpstr>IBM MQ Origem... Características...</vt:lpstr>
      <vt:lpstr>IBM MQ Origem... Características... Casos de Uso...</vt:lpstr>
      <vt:lpstr>IBM MQ Origem... Características... Casos de Uso...</vt:lpstr>
      <vt:lpstr>Forum de discussão</vt:lpstr>
      <vt:lpstr>IBM Event Stream Origem... </vt:lpstr>
      <vt:lpstr>IBM Event Stream Origem... Características...</vt:lpstr>
      <vt:lpstr>IBM Event Stream Origem... Características... Casos de Uso...</vt:lpstr>
      <vt:lpstr>IBM Event Stream Origem... Características... Casos de Uso...</vt:lpstr>
      <vt:lpstr>Forum de discussão</vt:lpstr>
      <vt:lpstr>Quando usar…</vt:lpstr>
      <vt:lpstr>Quando usar…</vt:lpstr>
      <vt:lpstr>DR e HA…</vt:lpstr>
      <vt:lpstr>Plataformas</vt:lpstr>
      <vt:lpstr>Arquiteturas</vt:lpstr>
      <vt:lpstr>Protocolos</vt:lpstr>
      <vt:lpstr>Samples IBM MQ</vt:lpstr>
      <vt:lpstr>Samples IBM Event Stream</vt:lpstr>
      <vt:lpstr>Abordagem IBM: Cloud Pak for Integration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ACE – App Connect Enterprise Introdução</dc:title>
  <dc:creator>Carlos Guilherme Do Nascimento Arantes</dc:creator>
  <cp:lastModifiedBy>Alexandre Zanetti de Almeida</cp:lastModifiedBy>
  <cp:revision>298</cp:revision>
  <dcterms:created xsi:type="dcterms:W3CDTF">2021-01-26T02:52:31Z</dcterms:created>
  <dcterms:modified xsi:type="dcterms:W3CDTF">2025-07-16T13:12:13Z</dcterms:modified>
</cp:coreProperties>
</file>