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Public Sans" pitchFamily="2" charset="77"/>
      <p:regular r:id="rId6"/>
    </p:embeddedFont>
    <p:embeddedFont>
      <p:font typeface="Public Sans Bold" pitchFamily="2" charset="77"/>
      <p:regular r:id="rId7"/>
    </p:embeddedFont>
    <p:embeddedFont>
      <p:font typeface="Public Sans Medium" pitchFamily="2" charset="77"/>
      <p:regular r:id="rId8"/>
    </p:embeddedFont>
    <p:embeddedFont>
      <p:font typeface="Public Sans Thin" pitchFamily="2" charset="77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 autoAdjust="0"/>
    <p:restoredTop sz="94607" autoAdjust="0"/>
  </p:normalViewPr>
  <p:slideViewPr>
    <p:cSldViewPr>
      <p:cViewPr varScale="1">
        <p:scale>
          <a:sx n="79" d="100"/>
          <a:sy n="79" d="100"/>
        </p:scale>
        <p:origin x="2232" y="8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580005" y="2211807"/>
            <a:ext cx="5949133" cy="6144265"/>
            <a:chOff x="0" y="0"/>
            <a:chExt cx="6350000" cy="6558280"/>
          </a:xfrm>
        </p:grpSpPr>
        <p:sp>
          <p:nvSpPr>
            <p:cNvPr id="3" name="Freeform 3"/>
            <p:cNvSpPr/>
            <p:nvPr/>
          </p:nvSpPr>
          <p:spPr>
            <a:xfrm>
              <a:off x="74930" y="74930"/>
              <a:ext cx="6200140" cy="6408420"/>
            </a:xfrm>
            <a:custGeom>
              <a:avLst/>
              <a:gdLst/>
              <a:ahLst/>
              <a:cxnLst/>
              <a:rect l="l" t="t" r="r" b="b"/>
              <a:pathLst>
                <a:path w="6200140" h="640842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2"/>
              <a:stretch>
                <a:fillRect t="-14499" b="-14499"/>
              </a:stretch>
            </a:blipFill>
          </p:spPr>
          <p:txBody>
            <a:bodyPr/>
            <a:lstStyle/>
            <a:p>
              <a:endParaRPr lang="en-BR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6350000" cy="6558280"/>
            </a:xfrm>
            <a:custGeom>
              <a:avLst/>
              <a:gdLst/>
              <a:ahLst/>
              <a:cxnLst/>
              <a:rect l="l" t="t" r="r" b="b"/>
              <a:pathLst>
                <a:path w="6350000" h="655828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C8C2B8"/>
            </a:solidFill>
          </p:spPr>
          <p:txBody>
            <a:bodyPr/>
            <a:lstStyle/>
            <a:p>
              <a:endParaRPr lang="en-BR"/>
            </a:p>
          </p:txBody>
        </p:sp>
      </p:grpSp>
      <p:sp>
        <p:nvSpPr>
          <p:cNvPr id="5" name="Freeform 5"/>
          <p:cNvSpPr/>
          <p:nvPr/>
        </p:nvSpPr>
        <p:spPr>
          <a:xfrm>
            <a:off x="14185335" y="5517857"/>
            <a:ext cx="2289002" cy="2289002"/>
          </a:xfrm>
          <a:custGeom>
            <a:avLst/>
            <a:gdLst/>
            <a:ahLst/>
            <a:cxnLst/>
            <a:rect l="l" t="t" r="r" b="b"/>
            <a:pathLst>
              <a:path w="2289002" h="2289002">
                <a:moveTo>
                  <a:pt x="0" y="0"/>
                </a:moveTo>
                <a:lnTo>
                  <a:pt x="2289002" y="0"/>
                </a:lnTo>
                <a:lnTo>
                  <a:pt x="2289002" y="2289002"/>
                </a:lnTo>
                <a:lnTo>
                  <a:pt x="0" y="22890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BR"/>
          </a:p>
        </p:txBody>
      </p:sp>
      <p:sp>
        <p:nvSpPr>
          <p:cNvPr id="6" name="TextBox 6"/>
          <p:cNvSpPr txBox="1"/>
          <p:nvPr/>
        </p:nvSpPr>
        <p:spPr>
          <a:xfrm>
            <a:off x="8497760" y="3269957"/>
            <a:ext cx="8395723" cy="224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29"/>
              </a:lnSpc>
            </a:pPr>
            <a:r>
              <a:rPr lang="en-US" sz="7357" b="1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Isabella Ferreira da Silva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497760" y="6091486"/>
            <a:ext cx="5476109" cy="1481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Automation Software Specialist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Expert Labs - Automation </a:t>
            </a:r>
          </a:p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800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Global Sales - IBM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17627"/>
            <a:ext cx="4388392" cy="507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900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Jovem Aprendiz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715311" y="7855102"/>
            <a:ext cx="4407415" cy="13462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dirty="0" err="1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Automatizava</a:t>
            </a:r>
            <a:r>
              <a:rPr lang="en-US" sz="2600" dirty="0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 as </a:t>
            </a:r>
            <a:r>
              <a:rPr lang="en-US" sz="2600" dirty="0" err="1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informações</a:t>
            </a:r>
            <a:r>
              <a:rPr lang="en-US" sz="2600" dirty="0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provenientes</a:t>
            </a:r>
            <a:r>
              <a:rPr lang="en-US" sz="2600" dirty="0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 do </a:t>
            </a:r>
            <a:r>
              <a:rPr lang="en-US" sz="2600" dirty="0" err="1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setor</a:t>
            </a:r>
            <a:r>
              <a:rPr lang="en-US" sz="2600" dirty="0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 de PCP.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682654" y="7396391"/>
            <a:ext cx="4388392" cy="507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 b="1" dirty="0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Auxiliar </a:t>
            </a:r>
            <a:r>
              <a:rPr lang="en-US" sz="2900" b="1" dirty="0" err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administrativo</a:t>
            </a:r>
            <a:endParaRPr lang="en-US" sz="2900" b="1" dirty="0">
              <a:solidFill>
                <a:srgbClr val="FFFFFF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514380" y="3045616"/>
            <a:ext cx="4388392" cy="1372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Consultoria para clientes focando em soluções com os produtos ibm.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514380" y="2517896"/>
            <a:ext cx="4388392" cy="507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Software Specialist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933264" y="635813"/>
            <a:ext cx="4421471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510"/>
              </a:lnSpc>
            </a:pPr>
            <a:r>
              <a:rPr lang="en-US" sz="7925" b="1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Carreira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84408" y="3305613"/>
            <a:ext cx="4388392" cy="915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Auxiliava no suporte do sistema da empresa.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901853" y="3282436"/>
            <a:ext cx="4388392" cy="915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  <a:spcBef>
                <a:spcPct val="0"/>
              </a:spcBef>
            </a:pPr>
            <a:r>
              <a:rPr lang="en-US" sz="2600" dirty="0" err="1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Auxiliava</a:t>
            </a:r>
            <a:r>
              <a:rPr lang="en-US" sz="2600" dirty="0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na</a:t>
            </a:r>
            <a:r>
              <a:rPr lang="en-US" sz="2600" dirty="0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implementação</a:t>
            </a:r>
            <a:r>
              <a:rPr lang="en-US" sz="2600" dirty="0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 do </a:t>
            </a:r>
            <a:r>
              <a:rPr lang="en-US" sz="2600" dirty="0" err="1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sistema</a:t>
            </a:r>
            <a:r>
              <a:rPr lang="en-US" sz="2600" dirty="0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997755" y="2517896"/>
            <a:ext cx="4388392" cy="507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900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Analista implantação Jr.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935814" y="8252756"/>
            <a:ext cx="4388392" cy="1346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  <a:spcBef>
                <a:spcPct val="0"/>
              </a:spcBef>
            </a:pPr>
            <a:r>
              <a:rPr lang="en-US" sz="2600" u="none" dirty="0" err="1">
                <a:solidFill>
                  <a:schemeClr val="bg1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Programa</a:t>
            </a:r>
            <a:r>
              <a:rPr lang="en-US" sz="2600" u="none" dirty="0">
                <a:solidFill>
                  <a:schemeClr val="bg1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 de </a:t>
            </a:r>
            <a:r>
              <a:rPr lang="en-US" sz="2600" u="none" dirty="0" err="1">
                <a:solidFill>
                  <a:schemeClr val="bg1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estágio</a:t>
            </a:r>
            <a:r>
              <a:rPr lang="en-US" sz="2600" u="none" dirty="0">
                <a:solidFill>
                  <a:schemeClr val="bg1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 que </a:t>
            </a:r>
            <a:r>
              <a:rPr lang="en-US" sz="2600" u="none" dirty="0" err="1">
                <a:solidFill>
                  <a:schemeClr val="bg1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visava</a:t>
            </a:r>
            <a:r>
              <a:rPr lang="en-US" sz="2600" u="none" dirty="0">
                <a:solidFill>
                  <a:schemeClr val="bg1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 </a:t>
            </a:r>
            <a:r>
              <a:rPr lang="en-US" sz="2600" u="none" dirty="0" err="1">
                <a:solidFill>
                  <a:schemeClr val="bg1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desenvolver</a:t>
            </a:r>
            <a:r>
              <a:rPr lang="en-US" sz="2600" u="none" dirty="0">
                <a:solidFill>
                  <a:schemeClr val="bg1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 o  </a:t>
            </a:r>
            <a:r>
              <a:rPr lang="en-US" sz="2600" u="none" dirty="0" err="1">
                <a:solidFill>
                  <a:schemeClr val="bg1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conhecimento</a:t>
            </a:r>
            <a:r>
              <a:rPr lang="en-US" sz="2600" u="none" dirty="0">
                <a:solidFill>
                  <a:schemeClr val="bg1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 </a:t>
            </a:r>
            <a:r>
              <a:rPr lang="en-US" sz="2600" u="none" dirty="0" err="1">
                <a:solidFill>
                  <a:schemeClr val="bg1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técnico</a:t>
            </a:r>
            <a:r>
              <a:rPr lang="en-US" sz="2600" u="none" dirty="0">
                <a:solidFill>
                  <a:schemeClr val="bg1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.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935814" y="7444645"/>
            <a:ext cx="4388392" cy="507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900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Estágio | Future Club</a:t>
            </a:r>
          </a:p>
        </p:txBody>
      </p:sp>
      <p:sp>
        <p:nvSpPr>
          <p:cNvPr id="13" name="AutoShape 13"/>
          <p:cNvSpPr/>
          <p:nvPr/>
        </p:nvSpPr>
        <p:spPr>
          <a:xfrm flipV="1">
            <a:off x="1412066" y="5877582"/>
            <a:ext cx="15847234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en-BR"/>
          </a:p>
        </p:txBody>
      </p:sp>
      <p:sp>
        <p:nvSpPr>
          <p:cNvPr id="14" name="AutoShape 14"/>
          <p:cNvSpPr/>
          <p:nvPr/>
        </p:nvSpPr>
        <p:spPr>
          <a:xfrm>
            <a:off x="3199205" y="4465208"/>
            <a:ext cx="0" cy="762104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BR"/>
          </a:p>
        </p:txBody>
      </p:sp>
      <p:sp>
        <p:nvSpPr>
          <p:cNvPr id="15" name="TextBox 15"/>
          <p:cNvSpPr txBox="1"/>
          <p:nvPr/>
        </p:nvSpPr>
        <p:spPr>
          <a:xfrm>
            <a:off x="2616784" y="5284472"/>
            <a:ext cx="1212224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  <a:spcBef>
                <a:spcPct val="0"/>
              </a:spcBef>
            </a:pPr>
            <a:r>
              <a:rPr lang="en-US" sz="2600" dirty="0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2017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312907" y="5976497"/>
            <a:ext cx="1212225" cy="457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  <a:spcBef>
                <a:spcPct val="0"/>
              </a:spcBef>
            </a:pPr>
            <a:r>
              <a:rPr lang="en-US" sz="2600" dirty="0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2018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556938" y="5283868"/>
            <a:ext cx="1212225" cy="457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2020</a:t>
            </a:r>
          </a:p>
        </p:txBody>
      </p:sp>
      <p:sp>
        <p:nvSpPr>
          <p:cNvPr id="18" name="AutoShape 18"/>
          <p:cNvSpPr/>
          <p:nvPr/>
        </p:nvSpPr>
        <p:spPr>
          <a:xfrm>
            <a:off x="9144000" y="4504485"/>
            <a:ext cx="0" cy="762104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BR"/>
          </a:p>
        </p:txBody>
      </p:sp>
      <p:sp>
        <p:nvSpPr>
          <p:cNvPr id="19" name="TextBox 19"/>
          <p:cNvSpPr txBox="1"/>
          <p:nvPr/>
        </p:nvSpPr>
        <p:spPr>
          <a:xfrm>
            <a:off x="14040873" y="5283868"/>
            <a:ext cx="1212225" cy="457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2022</a:t>
            </a:r>
          </a:p>
        </p:txBody>
      </p:sp>
      <p:sp>
        <p:nvSpPr>
          <p:cNvPr id="20" name="AutoShape 20"/>
          <p:cNvSpPr/>
          <p:nvPr/>
        </p:nvSpPr>
        <p:spPr>
          <a:xfrm>
            <a:off x="14627936" y="4504485"/>
            <a:ext cx="0" cy="762104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BR"/>
          </a:p>
        </p:txBody>
      </p:sp>
      <p:sp>
        <p:nvSpPr>
          <p:cNvPr id="21" name="AutoShape 21"/>
          <p:cNvSpPr/>
          <p:nvPr/>
        </p:nvSpPr>
        <p:spPr>
          <a:xfrm flipV="1">
            <a:off x="12149060" y="6623863"/>
            <a:ext cx="0" cy="762104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BR"/>
          </a:p>
        </p:txBody>
      </p:sp>
      <p:sp>
        <p:nvSpPr>
          <p:cNvPr id="22" name="TextBox 22"/>
          <p:cNvSpPr txBox="1"/>
          <p:nvPr/>
        </p:nvSpPr>
        <p:spPr>
          <a:xfrm>
            <a:off x="11523898" y="5957612"/>
            <a:ext cx="1212225" cy="457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2021</a:t>
            </a:r>
          </a:p>
        </p:txBody>
      </p:sp>
      <p:sp>
        <p:nvSpPr>
          <p:cNvPr id="23" name="AutoShape 23"/>
          <p:cNvSpPr/>
          <p:nvPr/>
        </p:nvSpPr>
        <p:spPr>
          <a:xfrm flipV="1">
            <a:off x="5919019" y="6514196"/>
            <a:ext cx="0" cy="762104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52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806152" y="2353742"/>
            <a:ext cx="2174528" cy="2174528"/>
          </a:xfrm>
          <a:custGeom>
            <a:avLst/>
            <a:gdLst/>
            <a:ahLst/>
            <a:cxnLst/>
            <a:rect l="l" t="t" r="r" b="b"/>
            <a:pathLst>
              <a:path w="2174528" h="2174528">
                <a:moveTo>
                  <a:pt x="0" y="0"/>
                </a:moveTo>
                <a:lnTo>
                  <a:pt x="2174528" y="0"/>
                </a:lnTo>
                <a:lnTo>
                  <a:pt x="2174528" y="2174528"/>
                </a:lnTo>
                <a:lnTo>
                  <a:pt x="0" y="21745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BR"/>
          </a:p>
        </p:txBody>
      </p:sp>
      <p:sp>
        <p:nvSpPr>
          <p:cNvPr id="3" name="Freeform 3"/>
          <p:cNvSpPr/>
          <p:nvPr/>
        </p:nvSpPr>
        <p:spPr>
          <a:xfrm>
            <a:off x="10806152" y="4911634"/>
            <a:ext cx="2161736" cy="2174528"/>
          </a:xfrm>
          <a:custGeom>
            <a:avLst/>
            <a:gdLst/>
            <a:ahLst/>
            <a:cxnLst/>
            <a:rect l="l" t="t" r="r" b="b"/>
            <a:pathLst>
              <a:path w="2161736" h="2174528">
                <a:moveTo>
                  <a:pt x="0" y="0"/>
                </a:moveTo>
                <a:lnTo>
                  <a:pt x="2161736" y="0"/>
                </a:lnTo>
                <a:lnTo>
                  <a:pt x="2161736" y="2174527"/>
                </a:lnTo>
                <a:lnTo>
                  <a:pt x="0" y="21745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BR"/>
          </a:p>
        </p:txBody>
      </p:sp>
      <p:sp>
        <p:nvSpPr>
          <p:cNvPr id="4" name="Freeform 4"/>
          <p:cNvSpPr/>
          <p:nvPr/>
        </p:nvSpPr>
        <p:spPr>
          <a:xfrm>
            <a:off x="13540450" y="2353742"/>
            <a:ext cx="2168094" cy="2174528"/>
          </a:xfrm>
          <a:custGeom>
            <a:avLst/>
            <a:gdLst/>
            <a:ahLst/>
            <a:cxnLst/>
            <a:rect l="l" t="t" r="r" b="b"/>
            <a:pathLst>
              <a:path w="2168094" h="2174528">
                <a:moveTo>
                  <a:pt x="0" y="0"/>
                </a:moveTo>
                <a:lnTo>
                  <a:pt x="2168094" y="0"/>
                </a:lnTo>
                <a:lnTo>
                  <a:pt x="2168094" y="2174528"/>
                </a:lnTo>
                <a:lnTo>
                  <a:pt x="0" y="21745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BR"/>
          </a:p>
        </p:txBody>
      </p:sp>
      <p:sp>
        <p:nvSpPr>
          <p:cNvPr id="5" name="Freeform 5"/>
          <p:cNvSpPr/>
          <p:nvPr/>
        </p:nvSpPr>
        <p:spPr>
          <a:xfrm>
            <a:off x="13566688" y="7369380"/>
            <a:ext cx="2161736" cy="2168170"/>
          </a:xfrm>
          <a:custGeom>
            <a:avLst/>
            <a:gdLst/>
            <a:ahLst/>
            <a:cxnLst/>
            <a:rect l="l" t="t" r="r" b="b"/>
            <a:pathLst>
              <a:path w="2161736" h="2168170">
                <a:moveTo>
                  <a:pt x="0" y="0"/>
                </a:moveTo>
                <a:lnTo>
                  <a:pt x="2161736" y="0"/>
                </a:lnTo>
                <a:lnTo>
                  <a:pt x="2161736" y="2168170"/>
                </a:lnTo>
                <a:lnTo>
                  <a:pt x="0" y="21681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BR"/>
          </a:p>
        </p:txBody>
      </p:sp>
      <p:sp>
        <p:nvSpPr>
          <p:cNvPr id="6" name="Freeform 6"/>
          <p:cNvSpPr/>
          <p:nvPr/>
        </p:nvSpPr>
        <p:spPr>
          <a:xfrm>
            <a:off x="10849751" y="7363022"/>
            <a:ext cx="2130928" cy="2174528"/>
          </a:xfrm>
          <a:custGeom>
            <a:avLst/>
            <a:gdLst/>
            <a:ahLst/>
            <a:cxnLst/>
            <a:rect l="l" t="t" r="r" b="b"/>
            <a:pathLst>
              <a:path w="2130928" h="2174528">
                <a:moveTo>
                  <a:pt x="0" y="0"/>
                </a:moveTo>
                <a:lnTo>
                  <a:pt x="2130929" y="0"/>
                </a:lnTo>
                <a:lnTo>
                  <a:pt x="2130929" y="2174528"/>
                </a:lnTo>
                <a:lnTo>
                  <a:pt x="0" y="21745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BR"/>
          </a:p>
        </p:txBody>
      </p:sp>
      <p:sp>
        <p:nvSpPr>
          <p:cNvPr id="7" name="Freeform 7"/>
          <p:cNvSpPr/>
          <p:nvPr/>
        </p:nvSpPr>
        <p:spPr>
          <a:xfrm>
            <a:off x="13524925" y="4911634"/>
            <a:ext cx="2183619" cy="2149852"/>
          </a:xfrm>
          <a:custGeom>
            <a:avLst/>
            <a:gdLst/>
            <a:ahLst/>
            <a:cxnLst/>
            <a:rect l="l" t="t" r="r" b="b"/>
            <a:pathLst>
              <a:path w="2183619" h="2149852">
                <a:moveTo>
                  <a:pt x="0" y="0"/>
                </a:moveTo>
                <a:lnTo>
                  <a:pt x="2183619" y="0"/>
                </a:lnTo>
                <a:lnTo>
                  <a:pt x="2183619" y="2149852"/>
                </a:lnTo>
                <a:lnTo>
                  <a:pt x="0" y="21498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BR"/>
          </a:p>
        </p:txBody>
      </p:sp>
      <p:sp>
        <p:nvSpPr>
          <p:cNvPr id="8" name="TextBox 8"/>
          <p:cNvSpPr txBox="1"/>
          <p:nvPr/>
        </p:nvSpPr>
        <p:spPr>
          <a:xfrm>
            <a:off x="5128677" y="847026"/>
            <a:ext cx="7992546" cy="105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268"/>
              </a:lnSpc>
            </a:pPr>
            <a:r>
              <a:rPr lang="en-US" sz="6890" b="1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Soft &amp; Hard Skills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55009" y="2287067"/>
            <a:ext cx="8115300" cy="3609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78"/>
              </a:lnSpc>
            </a:pPr>
            <a:r>
              <a:rPr lang="en-US" sz="2627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Hard Skills:</a:t>
            </a:r>
          </a:p>
          <a:p>
            <a:pPr marL="567304" lvl="1" indent="-283652" algn="l">
              <a:lnSpc>
                <a:spcPts val="3678"/>
              </a:lnSpc>
              <a:buFont typeface="Arial"/>
              <a:buChar char="•"/>
            </a:pPr>
            <a:r>
              <a:rPr lang="en-US" sz="262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Linguagens de programação</a:t>
            </a:r>
          </a:p>
          <a:p>
            <a:pPr marL="567304" lvl="1" indent="-283652" algn="l">
              <a:lnSpc>
                <a:spcPts val="3678"/>
              </a:lnSpc>
              <a:buFont typeface="Arial"/>
              <a:buChar char="•"/>
            </a:pPr>
            <a:r>
              <a:rPr lang="en-US" sz="262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Conhecimento em sistemas operacionais</a:t>
            </a:r>
          </a:p>
          <a:p>
            <a:pPr marL="567304" lvl="1" indent="-283652" algn="l">
              <a:lnSpc>
                <a:spcPts val="3678"/>
              </a:lnSpc>
              <a:spcBef>
                <a:spcPct val="0"/>
              </a:spcBef>
              <a:buFont typeface="Arial"/>
              <a:buChar char="•"/>
            </a:pPr>
            <a:r>
              <a:rPr lang="en-US" sz="262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Plataformas de nuvem</a:t>
            </a:r>
          </a:p>
          <a:p>
            <a:pPr marL="567304" lvl="1" indent="-283652" algn="l">
              <a:lnSpc>
                <a:spcPts val="3678"/>
              </a:lnSpc>
              <a:spcBef>
                <a:spcPct val="0"/>
              </a:spcBef>
              <a:buFont typeface="Arial"/>
              <a:buChar char="•"/>
            </a:pPr>
            <a:r>
              <a:rPr lang="en-US" sz="262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Banco de dados</a:t>
            </a:r>
          </a:p>
          <a:p>
            <a:pPr marL="567304" lvl="1" indent="-283652" algn="l">
              <a:lnSpc>
                <a:spcPts val="3678"/>
              </a:lnSpc>
              <a:spcBef>
                <a:spcPct val="0"/>
              </a:spcBef>
              <a:buFont typeface="Arial"/>
              <a:buChar char="•"/>
            </a:pPr>
            <a:r>
              <a:rPr lang="en-US" sz="262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Automatização e orquestração de processos</a:t>
            </a:r>
          </a:p>
          <a:p>
            <a:pPr marL="567304" lvl="1" indent="-283652" algn="l">
              <a:lnSpc>
                <a:spcPts val="3678"/>
              </a:lnSpc>
              <a:spcBef>
                <a:spcPct val="0"/>
              </a:spcBef>
              <a:buFont typeface="Arial"/>
              <a:buChar char="•"/>
            </a:pPr>
            <a:r>
              <a:rPr lang="en-US" sz="262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Administração de sistemas</a:t>
            </a:r>
          </a:p>
          <a:p>
            <a:pPr algn="l">
              <a:lnSpc>
                <a:spcPts val="2698"/>
              </a:lnSpc>
              <a:spcBef>
                <a:spcPct val="0"/>
              </a:spcBef>
            </a:pPr>
            <a:endParaRPr lang="en-US" sz="2627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170195" y="5839190"/>
            <a:ext cx="6654003" cy="3573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9"/>
              </a:lnSpc>
            </a:pPr>
            <a:r>
              <a:rPr lang="en-US" sz="2542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Soft Skills:</a:t>
            </a:r>
          </a:p>
          <a:p>
            <a:pPr marL="548869" lvl="1" indent="-274435" algn="l">
              <a:lnSpc>
                <a:spcPts val="3559"/>
              </a:lnSpc>
              <a:spcBef>
                <a:spcPct val="0"/>
              </a:spcBef>
              <a:buFont typeface="Arial"/>
              <a:buChar char="•"/>
            </a:pPr>
            <a:r>
              <a:rPr lang="en-US" sz="2542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Proatividade</a:t>
            </a:r>
          </a:p>
          <a:p>
            <a:pPr marL="548869" lvl="1" indent="-274435" algn="l">
              <a:lnSpc>
                <a:spcPts val="3559"/>
              </a:lnSpc>
              <a:spcBef>
                <a:spcPct val="0"/>
              </a:spcBef>
              <a:buFont typeface="Arial"/>
              <a:buChar char="•"/>
            </a:pPr>
            <a:r>
              <a:rPr lang="en-US" sz="2542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Trabalho em equipe/Colaboração</a:t>
            </a:r>
          </a:p>
          <a:p>
            <a:pPr marL="548869" lvl="1" indent="-274435" algn="l">
              <a:lnSpc>
                <a:spcPts val="3559"/>
              </a:lnSpc>
              <a:spcBef>
                <a:spcPct val="0"/>
              </a:spcBef>
              <a:buFont typeface="Arial"/>
              <a:buChar char="•"/>
            </a:pPr>
            <a:r>
              <a:rPr lang="en-US" sz="2542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Resolução de problemas</a:t>
            </a:r>
          </a:p>
          <a:p>
            <a:pPr marL="548869" lvl="1" indent="-274435" algn="l">
              <a:lnSpc>
                <a:spcPts val="3559"/>
              </a:lnSpc>
              <a:spcBef>
                <a:spcPct val="0"/>
              </a:spcBef>
              <a:buFont typeface="Arial"/>
              <a:buChar char="•"/>
            </a:pPr>
            <a:r>
              <a:rPr lang="en-US" sz="2542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Comunicação eficaz</a:t>
            </a:r>
          </a:p>
          <a:p>
            <a:pPr marL="548869" lvl="1" indent="-274435" algn="l">
              <a:lnSpc>
                <a:spcPts val="3559"/>
              </a:lnSpc>
              <a:spcBef>
                <a:spcPct val="0"/>
              </a:spcBef>
              <a:buFont typeface="Arial"/>
              <a:buChar char="•"/>
            </a:pPr>
            <a:r>
              <a:rPr lang="en-US" sz="2542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Gestão do tempo</a:t>
            </a:r>
          </a:p>
          <a:p>
            <a:pPr marL="548869" lvl="1" indent="-274435" algn="l">
              <a:lnSpc>
                <a:spcPts val="3559"/>
              </a:lnSpc>
              <a:spcBef>
                <a:spcPct val="0"/>
              </a:spcBef>
              <a:buFont typeface="Arial"/>
              <a:buChar char="•"/>
            </a:pPr>
            <a:r>
              <a:rPr lang="en-US" sz="2542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Atenção aos detalhes</a:t>
            </a:r>
          </a:p>
          <a:p>
            <a:pPr algn="l">
              <a:lnSpc>
                <a:spcPts val="3559"/>
              </a:lnSpc>
              <a:spcBef>
                <a:spcPct val="0"/>
              </a:spcBef>
            </a:pPr>
            <a:endParaRPr lang="en-US" sz="2542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60977" y="2798398"/>
            <a:ext cx="4611430" cy="2345102"/>
          </a:xfrm>
          <a:custGeom>
            <a:avLst/>
            <a:gdLst/>
            <a:ahLst/>
            <a:cxnLst/>
            <a:rect l="l" t="t" r="r" b="b"/>
            <a:pathLst>
              <a:path w="4611430" h="2345102">
                <a:moveTo>
                  <a:pt x="0" y="0"/>
                </a:moveTo>
                <a:lnTo>
                  <a:pt x="4611430" y="0"/>
                </a:lnTo>
                <a:lnTo>
                  <a:pt x="4611430" y="2345102"/>
                </a:lnTo>
                <a:lnTo>
                  <a:pt x="0" y="23451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377" r="-4377"/>
            </a:stretch>
          </a:blipFill>
        </p:spPr>
        <p:txBody>
          <a:bodyPr/>
          <a:lstStyle/>
          <a:p>
            <a:endParaRPr lang="en-BR"/>
          </a:p>
        </p:txBody>
      </p:sp>
      <p:sp>
        <p:nvSpPr>
          <p:cNvPr id="3" name="Freeform 3"/>
          <p:cNvSpPr/>
          <p:nvPr/>
        </p:nvSpPr>
        <p:spPr>
          <a:xfrm>
            <a:off x="9229737" y="2798398"/>
            <a:ext cx="4611430" cy="2345102"/>
          </a:xfrm>
          <a:custGeom>
            <a:avLst/>
            <a:gdLst/>
            <a:ahLst/>
            <a:cxnLst/>
            <a:rect l="l" t="t" r="r" b="b"/>
            <a:pathLst>
              <a:path w="4611430" h="2345102">
                <a:moveTo>
                  <a:pt x="0" y="0"/>
                </a:moveTo>
                <a:lnTo>
                  <a:pt x="4611431" y="0"/>
                </a:lnTo>
                <a:lnTo>
                  <a:pt x="4611431" y="2345102"/>
                </a:lnTo>
                <a:lnTo>
                  <a:pt x="0" y="23451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8320" b="-48320"/>
            </a:stretch>
          </a:blipFill>
        </p:spPr>
        <p:txBody>
          <a:bodyPr/>
          <a:lstStyle/>
          <a:p>
            <a:endParaRPr lang="en-BR"/>
          </a:p>
        </p:txBody>
      </p:sp>
      <p:sp>
        <p:nvSpPr>
          <p:cNvPr id="4" name="Freeform 4"/>
          <p:cNvSpPr/>
          <p:nvPr/>
        </p:nvSpPr>
        <p:spPr>
          <a:xfrm>
            <a:off x="415791" y="8178477"/>
            <a:ext cx="1787992" cy="1787992"/>
          </a:xfrm>
          <a:custGeom>
            <a:avLst/>
            <a:gdLst/>
            <a:ahLst/>
            <a:cxnLst/>
            <a:rect l="l" t="t" r="r" b="b"/>
            <a:pathLst>
              <a:path w="1787992" h="1787992">
                <a:moveTo>
                  <a:pt x="0" y="0"/>
                </a:moveTo>
                <a:lnTo>
                  <a:pt x="1787992" y="0"/>
                </a:lnTo>
                <a:lnTo>
                  <a:pt x="1787992" y="1787992"/>
                </a:lnTo>
                <a:lnTo>
                  <a:pt x="0" y="17879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BR"/>
          </a:p>
        </p:txBody>
      </p:sp>
      <p:sp>
        <p:nvSpPr>
          <p:cNvPr id="5" name="TextBox 5"/>
          <p:cNvSpPr txBox="1"/>
          <p:nvPr/>
        </p:nvSpPr>
        <p:spPr>
          <a:xfrm>
            <a:off x="2339434" y="8484388"/>
            <a:ext cx="5163223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11"/>
              </a:lnSpc>
            </a:pPr>
            <a:r>
              <a:rPr lang="en-US" sz="2342" spc="234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ISABELLA FERREIRA DA SILVA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39434" y="9031115"/>
            <a:ext cx="4052957" cy="935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Automation Software Specialist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Expert Labs - Automation </a:t>
            </a:r>
          </a:p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Global Sales - IBM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2795</TotalTime>
  <Words>143</Words>
  <Application>Microsoft Macintosh PowerPoint</Application>
  <PresentationFormat>Custom</PresentationFormat>
  <Paragraphs>39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Public Sans</vt:lpstr>
      <vt:lpstr>Arial</vt:lpstr>
      <vt:lpstr>Public Sans Medium</vt:lpstr>
      <vt:lpstr>Public Sans Bold</vt:lpstr>
      <vt:lpstr>Calibri</vt:lpstr>
      <vt:lpstr>Public Sans Thin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Isabella</dc:title>
  <cp:lastModifiedBy>Isabella Ferreira da Silva</cp:lastModifiedBy>
  <cp:revision>5</cp:revision>
  <dcterms:created xsi:type="dcterms:W3CDTF">2006-08-16T00:00:00Z</dcterms:created>
  <dcterms:modified xsi:type="dcterms:W3CDTF">2024-10-25T23:50:15Z</dcterms:modified>
  <dc:identifier>DAF7Ymkm5eI</dc:identifier>
</cp:coreProperties>
</file>