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20" r:id="rId4"/>
    <p:sldId id="315" r:id="rId5"/>
    <p:sldId id="318" r:id="rId6"/>
    <p:sldId id="317" r:id="rId7"/>
    <p:sldId id="319" r:id="rId8"/>
    <p:sldId id="316" r:id="rId9"/>
    <p:sldId id="321" r:id="rId10"/>
    <p:sldId id="322" r:id="rId11"/>
    <p:sldId id="259" r:id="rId12"/>
    <p:sldId id="264" r:id="rId13"/>
    <p:sldId id="311" r:id="rId14"/>
    <p:sldId id="277" r:id="rId15"/>
    <p:sldId id="274" r:id="rId16"/>
    <p:sldId id="306" r:id="rId17"/>
    <p:sldId id="279" r:id="rId18"/>
    <p:sldId id="282" r:id="rId19"/>
    <p:sldId id="263" r:id="rId20"/>
    <p:sldId id="278" r:id="rId21"/>
    <p:sldId id="286" r:id="rId22"/>
    <p:sldId id="288" r:id="rId23"/>
    <p:sldId id="305" r:id="rId24"/>
    <p:sldId id="285" r:id="rId25"/>
    <p:sldId id="280" r:id="rId26"/>
    <p:sldId id="284" r:id="rId27"/>
    <p:sldId id="260" r:id="rId28"/>
    <p:sldId id="296" r:id="rId29"/>
    <p:sldId id="283" r:id="rId30"/>
    <p:sldId id="312" r:id="rId31"/>
    <p:sldId id="297" r:id="rId32"/>
    <p:sldId id="299" r:id="rId33"/>
    <p:sldId id="300" r:id="rId34"/>
    <p:sldId id="307" r:id="rId35"/>
    <p:sldId id="325" r:id="rId36"/>
    <p:sldId id="308" r:id="rId37"/>
    <p:sldId id="314" r:id="rId38"/>
    <p:sldId id="323" r:id="rId39"/>
    <p:sldId id="310" r:id="rId40"/>
    <p:sldId id="301" r:id="rId41"/>
    <p:sldId id="324" r:id="rId42"/>
    <p:sldId id="290" r:id="rId43"/>
    <p:sldId id="291" r:id="rId44"/>
    <p:sldId id="292" r:id="rId45"/>
    <p:sldId id="294" r:id="rId46"/>
    <p:sldId id="293" r:id="rId47"/>
    <p:sldId id="31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9" autoAdjust="0"/>
    <p:restoredTop sz="95201" autoAdjust="0"/>
  </p:normalViewPr>
  <p:slideViewPr>
    <p:cSldViewPr snapToGrid="0">
      <p:cViewPr varScale="1">
        <p:scale>
          <a:sx n="83" d="100"/>
          <a:sy n="83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3EA22-F85F-4AD2-9E30-BE896E01DB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DD08463-4070-4713-8207-414DED508D9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Data 26/10/2024</a:t>
          </a:r>
          <a:endParaRPr lang="en-US" dirty="0"/>
        </a:p>
      </dgm:t>
    </dgm:pt>
    <dgm:pt modelId="{68791746-17A1-4218-98D8-C47E87089836}" type="parTrans" cxnId="{4AA6C6F3-D939-48A0-91BB-0761E50420F4}">
      <dgm:prSet/>
      <dgm:spPr/>
      <dgm:t>
        <a:bodyPr/>
        <a:lstStyle/>
        <a:p>
          <a:endParaRPr lang="en-US"/>
        </a:p>
      </dgm:t>
    </dgm:pt>
    <dgm:pt modelId="{7E2B26E5-CFBD-451C-809F-5E5C960951C7}" type="sibTrans" cxnId="{4AA6C6F3-D939-48A0-91BB-0761E50420F4}">
      <dgm:prSet/>
      <dgm:spPr/>
      <dgm:t>
        <a:bodyPr/>
        <a:lstStyle/>
        <a:p>
          <a:endParaRPr lang="en-US"/>
        </a:p>
      </dgm:t>
    </dgm:pt>
    <dgm:pt modelId="{8A38FB57-EB08-491B-B6F8-8F0F43EC23A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Horário: 9:30 - 11:30</a:t>
          </a:r>
          <a:endParaRPr lang="en-US" dirty="0"/>
        </a:p>
      </dgm:t>
    </dgm:pt>
    <dgm:pt modelId="{C8DA83F1-A392-4C93-AB4B-5AFBF261A17C}" type="parTrans" cxnId="{B58E2522-F326-4D09-B4A9-E1C8E2A1844C}">
      <dgm:prSet/>
      <dgm:spPr/>
      <dgm:t>
        <a:bodyPr/>
        <a:lstStyle/>
        <a:p>
          <a:endParaRPr lang="en-US"/>
        </a:p>
      </dgm:t>
    </dgm:pt>
    <dgm:pt modelId="{EEC51B75-1E12-4B4E-828C-971FB8B53C64}" type="sibTrans" cxnId="{B58E2522-F326-4D09-B4A9-E1C8E2A1844C}">
      <dgm:prSet/>
      <dgm:spPr/>
      <dgm:t>
        <a:bodyPr/>
        <a:lstStyle/>
        <a:p>
          <a:endParaRPr lang="en-US"/>
        </a:p>
      </dgm:t>
    </dgm:pt>
    <dgm:pt modelId="{AB3EB407-CAAF-4402-832B-8B935933B60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1" dirty="0"/>
            <a:t>Possíveis temas</a:t>
          </a:r>
          <a:endParaRPr lang="en-US" b="0" dirty="0"/>
        </a:p>
      </dgm:t>
    </dgm:pt>
    <dgm:pt modelId="{870515C8-D258-4E49-A19B-DCD0D8061660}" type="parTrans" cxnId="{DF6D94DA-BE28-4E67-8034-C22E6422EC27}">
      <dgm:prSet/>
      <dgm:spPr/>
      <dgm:t>
        <a:bodyPr/>
        <a:lstStyle/>
        <a:p>
          <a:endParaRPr lang="en-US"/>
        </a:p>
      </dgm:t>
    </dgm:pt>
    <dgm:pt modelId="{9146CA16-E1B5-4008-9DBC-498D3443351A}" type="sibTrans" cxnId="{DF6D94DA-BE28-4E67-8034-C22E6422EC27}">
      <dgm:prSet/>
      <dgm:spPr/>
      <dgm:t>
        <a:bodyPr/>
        <a:lstStyle/>
        <a:p>
          <a:endParaRPr lang="en-US"/>
        </a:p>
      </dgm:t>
    </dgm:pt>
    <dgm:pt modelId="{8821EFB6-40A7-4A07-A043-5182CC72AC8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 dirty="0"/>
            <a:t>Carreiras em TI</a:t>
          </a:r>
          <a:endParaRPr lang="en-US" dirty="0"/>
        </a:p>
      </dgm:t>
    </dgm:pt>
    <dgm:pt modelId="{65B9E06F-1D3D-4BB5-8EF9-23DC83A6D9D4}" type="parTrans" cxnId="{1FEF7101-4EDA-4DE3-AA02-FB75246B62E1}">
      <dgm:prSet/>
      <dgm:spPr/>
      <dgm:t>
        <a:bodyPr/>
        <a:lstStyle/>
        <a:p>
          <a:endParaRPr lang="en-US"/>
        </a:p>
      </dgm:t>
    </dgm:pt>
    <dgm:pt modelId="{1AD3D0EA-5776-422B-B4AC-EAFD65FDAFE5}" type="sibTrans" cxnId="{1FEF7101-4EDA-4DE3-AA02-FB75246B62E1}">
      <dgm:prSet/>
      <dgm:spPr/>
      <dgm:t>
        <a:bodyPr/>
        <a:lstStyle/>
        <a:p>
          <a:endParaRPr lang="en-US"/>
        </a:p>
      </dgm:t>
    </dgm:pt>
    <dgm:pt modelId="{29DC7944-0DC9-4C8E-933F-5D7CD7740FF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 dirty="0"/>
            <a:t>Habilidades de Desenvolvimento Pessoal e Profissional</a:t>
          </a:r>
          <a:endParaRPr lang="en-US" dirty="0"/>
        </a:p>
      </dgm:t>
    </dgm:pt>
    <dgm:pt modelId="{ED90421F-1ED8-4741-A20E-2D298C4D5519}" type="parTrans" cxnId="{1E8C028F-5F6E-43CC-9837-91ADDED80A2C}">
      <dgm:prSet/>
      <dgm:spPr/>
      <dgm:t>
        <a:bodyPr/>
        <a:lstStyle/>
        <a:p>
          <a:endParaRPr lang="en-US"/>
        </a:p>
      </dgm:t>
    </dgm:pt>
    <dgm:pt modelId="{1A85011C-A7BC-4230-862D-30E36F47D3B5}" type="sibTrans" cxnId="{1E8C028F-5F6E-43CC-9837-91ADDED80A2C}">
      <dgm:prSet/>
      <dgm:spPr/>
      <dgm:t>
        <a:bodyPr/>
        <a:lstStyle/>
        <a:p>
          <a:endParaRPr lang="en-US"/>
        </a:p>
      </dgm:t>
    </dgm:pt>
    <dgm:pt modelId="{42AC6C1F-3846-4553-BDFF-9234A835438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 dirty="0"/>
            <a:t>Cloud e Mercado de Trabalho</a:t>
          </a:r>
          <a:endParaRPr lang="en-US" dirty="0"/>
        </a:p>
      </dgm:t>
    </dgm:pt>
    <dgm:pt modelId="{9C1D3E43-36C8-48CB-B72A-4785886334CC}" type="parTrans" cxnId="{1189FBB9-6C64-4104-9726-267BE2B05FCA}">
      <dgm:prSet/>
      <dgm:spPr/>
      <dgm:t>
        <a:bodyPr/>
        <a:lstStyle/>
        <a:p>
          <a:endParaRPr lang="en-US"/>
        </a:p>
      </dgm:t>
    </dgm:pt>
    <dgm:pt modelId="{B7ABA3ED-EB4E-443E-BEB5-B1116B21EA3B}" type="sibTrans" cxnId="{1189FBB9-6C64-4104-9726-267BE2B05FCA}">
      <dgm:prSet/>
      <dgm:spPr/>
      <dgm:t>
        <a:bodyPr/>
        <a:lstStyle/>
        <a:p>
          <a:endParaRPr lang="en-US"/>
        </a:p>
      </dgm:t>
    </dgm:pt>
    <dgm:pt modelId="{70DD0C86-7C7E-45DA-84D5-2F4BED22608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/>
            <a:t>Analise de Dados/Ciência de dados</a:t>
          </a:r>
          <a:endParaRPr lang="en-US"/>
        </a:p>
      </dgm:t>
    </dgm:pt>
    <dgm:pt modelId="{E7BD48A0-D000-4D96-86D5-D881269621EE}" type="parTrans" cxnId="{E666D66C-CFEA-4E34-A4FB-CEC18614529D}">
      <dgm:prSet/>
      <dgm:spPr/>
      <dgm:t>
        <a:bodyPr/>
        <a:lstStyle/>
        <a:p>
          <a:endParaRPr lang="en-US"/>
        </a:p>
      </dgm:t>
    </dgm:pt>
    <dgm:pt modelId="{CCEC559B-22FE-45EB-A514-90B9BB16D076}" type="sibTrans" cxnId="{E666D66C-CFEA-4E34-A4FB-CEC18614529D}">
      <dgm:prSet/>
      <dgm:spPr/>
      <dgm:t>
        <a:bodyPr/>
        <a:lstStyle/>
        <a:p>
          <a:endParaRPr lang="en-US"/>
        </a:p>
      </dgm:t>
    </dgm:pt>
    <dgm:pt modelId="{38A79DF4-24DF-48CF-AA3C-2463AC147C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0" i="0" dirty="0"/>
            <a:t>Endereço</a:t>
          </a:r>
          <a:r>
            <a:rPr lang="pt-BR" sz="1600" b="0" i="0" dirty="0"/>
            <a:t>			Avenida General Ataliba Leonel, 245 - Santana SP (Próximo ao 						metrô Carandiru). Próximo também a estação Santana</a:t>
          </a:r>
          <a:endParaRPr lang="en-US" sz="1600" dirty="0"/>
        </a:p>
      </dgm:t>
    </dgm:pt>
    <dgm:pt modelId="{B5D135DF-0AB8-40A8-8658-206C1DF3B852}" type="parTrans" cxnId="{A868CC80-78AF-4E35-9951-E0D89A415FE3}">
      <dgm:prSet/>
      <dgm:spPr/>
      <dgm:t>
        <a:bodyPr/>
        <a:lstStyle/>
        <a:p>
          <a:endParaRPr lang="en-US"/>
        </a:p>
      </dgm:t>
    </dgm:pt>
    <dgm:pt modelId="{D184E912-9E4C-4932-9E3D-5B797997773E}" type="sibTrans" cxnId="{A868CC80-78AF-4E35-9951-E0D89A415FE3}">
      <dgm:prSet/>
      <dgm:spPr/>
      <dgm:t>
        <a:bodyPr/>
        <a:lstStyle/>
        <a:p>
          <a:endParaRPr lang="en-US"/>
        </a:p>
      </dgm:t>
    </dgm:pt>
    <dgm:pt modelId="{F6089646-16A8-4421-8C19-CBDF91452C6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Informações adicionais:</a:t>
          </a:r>
          <a:endParaRPr lang="en-US"/>
        </a:p>
      </dgm:t>
    </dgm:pt>
    <dgm:pt modelId="{C601C008-340F-4745-897F-547CD89A7F0C}" type="parTrans" cxnId="{0533D81A-8FB6-4FE8-A471-8F675839ACC9}">
      <dgm:prSet/>
      <dgm:spPr/>
      <dgm:t>
        <a:bodyPr/>
        <a:lstStyle/>
        <a:p>
          <a:endParaRPr lang="en-US"/>
        </a:p>
      </dgm:t>
    </dgm:pt>
    <dgm:pt modelId="{590AE3FF-B897-4A28-8ED9-336294B05887}" type="sibTrans" cxnId="{0533D81A-8FB6-4FE8-A471-8F675839ACC9}">
      <dgm:prSet/>
      <dgm:spPr/>
      <dgm:t>
        <a:bodyPr/>
        <a:lstStyle/>
        <a:p>
          <a:endParaRPr lang="en-US"/>
        </a:p>
      </dgm:t>
    </dgm:pt>
    <dgm:pt modelId="{E61E8700-11C1-4733-9C9D-6B1B5F10F9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050" b="0" i="0" dirty="0"/>
            <a:t>A audiência é composta por alunos de diferentes cursos, as vezes misturados as vezes específicos de algum curso (depende do tema). Normalmente, estudantes de 16 a 23 anos. É comum ter alguns alunos entre 20 e 29 também. </a:t>
          </a:r>
          <a:r>
            <a:rPr lang="pt-BR" sz="1050" b="0" i="0" dirty="0">
              <a:sym typeface="Wingdings" panose="05000000000000000000" pitchFamily="2" charset="2"/>
            </a:rPr>
            <a:t> </a:t>
          </a:r>
          <a:r>
            <a:rPr lang="pt-BR" sz="1050" b="0" i="0" dirty="0"/>
            <a:t>Auditório tem capacidade para até 90 pessoas,</a:t>
          </a:r>
          <a:endParaRPr lang="en-US" sz="1050" dirty="0"/>
        </a:p>
      </dgm:t>
    </dgm:pt>
    <dgm:pt modelId="{43DC99E1-9B09-4E32-8CD2-BE27C1807610}" type="parTrans" cxnId="{3A101800-7591-4DD8-8BED-E27E12B43F34}">
      <dgm:prSet/>
      <dgm:spPr/>
      <dgm:t>
        <a:bodyPr/>
        <a:lstStyle/>
        <a:p>
          <a:endParaRPr lang="en-US"/>
        </a:p>
      </dgm:t>
    </dgm:pt>
    <dgm:pt modelId="{93F55D6E-9420-41EE-AFEC-92F24A9B6F12}" type="sibTrans" cxnId="{3A101800-7591-4DD8-8BED-E27E12B43F34}">
      <dgm:prSet/>
      <dgm:spPr/>
      <dgm:t>
        <a:bodyPr/>
        <a:lstStyle/>
        <a:p>
          <a:endParaRPr lang="en-US"/>
        </a:p>
      </dgm:t>
    </dgm:pt>
    <dgm:pt modelId="{464C0EE7-E121-4867-B9EB-427C590C0F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050" b="0" i="0" dirty="0"/>
            <a:t>Recursos disponíveis: Os encontros ocorrerão no auditório do IOS, o espaço é acessível e conta com infraestrutura para eventos: Computador, datashow, lousa, Flip-</a:t>
          </a:r>
          <a:r>
            <a:rPr lang="pt-BR" sz="1050" b="0" i="0" dirty="0" err="1"/>
            <a:t>chart</a:t>
          </a:r>
          <a:r>
            <a:rPr lang="pt-BR" sz="1050" b="0" i="0" dirty="0"/>
            <a:t>, microfone com e sem fio e ar condicionado. Se houver algum item adicional necessário podemos verificar a possibilidade de providência.</a:t>
          </a:r>
          <a:endParaRPr lang="en-US" sz="1050" dirty="0"/>
        </a:p>
      </dgm:t>
    </dgm:pt>
    <dgm:pt modelId="{CC123A94-96EB-451F-9811-11F9B2158A71}" type="sibTrans" cxnId="{B68D48D4-45A9-4CDF-90CE-7D81B598AC5C}">
      <dgm:prSet/>
      <dgm:spPr/>
      <dgm:t>
        <a:bodyPr/>
        <a:lstStyle/>
        <a:p>
          <a:endParaRPr lang="en-US"/>
        </a:p>
      </dgm:t>
    </dgm:pt>
    <dgm:pt modelId="{ED024C57-480D-4658-99AD-29586A91CEB6}" type="parTrans" cxnId="{B68D48D4-45A9-4CDF-90CE-7D81B598AC5C}">
      <dgm:prSet/>
      <dgm:spPr/>
      <dgm:t>
        <a:bodyPr/>
        <a:lstStyle/>
        <a:p>
          <a:endParaRPr lang="en-US"/>
        </a:p>
      </dgm:t>
    </dgm:pt>
    <dgm:pt modelId="{BB0EBDBF-FAF6-4251-8E42-B52BE31ECED7}" type="pres">
      <dgm:prSet presAssocID="{CBB3EA22-F85F-4AD2-9E30-BE896E01DB0E}" presName="root" presStyleCnt="0">
        <dgm:presLayoutVars>
          <dgm:dir/>
          <dgm:resizeHandles val="exact"/>
        </dgm:presLayoutVars>
      </dgm:prSet>
      <dgm:spPr/>
    </dgm:pt>
    <dgm:pt modelId="{3719E8D4-E4AB-4585-BAF5-18CD1528A140}" type="pres">
      <dgm:prSet presAssocID="{ADD08463-4070-4713-8207-414DED508D9B}" presName="compNode" presStyleCnt="0"/>
      <dgm:spPr/>
    </dgm:pt>
    <dgm:pt modelId="{606E67A2-B653-4184-9D1F-66DA294EAD08}" type="pres">
      <dgm:prSet presAssocID="{ADD08463-4070-4713-8207-414DED508D9B}" presName="bgRect" presStyleLbl="bgShp" presStyleIdx="0" presStyleCnt="5" custScaleY="86623"/>
      <dgm:spPr/>
    </dgm:pt>
    <dgm:pt modelId="{88601D54-0B18-4DB0-B614-154E4581DC90}" type="pres">
      <dgm:prSet presAssocID="{ADD08463-4070-4713-8207-414DED508D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3A31BBB-05FE-4AF3-9357-C8565035D0E3}" type="pres">
      <dgm:prSet presAssocID="{ADD08463-4070-4713-8207-414DED508D9B}" presName="spaceRect" presStyleCnt="0"/>
      <dgm:spPr/>
    </dgm:pt>
    <dgm:pt modelId="{7E394E64-6723-46AF-9148-D7AB74FEE5C2}" type="pres">
      <dgm:prSet presAssocID="{ADD08463-4070-4713-8207-414DED508D9B}" presName="parTx" presStyleLbl="revTx" presStyleIdx="0" presStyleCnt="7">
        <dgm:presLayoutVars>
          <dgm:chMax val="0"/>
          <dgm:chPref val="0"/>
        </dgm:presLayoutVars>
      </dgm:prSet>
      <dgm:spPr/>
    </dgm:pt>
    <dgm:pt modelId="{2DB85CF7-C269-4D50-9E18-E38D69936100}" type="pres">
      <dgm:prSet presAssocID="{7E2B26E5-CFBD-451C-809F-5E5C960951C7}" presName="sibTrans" presStyleCnt="0"/>
      <dgm:spPr/>
    </dgm:pt>
    <dgm:pt modelId="{81F86581-DE0D-47E0-90DB-573D635EAE3D}" type="pres">
      <dgm:prSet presAssocID="{8A38FB57-EB08-491B-B6F8-8F0F43EC23A1}" presName="compNode" presStyleCnt="0"/>
      <dgm:spPr/>
    </dgm:pt>
    <dgm:pt modelId="{818BD769-9F76-430D-B7CD-3E377E9171D3}" type="pres">
      <dgm:prSet presAssocID="{8A38FB57-EB08-491B-B6F8-8F0F43EC23A1}" presName="bgRect" presStyleLbl="bgShp" presStyleIdx="1" presStyleCnt="5" custScaleY="79393" custLinFactNeighborY="-17813"/>
      <dgm:spPr/>
    </dgm:pt>
    <dgm:pt modelId="{D5AA415C-61A9-423F-A202-4295A7B25A1A}" type="pres">
      <dgm:prSet presAssocID="{8A38FB57-EB08-491B-B6F8-8F0F43EC23A1}" presName="iconRect" presStyleLbl="node1" presStyleIdx="1" presStyleCnt="5" custLinFactNeighborY="-2805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3616C7F-83CE-4913-BDBB-F7BDC0EA3595}" type="pres">
      <dgm:prSet presAssocID="{8A38FB57-EB08-491B-B6F8-8F0F43EC23A1}" presName="spaceRect" presStyleCnt="0"/>
      <dgm:spPr/>
    </dgm:pt>
    <dgm:pt modelId="{A6FD0248-8E53-401B-B96B-0A73A33498D6}" type="pres">
      <dgm:prSet presAssocID="{8A38FB57-EB08-491B-B6F8-8F0F43EC23A1}" presName="parTx" presStyleLbl="revTx" presStyleIdx="1" presStyleCnt="7" custLinFactNeighborX="-301" custLinFactNeighborY="-22736">
        <dgm:presLayoutVars>
          <dgm:chMax val="0"/>
          <dgm:chPref val="0"/>
        </dgm:presLayoutVars>
      </dgm:prSet>
      <dgm:spPr/>
    </dgm:pt>
    <dgm:pt modelId="{B9187560-9825-4A4C-8A3B-4AD08715680F}" type="pres">
      <dgm:prSet presAssocID="{EEC51B75-1E12-4B4E-828C-971FB8B53C64}" presName="sibTrans" presStyleCnt="0"/>
      <dgm:spPr/>
    </dgm:pt>
    <dgm:pt modelId="{ADD129CF-1F79-4F42-8A6E-ABF9841EBE48}" type="pres">
      <dgm:prSet presAssocID="{AB3EB407-CAAF-4402-832B-8B935933B608}" presName="compNode" presStyleCnt="0"/>
      <dgm:spPr/>
    </dgm:pt>
    <dgm:pt modelId="{AF78F298-FFB2-43D2-8794-95770EA829A0}" type="pres">
      <dgm:prSet presAssocID="{AB3EB407-CAAF-4402-832B-8B935933B608}" presName="bgRect" presStyleLbl="bgShp" presStyleIdx="2" presStyleCnt="5" custScaleY="136178" custLinFactNeighborY="-39943"/>
      <dgm:spPr/>
    </dgm:pt>
    <dgm:pt modelId="{186CEFD7-058E-43D5-BC55-2DFE1D043537}" type="pres">
      <dgm:prSet presAssocID="{AB3EB407-CAAF-4402-832B-8B935933B608}" presName="iconRect" presStyleLbl="node1" presStyleIdx="2" presStyleCnt="5" custLinFactNeighborY="-691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62BA30-07EC-4FA8-BFBD-2FF84A8749C6}" type="pres">
      <dgm:prSet presAssocID="{AB3EB407-CAAF-4402-832B-8B935933B608}" presName="spaceRect" presStyleCnt="0"/>
      <dgm:spPr/>
    </dgm:pt>
    <dgm:pt modelId="{883A38EC-C730-4928-B2D6-2A8C1CDF3FA5}" type="pres">
      <dgm:prSet presAssocID="{AB3EB407-CAAF-4402-832B-8B935933B608}" presName="parTx" presStyleLbl="revTx" presStyleIdx="2" presStyleCnt="7" custLinFactNeighborY="-38011">
        <dgm:presLayoutVars>
          <dgm:chMax val="0"/>
          <dgm:chPref val="0"/>
        </dgm:presLayoutVars>
      </dgm:prSet>
      <dgm:spPr/>
    </dgm:pt>
    <dgm:pt modelId="{9C166D49-F419-4FFA-B42B-550516E30091}" type="pres">
      <dgm:prSet presAssocID="{AB3EB407-CAAF-4402-832B-8B935933B608}" presName="desTx" presStyleLbl="revTx" presStyleIdx="3" presStyleCnt="7" custScaleX="103065" custLinFactNeighborX="-31035" custLinFactNeighborY="-39837">
        <dgm:presLayoutVars/>
      </dgm:prSet>
      <dgm:spPr/>
    </dgm:pt>
    <dgm:pt modelId="{58B5C9B9-F0B3-4A0D-8F34-90405DF7E372}" type="pres">
      <dgm:prSet presAssocID="{9146CA16-E1B5-4008-9DBC-498D3443351A}" presName="sibTrans" presStyleCnt="0"/>
      <dgm:spPr/>
    </dgm:pt>
    <dgm:pt modelId="{212775BA-8BBC-4252-9F5E-AA1BEDAAFCBD}" type="pres">
      <dgm:prSet presAssocID="{38A79DF4-24DF-48CF-AA3C-2463AC147C41}" presName="compNode" presStyleCnt="0"/>
      <dgm:spPr/>
    </dgm:pt>
    <dgm:pt modelId="{C94C09BD-766D-4E56-9150-9BA15B464BCD}" type="pres">
      <dgm:prSet presAssocID="{38A79DF4-24DF-48CF-AA3C-2463AC147C41}" presName="bgRect" presStyleLbl="bgShp" presStyleIdx="3" presStyleCnt="5" custLinFactNeighborY="-20872"/>
      <dgm:spPr/>
    </dgm:pt>
    <dgm:pt modelId="{7F0316D1-8078-4EAE-A16C-CABA80EE02AE}" type="pres">
      <dgm:prSet presAssocID="{38A79DF4-24DF-48CF-AA3C-2463AC147C41}" presName="iconRect" presStyleLbl="node1" presStyleIdx="3" presStyleCnt="5" custLinFactNeighborX="7573" custLinFactNeighborY="-4477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6A960141-21AF-49B1-AEAA-4F89854E59AD}" type="pres">
      <dgm:prSet presAssocID="{38A79DF4-24DF-48CF-AA3C-2463AC147C41}" presName="spaceRect" presStyleCnt="0"/>
      <dgm:spPr/>
    </dgm:pt>
    <dgm:pt modelId="{98276A27-D49B-4112-BBB1-33C2A6469DE2}" type="pres">
      <dgm:prSet presAssocID="{38A79DF4-24DF-48CF-AA3C-2463AC147C41}" presName="parTx" presStyleLbl="revTx" presStyleIdx="4" presStyleCnt="7" custLinFactNeighborY="-23241">
        <dgm:presLayoutVars>
          <dgm:chMax val="0"/>
          <dgm:chPref val="0"/>
        </dgm:presLayoutVars>
      </dgm:prSet>
      <dgm:spPr/>
    </dgm:pt>
    <dgm:pt modelId="{E1A449AA-F9CD-4614-8019-0114BB5A8FAD}" type="pres">
      <dgm:prSet presAssocID="{D184E912-9E4C-4932-9E3D-5B797997773E}" presName="sibTrans" presStyleCnt="0"/>
      <dgm:spPr/>
    </dgm:pt>
    <dgm:pt modelId="{1C728081-A1EE-41F8-9AB0-960046FA413C}" type="pres">
      <dgm:prSet presAssocID="{F6089646-16A8-4421-8C19-CBDF91452C61}" presName="compNode" presStyleCnt="0"/>
      <dgm:spPr/>
    </dgm:pt>
    <dgm:pt modelId="{E62F0090-8791-4542-858C-E279CD647D47}" type="pres">
      <dgm:prSet presAssocID="{F6089646-16A8-4421-8C19-CBDF91452C61}" presName="bgRect" presStyleLbl="bgShp" presStyleIdx="4" presStyleCnt="5" custScaleY="204257"/>
      <dgm:spPr/>
    </dgm:pt>
    <dgm:pt modelId="{DF30B734-EED7-46E0-A76E-3D3D9736BC0A}" type="pres">
      <dgm:prSet presAssocID="{F6089646-16A8-4421-8C19-CBDF91452C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1954F6D-2503-4D78-AEC4-743B2DD33782}" type="pres">
      <dgm:prSet presAssocID="{F6089646-16A8-4421-8C19-CBDF91452C61}" presName="spaceRect" presStyleCnt="0"/>
      <dgm:spPr/>
    </dgm:pt>
    <dgm:pt modelId="{26A20B3D-37AD-4D2D-8F1C-FB204862FC19}" type="pres">
      <dgm:prSet presAssocID="{F6089646-16A8-4421-8C19-CBDF91452C61}" presName="parTx" presStyleLbl="revTx" presStyleIdx="5" presStyleCnt="7">
        <dgm:presLayoutVars>
          <dgm:chMax val="0"/>
          <dgm:chPref val="0"/>
        </dgm:presLayoutVars>
      </dgm:prSet>
      <dgm:spPr/>
    </dgm:pt>
    <dgm:pt modelId="{9D350D26-F22E-4B1A-BBFB-78157AFF2A13}" type="pres">
      <dgm:prSet presAssocID="{F6089646-16A8-4421-8C19-CBDF91452C61}" presName="desTx" presStyleLbl="revTx" presStyleIdx="6" presStyleCnt="7" custScaleX="136523" custScaleY="134581" custLinFactNeighborX="-18347">
        <dgm:presLayoutVars/>
      </dgm:prSet>
      <dgm:spPr/>
    </dgm:pt>
  </dgm:ptLst>
  <dgm:cxnLst>
    <dgm:cxn modelId="{3A101800-7591-4DD8-8BED-E27E12B43F34}" srcId="{F6089646-16A8-4421-8C19-CBDF91452C61}" destId="{E61E8700-11C1-4733-9C9D-6B1B5F10F9B4}" srcOrd="0" destOrd="0" parTransId="{43DC99E1-9B09-4E32-8CD2-BE27C1807610}" sibTransId="{93F55D6E-9420-41EE-AFEC-92F24A9B6F12}"/>
    <dgm:cxn modelId="{50615101-0AC4-47D7-8FF5-A6F69C8430C5}" type="presOf" srcId="{8821EFB6-40A7-4A07-A043-5182CC72AC8D}" destId="{9C166D49-F419-4FFA-B42B-550516E30091}" srcOrd="0" destOrd="0" presId="urn:microsoft.com/office/officeart/2018/2/layout/IconVerticalSolidList"/>
    <dgm:cxn modelId="{1FEF7101-4EDA-4DE3-AA02-FB75246B62E1}" srcId="{AB3EB407-CAAF-4402-832B-8B935933B608}" destId="{8821EFB6-40A7-4A07-A043-5182CC72AC8D}" srcOrd="0" destOrd="0" parTransId="{65B9E06F-1D3D-4BB5-8EF9-23DC83A6D9D4}" sibTransId="{1AD3D0EA-5776-422B-B4AC-EAFD65FDAFE5}"/>
    <dgm:cxn modelId="{DBF90B19-9718-474F-85B1-281E7F4DDCEB}" type="presOf" srcId="{F6089646-16A8-4421-8C19-CBDF91452C61}" destId="{26A20B3D-37AD-4D2D-8F1C-FB204862FC19}" srcOrd="0" destOrd="0" presId="urn:microsoft.com/office/officeart/2018/2/layout/IconVerticalSolidList"/>
    <dgm:cxn modelId="{0533D81A-8FB6-4FE8-A471-8F675839ACC9}" srcId="{CBB3EA22-F85F-4AD2-9E30-BE896E01DB0E}" destId="{F6089646-16A8-4421-8C19-CBDF91452C61}" srcOrd="4" destOrd="0" parTransId="{C601C008-340F-4745-897F-547CD89A7F0C}" sibTransId="{590AE3FF-B897-4A28-8ED9-336294B05887}"/>
    <dgm:cxn modelId="{CCB7481E-0D07-4A6A-B2F0-941374A6C123}" type="presOf" srcId="{AB3EB407-CAAF-4402-832B-8B935933B608}" destId="{883A38EC-C730-4928-B2D6-2A8C1CDF3FA5}" srcOrd="0" destOrd="0" presId="urn:microsoft.com/office/officeart/2018/2/layout/IconVerticalSolidList"/>
    <dgm:cxn modelId="{B58E2522-F326-4D09-B4A9-E1C8E2A1844C}" srcId="{CBB3EA22-F85F-4AD2-9E30-BE896E01DB0E}" destId="{8A38FB57-EB08-491B-B6F8-8F0F43EC23A1}" srcOrd="1" destOrd="0" parTransId="{C8DA83F1-A392-4C93-AB4B-5AFBF261A17C}" sibTransId="{EEC51B75-1E12-4B4E-828C-971FB8B53C64}"/>
    <dgm:cxn modelId="{3E57F934-BA39-44A5-94A7-F97BE7DF3A40}" type="presOf" srcId="{8A38FB57-EB08-491B-B6F8-8F0F43EC23A1}" destId="{A6FD0248-8E53-401B-B96B-0A73A33498D6}" srcOrd="0" destOrd="0" presId="urn:microsoft.com/office/officeart/2018/2/layout/IconVerticalSolidList"/>
    <dgm:cxn modelId="{EC46D35C-C0FA-4725-8206-7F7883D635FC}" type="presOf" srcId="{38A79DF4-24DF-48CF-AA3C-2463AC147C41}" destId="{98276A27-D49B-4112-BBB1-33C2A6469DE2}" srcOrd="0" destOrd="0" presId="urn:microsoft.com/office/officeart/2018/2/layout/IconVerticalSolidList"/>
    <dgm:cxn modelId="{E666D66C-CFEA-4E34-A4FB-CEC18614529D}" srcId="{AB3EB407-CAAF-4402-832B-8B935933B608}" destId="{70DD0C86-7C7E-45DA-84D5-2F4BED226083}" srcOrd="3" destOrd="0" parTransId="{E7BD48A0-D000-4D96-86D5-D881269621EE}" sibTransId="{CCEC559B-22FE-45EB-A514-90B9BB16D076}"/>
    <dgm:cxn modelId="{83209F52-7E02-4978-812A-29B82BCAF19E}" type="presOf" srcId="{CBB3EA22-F85F-4AD2-9E30-BE896E01DB0E}" destId="{BB0EBDBF-FAF6-4251-8E42-B52BE31ECED7}" srcOrd="0" destOrd="0" presId="urn:microsoft.com/office/officeart/2018/2/layout/IconVerticalSolidList"/>
    <dgm:cxn modelId="{A868CC80-78AF-4E35-9951-E0D89A415FE3}" srcId="{CBB3EA22-F85F-4AD2-9E30-BE896E01DB0E}" destId="{38A79DF4-24DF-48CF-AA3C-2463AC147C41}" srcOrd="3" destOrd="0" parTransId="{B5D135DF-0AB8-40A8-8658-206C1DF3B852}" sibTransId="{D184E912-9E4C-4932-9E3D-5B797997773E}"/>
    <dgm:cxn modelId="{6FB05D88-D030-416F-A8F7-D6D30CA7867C}" type="presOf" srcId="{29DC7944-0DC9-4C8E-933F-5D7CD7740FFE}" destId="{9C166D49-F419-4FFA-B42B-550516E30091}" srcOrd="0" destOrd="1" presId="urn:microsoft.com/office/officeart/2018/2/layout/IconVerticalSolidList"/>
    <dgm:cxn modelId="{1E8C028F-5F6E-43CC-9837-91ADDED80A2C}" srcId="{AB3EB407-CAAF-4402-832B-8B935933B608}" destId="{29DC7944-0DC9-4C8E-933F-5D7CD7740FFE}" srcOrd="1" destOrd="0" parTransId="{ED90421F-1ED8-4741-A20E-2D298C4D5519}" sibTransId="{1A85011C-A7BC-4230-862D-30E36F47D3B5}"/>
    <dgm:cxn modelId="{C135109A-B3F3-42DD-842C-92ED9AFE8F51}" type="presOf" srcId="{42AC6C1F-3846-4553-BDFF-9234A835438E}" destId="{9C166D49-F419-4FFA-B42B-550516E30091}" srcOrd="0" destOrd="2" presId="urn:microsoft.com/office/officeart/2018/2/layout/IconVerticalSolidList"/>
    <dgm:cxn modelId="{1189FBB9-6C64-4104-9726-267BE2B05FCA}" srcId="{AB3EB407-CAAF-4402-832B-8B935933B608}" destId="{42AC6C1F-3846-4553-BDFF-9234A835438E}" srcOrd="2" destOrd="0" parTransId="{9C1D3E43-36C8-48CB-B72A-4785886334CC}" sibTransId="{B7ABA3ED-EB4E-443E-BEB5-B1116B21EA3B}"/>
    <dgm:cxn modelId="{10CD43BF-8054-4E65-9847-01EBFB4DC649}" type="presOf" srcId="{E61E8700-11C1-4733-9C9D-6B1B5F10F9B4}" destId="{9D350D26-F22E-4B1A-BBFB-78157AFF2A13}" srcOrd="0" destOrd="0" presId="urn:microsoft.com/office/officeart/2018/2/layout/IconVerticalSolidList"/>
    <dgm:cxn modelId="{B68D48D4-45A9-4CDF-90CE-7D81B598AC5C}" srcId="{F6089646-16A8-4421-8C19-CBDF91452C61}" destId="{464C0EE7-E121-4867-B9EB-427C590C0F80}" srcOrd="1" destOrd="0" parTransId="{ED024C57-480D-4658-99AD-29586A91CEB6}" sibTransId="{CC123A94-96EB-451F-9811-11F9B2158A71}"/>
    <dgm:cxn modelId="{DC12E5D5-A541-451F-B784-599AF70DF43A}" type="presOf" srcId="{70DD0C86-7C7E-45DA-84D5-2F4BED226083}" destId="{9C166D49-F419-4FFA-B42B-550516E30091}" srcOrd="0" destOrd="3" presId="urn:microsoft.com/office/officeart/2018/2/layout/IconVerticalSolidList"/>
    <dgm:cxn modelId="{DF6D94DA-BE28-4E67-8034-C22E6422EC27}" srcId="{CBB3EA22-F85F-4AD2-9E30-BE896E01DB0E}" destId="{AB3EB407-CAAF-4402-832B-8B935933B608}" srcOrd="2" destOrd="0" parTransId="{870515C8-D258-4E49-A19B-DCD0D8061660}" sibTransId="{9146CA16-E1B5-4008-9DBC-498D3443351A}"/>
    <dgm:cxn modelId="{0AD6A0E7-4F6B-4E9D-B113-CF4634DE08D3}" type="presOf" srcId="{ADD08463-4070-4713-8207-414DED508D9B}" destId="{7E394E64-6723-46AF-9148-D7AB74FEE5C2}" srcOrd="0" destOrd="0" presId="urn:microsoft.com/office/officeart/2018/2/layout/IconVerticalSolidList"/>
    <dgm:cxn modelId="{4917FBF0-7075-4A0F-BFA0-EDD05A3E0CF2}" type="presOf" srcId="{464C0EE7-E121-4867-B9EB-427C590C0F80}" destId="{9D350D26-F22E-4B1A-BBFB-78157AFF2A13}" srcOrd="0" destOrd="1" presId="urn:microsoft.com/office/officeart/2018/2/layout/IconVerticalSolidList"/>
    <dgm:cxn modelId="{4AA6C6F3-D939-48A0-91BB-0761E50420F4}" srcId="{CBB3EA22-F85F-4AD2-9E30-BE896E01DB0E}" destId="{ADD08463-4070-4713-8207-414DED508D9B}" srcOrd="0" destOrd="0" parTransId="{68791746-17A1-4218-98D8-C47E87089836}" sibTransId="{7E2B26E5-CFBD-451C-809F-5E5C960951C7}"/>
    <dgm:cxn modelId="{28D68CA9-B3E7-4A2D-80C6-4D46F37FD182}" type="presParOf" srcId="{BB0EBDBF-FAF6-4251-8E42-B52BE31ECED7}" destId="{3719E8D4-E4AB-4585-BAF5-18CD1528A140}" srcOrd="0" destOrd="0" presId="urn:microsoft.com/office/officeart/2018/2/layout/IconVerticalSolidList"/>
    <dgm:cxn modelId="{2C16B586-6214-46CD-9905-F2F74E5698E1}" type="presParOf" srcId="{3719E8D4-E4AB-4585-BAF5-18CD1528A140}" destId="{606E67A2-B653-4184-9D1F-66DA294EAD08}" srcOrd="0" destOrd="0" presId="urn:microsoft.com/office/officeart/2018/2/layout/IconVerticalSolidList"/>
    <dgm:cxn modelId="{B4113D0F-FA69-40CB-AB0A-4538BA6952EC}" type="presParOf" srcId="{3719E8D4-E4AB-4585-BAF5-18CD1528A140}" destId="{88601D54-0B18-4DB0-B614-154E4581DC90}" srcOrd="1" destOrd="0" presId="urn:microsoft.com/office/officeart/2018/2/layout/IconVerticalSolidList"/>
    <dgm:cxn modelId="{64741AAB-3788-4C7B-B166-35603CCD4EB6}" type="presParOf" srcId="{3719E8D4-E4AB-4585-BAF5-18CD1528A140}" destId="{13A31BBB-05FE-4AF3-9357-C8565035D0E3}" srcOrd="2" destOrd="0" presId="urn:microsoft.com/office/officeart/2018/2/layout/IconVerticalSolidList"/>
    <dgm:cxn modelId="{2F36878D-0AFC-49BE-BF67-F8932F046BBF}" type="presParOf" srcId="{3719E8D4-E4AB-4585-BAF5-18CD1528A140}" destId="{7E394E64-6723-46AF-9148-D7AB74FEE5C2}" srcOrd="3" destOrd="0" presId="urn:microsoft.com/office/officeart/2018/2/layout/IconVerticalSolidList"/>
    <dgm:cxn modelId="{90840E6A-3946-4ED2-B997-5E04544A67EC}" type="presParOf" srcId="{BB0EBDBF-FAF6-4251-8E42-B52BE31ECED7}" destId="{2DB85CF7-C269-4D50-9E18-E38D69936100}" srcOrd="1" destOrd="0" presId="urn:microsoft.com/office/officeart/2018/2/layout/IconVerticalSolidList"/>
    <dgm:cxn modelId="{49BEA8C3-3ADA-482A-ABBB-5EA6DD4D61FD}" type="presParOf" srcId="{BB0EBDBF-FAF6-4251-8E42-B52BE31ECED7}" destId="{81F86581-DE0D-47E0-90DB-573D635EAE3D}" srcOrd="2" destOrd="0" presId="urn:microsoft.com/office/officeart/2018/2/layout/IconVerticalSolidList"/>
    <dgm:cxn modelId="{DE6A5DFF-1F58-46CA-A19A-8C1FD2EFE8F6}" type="presParOf" srcId="{81F86581-DE0D-47E0-90DB-573D635EAE3D}" destId="{818BD769-9F76-430D-B7CD-3E377E9171D3}" srcOrd="0" destOrd="0" presId="urn:microsoft.com/office/officeart/2018/2/layout/IconVerticalSolidList"/>
    <dgm:cxn modelId="{5982BAA4-A2FC-4798-9404-A5612CC32A27}" type="presParOf" srcId="{81F86581-DE0D-47E0-90DB-573D635EAE3D}" destId="{D5AA415C-61A9-423F-A202-4295A7B25A1A}" srcOrd="1" destOrd="0" presId="urn:microsoft.com/office/officeart/2018/2/layout/IconVerticalSolidList"/>
    <dgm:cxn modelId="{1A45C796-2AF0-466D-A033-39A8E4C5FD97}" type="presParOf" srcId="{81F86581-DE0D-47E0-90DB-573D635EAE3D}" destId="{33616C7F-83CE-4913-BDBB-F7BDC0EA3595}" srcOrd="2" destOrd="0" presId="urn:microsoft.com/office/officeart/2018/2/layout/IconVerticalSolidList"/>
    <dgm:cxn modelId="{CA75ECF1-72A1-4FF7-9C7E-0BDAA7D84C0C}" type="presParOf" srcId="{81F86581-DE0D-47E0-90DB-573D635EAE3D}" destId="{A6FD0248-8E53-401B-B96B-0A73A33498D6}" srcOrd="3" destOrd="0" presId="urn:microsoft.com/office/officeart/2018/2/layout/IconVerticalSolidList"/>
    <dgm:cxn modelId="{DDD4A77D-0413-4636-B055-3D3AB82C9C46}" type="presParOf" srcId="{BB0EBDBF-FAF6-4251-8E42-B52BE31ECED7}" destId="{B9187560-9825-4A4C-8A3B-4AD08715680F}" srcOrd="3" destOrd="0" presId="urn:microsoft.com/office/officeart/2018/2/layout/IconVerticalSolidList"/>
    <dgm:cxn modelId="{ACC974A8-D99F-41FA-9CF1-7923877250A8}" type="presParOf" srcId="{BB0EBDBF-FAF6-4251-8E42-B52BE31ECED7}" destId="{ADD129CF-1F79-4F42-8A6E-ABF9841EBE48}" srcOrd="4" destOrd="0" presId="urn:microsoft.com/office/officeart/2018/2/layout/IconVerticalSolidList"/>
    <dgm:cxn modelId="{AF3FFD30-F8D8-44EE-A595-3B862F612384}" type="presParOf" srcId="{ADD129CF-1F79-4F42-8A6E-ABF9841EBE48}" destId="{AF78F298-FFB2-43D2-8794-95770EA829A0}" srcOrd="0" destOrd="0" presId="urn:microsoft.com/office/officeart/2018/2/layout/IconVerticalSolidList"/>
    <dgm:cxn modelId="{D8C9A905-05A0-4982-AEDF-04325311FD8F}" type="presParOf" srcId="{ADD129CF-1F79-4F42-8A6E-ABF9841EBE48}" destId="{186CEFD7-058E-43D5-BC55-2DFE1D043537}" srcOrd="1" destOrd="0" presId="urn:microsoft.com/office/officeart/2018/2/layout/IconVerticalSolidList"/>
    <dgm:cxn modelId="{363FC639-4843-4A32-A45E-F1AC836DCC96}" type="presParOf" srcId="{ADD129CF-1F79-4F42-8A6E-ABF9841EBE48}" destId="{D262BA30-07EC-4FA8-BFBD-2FF84A8749C6}" srcOrd="2" destOrd="0" presId="urn:microsoft.com/office/officeart/2018/2/layout/IconVerticalSolidList"/>
    <dgm:cxn modelId="{C5BCEFC4-D944-42E3-A412-7A1CB4B9C691}" type="presParOf" srcId="{ADD129CF-1F79-4F42-8A6E-ABF9841EBE48}" destId="{883A38EC-C730-4928-B2D6-2A8C1CDF3FA5}" srcOrd="3" destOrd="0" presId="urn:microsoft.com/office/officeart/2018/2/layout/IconVerticalSolidList"/>
    <dgm:cxn modelId="{070AC1F8-198A-4CBA-9513-102FA622A0C2}" type="presParOf" srcId="{ADD129CF-1F79-4F42-8A6E-ABF9841EBE48}" destId="{9C166D49-F419-4FFA-B42B-550516E30091}" srcOrd="4" destOrd="0" presId="urn:microsoft.com/office/officeart/2018/2/layout/IconVerticalSolidList"/>
    <dgm:cxn modelId="{4CEC4BF0-709F-4985-BD8A-9C8F54D86882}" type="presParOf" srcId="{BB0EBDBF-FAF6-4251-8E42-B52BE31ECED7}" destId="{58B5C9B9-F0B3-4A0D-8F34-90405DF7E372}" srcOrd="5" destOrd="0" presId="urn:microsoft.com/office/officeart/2018/2/layout/IconVerticalSolidList"/>
    <dgm:cxn modelId="{46192F67-6EC1-4D0B-BC57-1B1B504CA0B4}" type="presParOf" srcId="{BB0EBDBF-FAF6-4251-8E42-B52BE31ECED7}" destId="{212775BA-8BBC-4252-9F5E-AA1BEDAAFCBD}" srcOrd="6" destOrd="0" presId="urn:microsoft.com/office/officeart/2018/2/layout/IconVerticalSolidList"/>
    <dgm:cxn modelId="{CF1DF3A0-14F1-425F-90BB-4CDA70594810}" type="presParOf" srcId="{212775BA-8BBC-4252-9F5E-AA1BEDAAFCBD}" destId="{C94C09BD-766D-4E56-9150-9BA15B464BCD}" srcOrd="0" destOrd="0" presId="urn:microsoft.com/office/officeart/2018/2/layout/IconVerticalSolidList"/>
    <dgm:cxn modelId="{43ED5749-7D40-4718-979B-8DFFA50BFF69}" type="presParOf" srcId="{212775BA-8BBC-4252-9F5E-AA1BEDAAFCBD}" destId="{7F0316D1-8078-4EAE-A16C-CABA80EE02AE}" srcOrd="1" destOrd="0" presId="urn:microsoft.com/office/officeart/2018/2/layout/IconVerticalSolidList"/>
    <dgm:cxn modelId="{313F0394-0F8E-4A15-99CC-44C0E403CF23}" type="presParOf" srcId="{212775BA-8BBC-4252-9F5E-AA1BEDAAFCBD}" destId="{6A960141-21AF-49B1-AEAA-4F89854E59AD}" srcOrd="2" destOrd="0" presId="urn:microsoft.com/office/officeart/2018/2/layout/IconVerticalSolidList"/>
    <dgm:cxn modelId="{639D7E03-B397-41AD-880C-F28BC4AC08A6}" type="presParOf" srcId="{212775BA-8BBC-4252-9F5E-AA1BEDAAFCBD}" destId="{98276A27-D49B-4112-BBB1-33C2A6469DE2}" srcOrd="3" destOrd="0" presId="urn:microsoft.com/office/officeart/2018/2/layout/IconVerticalSolidList"/>
    <dgm:cxn modelId="{805509D9-B9BA-46F3-A88F-FBB52C852B6C}" type="presParOf" srcId="{BB0EBDBF-FAF6-4251-8E42-B52BE31ECED7}" destId="{E1A449AA-F9CD-4614-8019-0114BB5A8FAD}" srcOrd="7" destOrd="0" presId="urn:microsoft.com/office/officeart/2018/2/layout/IconVerticalSolidList"/>
    <dgm:cxn modelId="{456B39DE-1BD9-4D3F-A8EA-BA21129665E4}" type="presParOf" srcId="{BB0EBDBF-FAF6-4251-8E42-B52BE31ECED7}" destId="{1C728081-A1EE-41F8-9AB0-960046FA413C}" srcOrd="8" destOrd="0" presId="urn:microsoft.com/office/officeart/2018/2/layout/IconVerticalSolidList"/>
    <dgm:cxn modelId="{60E28DD0-B13C-4DA1-A9CC-D42027271D01}" type="presParOf" srcId="{1C728081-A1EE-41F8-9AB0-960046FA413C}" destId="{E62F0090-8791-4542-858C-E279CD647D47}" srcOrd="0" destOrd="0" presId="urn:microsoft.com/office/officeart/2018/2/layout/IconVerticalSolidList"/>
    <dgm:cxn modelId="{63BBA9A5-1B03-499F-A0DE-B33E2DFDC6BC}" type="presParOf" srcId="{1C728081-A1EE-41F8-9AB0-960046FA413C}" destId="{DF30B734-EED7-46E0-A76E-3D3D9736BC0A}" srcOrd="1" destOrd="0" presId="urn:microsoft.com/office/officeart/2018/2/layout/IconVerticalSolidList"/>
    <dgm:cxn modelId="{84FC8AFE-3BB0-46E3-AF5B-FBF8CEF57CB9}" type="presParOf" srcId="{1C728081-A1EE-41F8-9AB0-960046FA413C}" destId="{91954F6D-2503-4D78-AEC4-743B2DD33782}" srcOrd="2" destOrd="0" presId="urn:microsoft.com/office/officeart/2018/2/layout/IconVerticalSolidList"/>
    <dgm:cxn modelId="{02F39F67-FDB3-4C28-B511-E9AC7FA4B728}" type="presParOf" srcId="{1C728081-A1EE-41F8-9AB0-960046FA413C}" destId="{26A20B3D-37AD-4D2D-8F1C-FB204862FC19}" srcOrd="3" destOrd="0" presId="urn:microsoft.com/office/officeart/2018/2/layout/IconVerticalSolidList"/>
    <dgm:cxn modelId="{3A7A19AD-6772-4C2B-A31F-20B4BA8D3B7B}" type="presParOf" srcId="{1C728081-A1EE-41F8-9AB0-960046FA413C}" destId="{9D350D26-F22E-4B1A-BBFB-78157AFF2A1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59991-1FCC-4211-A98F-28D054643A45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3BCF94-CCAB-47DF-8BA2-60455963A7B1}">
      <dgm:prSet/>
      <dgm:spPr/>
      <dgm:t>
        <a:bodyPr/>
        <a:lstStyle/>
        <a:p>
          <a:r>
            <a:rPr lang="pt-BR"/>
            <a:t>O que é Tecnologia da Informação?</a:t>
          </a:r>
          <a:endParaRPr lang="en-US" dirty="0"/>
        </a:p>
      </dgm:t>
    </dgm:pt>
    <dgm:pt modelId="{065FBC5C-6349-49B2-A470-6910FF7B0BB6}" type="parTrans" cxnId="{F6C1E330-EF8D-4779-B4A4-6BD07F112290}">
      <dgm:prSet/>
      <dgm:spPr/>
      <dgm:t>
        <a:bodyPr/>
        <a:lstStyle/>
        <a:p>
          <a:endParaRPr lang="en-US"/>
        </a:p>
      </dgm:t>
    </dgm:pt>
    <dgm:pt modelId="{9B00234B-0A5A-40BF-AEA5-D1155182DA3A}" type="sibTrans" cxnId="{F6C1E330-EF8D-4779-B4A4-6BD07F112290}">
      <dgm:prSet/>
      <dgm:spPr/>
      <dgm:t>
        <a:bodyPr/>
        <a:lstStyle/>
        <a:p>
          <a:endParaRPr lang="en-US"/>
        </a:p>
      </dgm:t>
    </dgm:pt>
    <dgm:pt modelId="{F4F817BC-6275-4D0B-8B9C-1512775E71E0}">
      <dgm:prSet/>
      <dgm:spPr/>
      <dgm:t>
        <a:bodyPr/>
        <a:lstStyle/>
        <a:p>
          <a:r>
            <a:rPr lang="en-US" dirty="0"/>
            <a:t>Principais áreas da TI</a:t>
          </a:r>
        </a:p>
      </dgm:t>
    </dgm:pt>
    <dgm:pt modelId="{8970A1C2-F9B5-49CC-943F-99E9B193A846}" type="parTrans" cxnId="{89DFA045-D3FF-4D9F-936D-9DD1EBC32221}">
      <dgm:prSet/>
      <dgm:spPr/>
      <dgm:t>
        <a:bodyPr/>
        <a:lstStyle/>
        <a:p>
          <a:endParaRPr lang="en-US"/>
        </a:p>
      </dgm:t>
    </dgm:pt>
    <dgm:pt modelId="{FCD6B2C7-A727-4CC0-AB88-C385A3020A17}" type="sibTrans" cxnId="{89DFA045-D3FF-4D9F-936D-9DD1EBC32221}">
      <dgm:prSet/>
      <dgm:spPr/>
      <dgm:t>
        <a:bodyPr/>
        <a:lstStyle/>
        <a:p>
          <a:endParaRPr lang="en-US"/>
        </a:p>
      </dgm:t>
    </dgm:pt>
    <dgm:pt modelId="{2ADD0B6A-31D1-493E-A67E-68E17BA38D58}">
      <dgm:prSet/>
      <dgm:spPr/>
      <dgm:t>
        <a:bodyPr/>
        <a:lstStyle/>
        <a:p>
          <a:r>
            <a:rPr lang="en-US" dirty="0"/>
            <a:t>Passado, Presente e Futuro</a:t>
          </a:r>
        </a:p>
      </dgm:t>
    </dgm:pt>
    <dgm:pt modelId="{BC3ECED1-487E-47E5-894F-62FA92157437}" type="parTrans" cxnId="{70AB139D-B014-4498-AB29-C169743DDBAD}">
      <dgm:prSet/>
      <dgm:spPr/>
      <dgm:t>
        <a:bodyPr/>
        <a:lstStyle/>
        <a:p>
          <a:endParaRPr lang="en-US"/>
        </a:p>
      </dgm:t>
    </dgm:pt>
    <dgm:pt modelId="{609CB4A8-7009-45FC-8A73-49367AD226F7}" type="sibTrans" cxnId="{70AB139D-B014-4498-AB29-C169743DDBAD}">
      <dgm:prSet/>
      <dgm:spPr/>
      <dgm:t>
        <a:bodyPr/>
        <a:lstStyle/>
        <a:p>
          <a:endParaRPr lang="en-US"/>
        </a:p>
      </dgm:t>
    </dgm:pt>
    <dgm:pt modelId="{90994D69-B66C-49BB-A2CD-3F34E2F3735E}">
      <dgm:prSet/>
      <dgm:spPr/>
      <dgm:t>
        <a:bodyPr/>
        <a:lstStyle/>
        <a:p>
          <a:r>
            <a:rPr lang="pt-BR" dirty="0"/>
            <a:t>Caminhos de Carreira e Crescimento</a:t>
          </a:r>
          <a:endParaRPr lang="en-US" dirty="0"/>
        </a:p>
      </dgm:t>
    </dgm:pt>
    <dgm:pt modelId="{0B3F23C7-7D78-4479-884C-F06F18532F2D}" type="parTrans" cxnId="{A58409C2-CB4A-4BF8-AC74-361536E590EC}">
      <dgm:prSet/>
      <dgm:spPr/>
      <dgm:t>
        <a:bodyPr/>
        <a:lstStyle/>
        <a:p>
          <a:endParaRPr lang="en-US"/>
        </a:p>
      </dgm:t>
    </dgm:pt>
    <dgm:pt modelId="{D9EFB809-F1EB-4554-9615-200C38963D08}" type="sibTrans" cxnId="{A58409C2-CB4A-4BF8-AC74-361536E590EC}">
      <dgm:prSet/>
      <dgm:spPr/>
      <dgm:t>
        <a:bodyPr/>
        <a:lstStyle/>
        <a:p>
          <a:endParaRPr lang="en-US"/>
        </a:p>
      </dgm:t>
    </dgm:pt>
    <dgm:pt modelId="{C38F5905-8507-4864-A344-CE3EB79BE26B}">
      <dgm:prSet/>
      <dgm:spPr/>
      <dgm:t>
        <a:bodyPr/>
        <a:lstStyle/>
        <a:p>
          <a:r>
            <a:rPr lang="en-US" dirty="0"/>
            <a:t>Cursos relevantes em TI</a:t>
          </a:r>
        </a:p>
      </dgm:t>
    </dgm:pt>
    <dgm:pt modelId="{F5C445CD-DE07-40E2-9178-32C7407871D0}" type="parTrans" cxnId="{B1D82894-69D4-4960-AB5C-3957313246C5}">
      <dgm:prSet/>
      <dgm:spPr/>
      <dgm:t>
        <a:bodyPr/>
        <a:lstStyle/>
        <a:p>
          <a:endParaRPr lang="en-US"/>
        </a:p>
      </dgm:t>
    </dgm:pt>
    <dgm:pt modelId="{27D87662-F1BB-41E9-A459-349414B56443}" type="sibTrans" cxnId="{B1D82894-69D4-4960-AB5C-3957313246C5}">
      <dgm:prSet/>
      <dgm:spPr/>
      <dgm:t>
        <a:bodyPr/>
        <a:lstStyle/>
        <a:p>
          <a:endParaRPr lang="en-US"/>
        </a:p>
      </dgm:t>
    </dgm:pt>
    <dgm:pt modelId="{42121BF8-303B-4A35-9CE5-02770C046093}">
      <dgm:prSet/>
      <dgm:spPr/>
      <dgm:t>
        <a:bodyPr/>
        <a:lstStyle/>
        <a:p>
          <a:r>
            <a:rPr lang="pt-BR" dirty="0"/>
            <a:t>Habilidades Essenciais para Carreira em TI</a:t>
          </a:r>
          <a:endParaRPr lang="en-US" dirty="0"/>
        </a:p>
      </dgm:t>
    </dgm:pt>
    <dgm:pt modelId="{C45985E5-1C67-442B-B0B0-55E9DC196A2E}" type="parTrans" cxnId="{6320C6E2-37CE-484F-B677-82E1FEFF8859}">
      <dgm:prSet/>
      <dgm:spPr/>
      <dgm:t>
        <a:bodyPr/>
        <a:lstStyle/>
        <a:p>
          <a:endParaRPr lang="en-US"/>
        </a:p>
      </dgm:t>
    </dgm:pt>
    <dgm:pt modelId="{31F3AB5C-91AB-4C29-AA4A-E860E7EB22FC}" type="sibTrans" cxnId="{6320C6E2-37CE-484F-B677-82E1FEFF8859}">
      <dgm:prSet/>
      <dgm:spPr/>
      <dgm:t>
        <a:bodyPr/>
        <a:lstStyle/>
        <a:p>
          <a:endParaRPr lang="en-US"/>
        </a:p>
      </dgm:t>
    </dgm:pt>
    <dgm:pt modelId="{0EACFF51-C6EC-4A43-BB82-4B6BB7D69EA7}">
      <dgm:prSet/>
      <dgm:spPr/>
      <dgm:t>
        <a:bodyPr/>
        <a:lstStyle/>
        <a:p>
          <a:r>
            <a:rPr lang="en-US" dirty="0"/>
            <a:t>História da Zanetti (Zazá)</a:t>
          </a:r>
        </a:p>
      </dgm:t>
    </dgm:pt>
    <dgm:pt modelId="{E0232DC5-19C6-4D31-B6F0-ECF265821A49}" type="parTrans" cxnId="{9947919D-D52B-4A72-B6CF-C824BF2034C4}">
      <dgm:prSet/>
      <dgm:spPr/>
      <dgm:t>
        <a:bodyPr/>
        <a:lstStyle/>
        <a:p>
          <a:endParaRPr lang="en-US"/>
        </a:p>
      </dgm:t>
    </dgm:pt>
    <dgm:pt modelId="{0C1A6A3D-4034-4382-ACEF-C06B946F8F89}" type="sibTrans" cxnId="{9947919D-D52B-4A72-B6CF-C824BF2034C4}">
      <dgm:prSet/>
      <dgm:spPr/>
      <dgm:t>
        <a:bodyPr/>
        <a:lstStyle/>
        <a:p>
          <a:endParaRPr lang="en-US"/>
        </a:p>
      </dgm:t>
    </dgm:pt>
    <dgm:pt modelId="{F97FF998-8152-4282-9192-4051A92B7DF1}">
      <dgm:prSet/>
      <dgm:spPr/>
      <dgm:t>
        <a:bodyPr/>
        <a:lstStyle/>
        <a:p>
          <a:r>
            <a:rPr lang="en-US" dirty="0"/>
            <a:t>História da Isabella</a:t>
          </a:r>
        </a:p>
      </dgm:t>
    </dgm:pt>
    <dgm:pt modelId="{34EAB1E6-79F1-4277-BA99-3C891E1A5EF7}" type="parTrans" cxnId="{369BDF96-DF3E-46E0-812F-7E885F9002B5}">
      <dgm:prSet/>
      <dgm:spPr/>
      <dgm:t>
        <a:bodyPr/>
        <a:lstStyle/>
        <a:p>
          <a:endParaRPr lang="en-US"/>
        </a:p>
      </dgm:t>
    </dgm:pt>
    <dgm:pt modelId="{937B1752-4597-4B7C-9747-D315899DD4CA}" type="sibTrans" cxnId="{369BDF96-DF3E-46E0-812F-7E885F9002B5}">
      <dgm:prSet/>
      <dgm:spPr/>
      <dgm:t>
        <a:bodyPr/>
        <a:lstStyle/>
        <a:p>
          <a:endParaRPr lang="en-US"/>
        </a:p>
      </dgm:t>
    </dgm:pt>
    <dgm:pt modelId="{3B8F16AA-270E-41F8-9C25-A3453055978A}">
      <dgm:prSet/>
      <dgm:spPr/>
      <dgm:t>
        <a:bodyPr/>
        <a:lstStyle/>
        <a:p>
          <a:r>
            <a:rPr lang="pt-BR" dirty="0"/>
            <a:t>Dicas para Sucesso na Carreira</a:t>
          </a:r>
          <a:endParaRPr lang="en-US" dirty="0"/>
        </a:p>
      </dgm:t>
    </dgm:pt>
    <dgm:pt modelId="{49C980F5-6F0B-4D09-A636-92D00A9F8368}" type="parTrans" cxnId="{6224D5E5-9C61-4129-B5A0-3B8E913FC178}">
      <dgm:prSet/>
      <dgm:spPr/>
      <dgm:t>
        <a:bodyPr/>
        <a:lstStyle/>
        <a:p>
          <a:endParaRPr lang="en-US"/>
        </a:p>
      </dgm:t>
    </dgm:pt>
    <dgm:pt modelId="{F6F79E3E-4DCE-43E8-BF33-528A10D51691}" type="sibTrans" cxnId="{6224D5E5-9C61-4129-B5A0-3B8E913FC178}">
      <dgm:prSet/>
      <dgm:spPr/>
      <dgm:t>
        <a:bodyPr/>
        <a:lstStyle/>
        <a:p>
          <a:endParaRPr lang="en-US"/>
        </a:p>
      </dgm:t>
    </dgm:pt>
    <dgm:pt modelId="{1E91B988-FD47-4AFF-9B04-2138B2787EA7}">
      <dgm:prSet/>
      <dgm:spPr/>
      <dgm:t>
        <a:bodyPr/>
        <a:lstStyle/>
        <a:p>
          <a:r>
            <a:rPr lang="en-US" dirty="0"/>
            <a:t>Cursos gratuitos na IBM</a:t>
          </a:r>
        </a:p>
      </dgm:t>
    </dgm:pt>
    <dgm:pt modelId="{663B6123-B5C2-4D91-A23E-A350AD96ECB2}" type="parTrans" cxnId="{A57A8BCB-8887-44C5-8D2C-9E2E7FE5ACB3}">
      <dgm:prSet/>
      <dgm:spPr/>
      <dgm:t>
        <a:bodyPr/>
        <a:lstStyle/>
        <a:p>
          <a:endParaRPr lang="en-US"/>
        </a:p>
      </dgm:t>
    </dgm:pt>
    <dgm:pt modelId="{A2BEA4D8-4A69-4E65-B126-8BAAB59A5469}" type="sibTrans" cxnId="{A57A8BCB-8887-44C5-8D2C-9E2E7FE5ACB3}">
      <dgm:prSet/>
      <dgm:spPr/>
      <dgm:t>
        <a:bodyPr/>
        <a:lstStyle/>
        <a:p>
          <a:endParaRPr lang="en-US"/>
        </a:p>
      </dgm:t>
    </dgm:pt>
    <dgm:pt modelId="{122A8B2F-F2C8-42B1-9202-12925BBE876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  <a:ea typeface="+mj-ea"/>
              <a:cs typeface="+mj-cs"/>
            </a:rPr>
            <a:t>Por que </a:t>
          </a:r>
          <a:r>
            <a:rPr lang="en-US" dirty="0" err="1">
              <a:solidFill>
                <a:schemeClr val="tx1"/>
              </a:solidFill>
              <a:latin typeface="+mj-lt"/>
              <a:ea typeface="+mj-ea"/>
              <a:cs typeface="+mj-cs"/>
            </a:rPr>
            <a:t>estagiar</a:t>
          </a:r>
          <a:r>
            <a:rPr lang="en-US" dirty="0">
              <a:solidFill>
                <a:schemeClr val="tx1"/>
              </a:solidFill>
              <a:latin typeface="+mj-lt"/>
              <a:ea typeface="+mj-ea"/>
              <a:cs typeface="+mj-cs"/>
            </a:rPr>
            <a:t>?</a:t>
          </a:r>
          <a:endParaRPr lang="en-US" dirty="0"/>
        </a:p>
      </dgm:t>
    </dgm:pt>
    <dgm:pt modelId="{6043791F-D902-4D1D-9CEE-C708989E7ED3}" type="parTrans" cxnId="{F8454864-8800-4BDD-B0A4-D8555EF051E7}">
      <dgm:prSet/>
      <dgm:spPr/>
      <dgm:t>
        <a:bodyPr/>
        <a:lstStyle/>
        <a:p>
          <a:endParaRPr lang="en-US"/>
        </a:p>
      </dgm:t>
    </dgm:pt>
    <dgm:pt modelId="{4010DE47-95B5-402A-B5B8-AAAEF686001B}" type="sibTrans" cxnId="{F8454864-8800-4BDD-B0A4-D8555EF051E7}">
      <dgm:prSet/>
      <dgm:spPr/>
      <dgm:t>
        <a:bodyPr/>
        <a:lstStyle/>
        <a:p>
          <a:endParaRPr lang="en-US"/>
        </a:p>
      </dgm:t>
    </dgm:pt>
    <dgm:pt modelId="{6A73AF31-8866-487E-B695-27DFA85A48C7}">
      <dgm:prSet/>
      <dgm:spPr/>
      <dgm:t>
        <a:bodyPr/>
        <a:lstStyle/>
        <a:p>
          <a:r>
            <a:rPr lang="en-US" dirty="0"/>
            <a:t>Meu objetivo e futuro</a:t>
          </a:r>
        </a:p>
      </dgm:t>
    </dgm:pt>
    <dgm:pt modelId="{0F54ED8F-777B-4BCF-AAD9-5D82DEFE9B8C}" type="parTrans" cxnId="{17BF2A59-1C12-4C92-9ADA-EEA9F944C2EF}">
      <dgm:prSet/>
      <dgm:spPr/>
      <dgm:t>
        <a:bodyPr/>
        <a:lstStyle/>
        <a:p>
          <a:endParaRPr lang="en-US"/>
        </a:p>
      </dgm:t>
    </dgm:pt>
    <dgm:pt modelId="{A0AD3CC4-D7B2-44E3-8D44-750742DBAEBF}" type="sibTrans" cxnId="{17BF2A59-1C12-4C92-9ADA-EEA9F944C2EF}">
      <dgm:prSet/>
      <dgm:spPr/>
      <dgm:t>
        <a:bodyPr/>
        <a:lstStyle/>
        <a:p>
          <a:endParaRPr lang="en-US"/>
        </a:p>
      </dgm:t>
    </dgm:pt>
    <dgm:pt modelId="{DCF93C7F-5EAC-498D-AEBA-B92649433A58}">
      <dgm:prSet/>
      <dgm:spPr/>
      <dgm:t>
        <a:bodyPr/>
        <a:lstStyle/>
        <a:p>
          <a:r>
            <a:rPr lang="pt-BR"/>
            <a:t>Vagas </a:t>
          </a:r>
          <a:r>
            <a:rPr lang="pt-BR" dirty="0"/>
            <a:t>de estágio na IBM</a:t>
          </a:r>
          <a:endParaRPr lang="en-US" dirty="0"/>
        </a:p>
      </dgm:t>
    </dgm:pt>
    <dgm:pt modelId="{C44520BA-2F06-4F32-8ABE-C768F1DF7888}" type="parTrans" cxnId="{8A9EC09F-9EDB-4C2A-B3F4-976CDD39D753}">
      <dgm:prSet/>
      <dgm:spPr/>
    </dgm:pt>
    <dgm:pt modelId="{95CA5639-24DD-492B-A844-A4A633A155AE}" type="sibTrans" cxnId="{8A9EC09F-9EDB-4C2A-B3F4-976CDD39D753}">
      <dgm:prSet/>
      <dgm:spPr/>
    </dgm:pt>
    <dgm:pt modelId="{66349D8B-A882-4F7D-B72A-B44A66FCC3FE}" type="pres">
      <dgm:prSet presAssocID="{8F359991-1FCC-4211-A98F-28D054643A45}" presName="vert0" presStyleCnt="0">
        <dgm:presLayoutVars>
          <dgm:dir/>
          <dgm:animOne val="branch"/>
          <dgm:animLvl val="lvl"/>
        </dgm:presLayoutVars>
      </dgm:prSet>
      <dgm:spPr/>
    </dgm:pt>
    <dgm:pt modelId="{F9746B0A-3620-4717-87BC-EB8AB8BC4A60}" type="pres">
      <dgm:prSet presAssocID="{593BCF94-CCAB-47DF-8BA2-60455963A7B1}" presName="thickLine" presStyleLbl="alignNode1" presStyleIdx="0" presStyleCnt="13"/>
      <dgm:spPr/>
    </dgm:pt>
    <dgm:pt modelId="{D1249F77-E7A8-467D-B924-EE3B14219D34}" type="pres">
      <dgm:prSet presAssocID="{593BCF94-CCAB-47DF-8BA2-60455963A7B1}" presName="horz1" presStyleCnt="0"/>
      <dgm:spPr/>
    </dgm:pt>
    <dgm:pt modelId="{E90D581A-BD7B-4774-B305-F9759E7DA831}" type="pres">
      <dgm:prSet presAssocID="{593BCF94-CCAB-47DF-8BA2-60455963A7B1}" presName="tx1" presStyleLbl="revTx" presStyleIdx="0" presStyleCnt="13"/>
      <dgm:spPr/>
    </dgm:pt>
    <dgm:pt modelId="{B8F2F11B-0496-4425-B299-67F96B7554E8}" type="pres">
      <dgm:prSet presAssocID="{593BCF94-CCAB-47DF-8BA2-60455963A7B1}" presName="vert1" presStyleCnt="0"/>
      <dgm:spPr/>
    </dgm:pt>
    <dgm:pt modelId="{E3C2484E-04DD-4535-926A-7B4CC185F5F4}" type="pres">
      <dgm:prSet presAssocID="{F4F817BC-6275-4D0B-8B9C-1512775E71E0}" presName="thickLine" presStyleLbl="alignNode1" presStyleIdx="1" presStyleCnt="13"/>
      <dgm:spPr/>
    </dgm:pt>
    <dgm:pt modelId="{69C6B922-AAD1-4F8A-A792-937538480A8D}" type="pres">
      <dgm:prSet presAssocID="{F4F817BC-6275-4D0B-8B9C-1512775E71E0}" presName="horz1" presStyleCnt="0"/>
      <dgm:spPr/>
    </dgm:pt>
    <dgm:pt modelId="{A5B81338-4257-4AF4-98AF-928AA484F195}" type="pres">
      <dgm:prSet presAssocID="{F4F817BC-6275-4D0B-8B9C-1512775E71E0}" presName="tx1" presStyleLbl="revTx" presStyleIdx="1" presStyleCnt="13"/>
      <dgm:spPr/>
    </dgm:pt>
    <dgm:pt modelId="{570A602A-60C2-4B8A-9FD7-527D7B3E1711}" type="pres">
      <dgm:prSet presAssocID="{F4F817BC-6275-4D0B-8B9C-1512775E71E0}" presName="vert1" presStyleCnt="0"/>
      <dgm:spPr/>
    </dgm:pt>
    <dgm:pt modelId="{B4EEA2DF-3790-4AF2-8D80-961FA5C09569}" type="pres">
      <dgm:prSet presAssocID="{2ADD0B6A-31D1-493E-A67E-68E17BA38D58}" presName="thickLine" presStyleLbl="alignNode1" presStyleIdx="2" presStyleCnt="13"/>
      <dgm:spPr/>
    </dgm:pt>
    <dgm:pt modelId="{C3307AA1-2FF5-463B-AAB1-E40E72A1921B}" type="pres">
      <dgm:prSet presAssocID="{2ADD0B6A-31D1-493E-A67E-68E17BA38D58}" presName="horz1" presStyleCnt="0"/>
      <dgm:spPr/>
    </dgm:pt>
    <dgm:pt modelId="{B0D6CD27-4003-4F1F-B8C5-57B58A37EB95}" type="pres">
      <dgm:prSet presAssocID="{2ADD0B6A-31D1-493E-A67E-68E17BA38D58}" presName="tx1" presStyleLbl="revTx" presStyleIdx="2" presStyleCnt="13"/>
      <dgm:spPr/>
    </dgm:pt>
    <dgm:pt modelId="{9A1A4681-259A-45C1-A844-F21962DEF546}" type="pres">
      <dgm:prSet presAssocID="{2ADD0B6A-31D1-493E-A67E-68E17BA38D58}" presName="vert1" presStyleCnt="0"/>
      <dgm:spPr/>
    </dgm:pt>
    <dgm:pt modelId="{2A5C94ED-D944-4E50-BAC7-AEAD63019074}" type="pres">
      <dgm:prSet presAssocID="{90994D69-B66C-49BB-A2CD-3F34E2F3735E}" presName="thickLine" presStyleLbl="alignNode1" presStyleIdx="3" presStyleCnt="13"/>
      <dgm:spPr/>
    </dgm:pt>
    <dgm:pt modelId="{D2020120-BD44-48DF-8938-69A7408623D2}" type="pres">
      <dgm:prSet presAssocID="{90994D69-B66C-49BB-A2CD-3F34E2F3735E}" presName="horz1" presStyleCnt="0"/>
      <dgm:spPr/>
    </dgm:pt>
    <dgm:pt modelId="{CA91B47B-F0DD-43C7-A039-160D968B791D}" type="pres">
      <dgm:prSet presAssocID="{90994D69-B66C-49BB-A2CD-3F34E2F3735E}" presName="tx1" presStyleLbl="revTx" presStyleIdx="3" presStyleCnt="13"/>
      <dgm:spPr/>
    </dgm:pt>
    <dgm:pt modelId="{183ACD46-4B2E-4E0E-A4B9-B3F9AF40EA54}" type="pres">
      <dgm:prSet presAssocID="{90994D69-B66C-49BB-A2CD-3F34E2F3735E}" presName="vert1" presStyleCnt="0"/>
      <dgm:spPr/>
    </dgm:pt>
    <dgm:pt modelId="{10023165-1924-48C2-AF62-3D0613465478}" type="pres">
      <dgm:prSet presAssocID="{C38F5905-8507-4864-A344-CE3EB79BE26B}" presName="thickLine" presStyleLbl="alignNode1" presStyleIdx="4" presStyleCnt="13"/>
      <dgm:spPr/>
    </dgm:pt>
    <dgm:pt modelId="{9ADA6D70-E816-4B46-BD84-28DDA94F633F}" type="pres">
      <dgm:prSet presAssocID="{C38F5905-8507-4864-A344-CE3EB79BE26B}" presName="horz1" presStyleCnt="0"/>
      <dgm:spPr/>
    </dgm:pt>
    <dgm:pt modelId="{73C72900-1F30-41F9-BF38-39A6C1AD65E4}" type="pres">
      <dgm:prSet presAssocID="{C38F5905-8507-4864-A344-CE3EB79BE26B}" presName="tx1" presStyleLbl="revTx" presStyleIdx="4" presStyleCnt="13"/>
      <dgm:spPr/>
    </dgm:pt>
    <dgm:pt modelId="{56D0CDE9-2B0E-41AA-8DBB-0DED18EF2E23}" type="pres">
      <dgm:prSet presAssocID="{C38F5905-8507-4864-A344-CE3EB79BE26B}" presName="vert1" presStyleCnt="0"/>
      <dgm:spPr/>
    </dgm:pt>
    <dgm:pt modelId="{C9E69A2C-1C52-4283-A635-6155D0C8C7DC}" type="pres">
      <dgm:prSet presAssocID="{42121BF8-303B-4A35-9CE5-02770C046093}" presName="thickLine" presStyleLbl="alignNode1" presStyleIdx="5" presStyleCnt="13"/>
      <dgm:spPr/>
    </dgm:pt>
    <dgm:pt modelId="{A01913B8-2D8F-4662-BF2E-75D973529656}" type="pres">
      <dgm:prSet presAssocID="{42121BF8-303B-4A35-9CE5-02770C046093}" presName="horz1" presStyleCnt="0"/>
      <dgm:spPr/>
    </dgm:pt>
    <dgm:pt modelId="{8ACEC539-4888-4887-9175-2608382E3ED6}" type="pres">
      <dgm:prSet presAssocID="{42121BF8-303B-4A35-9CE5-02770C046093}" presName="tx1" presStyleLbl="revTx" presStyleIdx="5" presStyleCnt="13"/>
      <dgm:spPr/>
    </dgm:pt>
    <dgm:pt modelId="{45E962D3-3410-48A5-B454-84F1CE66EE1B}" type="pres">
      <dgm:prSet presAssocID="{42121BF8-303B-4A35-9CE5-02770C046093}" presName="vert1" presStyleCnt="0"/>
      <dgm:spPr/>
    </dgm:pt>
    <dgm:pt modelId="{04A0CA8C-9936-4452-A88A-98B4FAA0C314}" type="pres">
      <dgm:prSet presAssocID="{0EACFF51-C6EC-4A43-BB82-4B6BB7D69EA7}" presName="thickLine" presStyleLbl="alignNode1" presStyleIdx="6" presStyleCnt="13"/>
      <dgm:spPr/>
    </dgm:pt>
    <dgm:pt modelId="{10574621-9670-4225-9DF2-4A09E3B620DC}" type="pres">
      <dgm:prSet presAssocID="{0EACFF51-C6EC-4A43-BB82-4B6BB7D69EA7}" presName="horz1" presStyleCnt="0"/>
      <dgm:spPr/>
    </dgm:pt>
    <dgm:pt modelId="{DEE25AB9-531C-469A-991D-0FF200A1578A}" type="pres">
      <dgm:prSet presAssocID="{0EACFF51-C6EC-4A43-BB82-4B6BB7D69EA7}" presName="tx1" presStyleLbl="revTx" presStyleIdx="6" presStyleCnt="13"/>
      <dgm:spPr/>
    </dgm:pt>
    <dgm:pt modelId="{51441DF0-7287-4868-A8EB-C18265438DC6}" type="pres">
      <dgm:prSet presAssocID="{0EACFF51-C6EC-4A43-BB82-4B6BB7D69EA7}" presName="vert1" presStyleCnt="0"/>
      <dgm:spPr/>
    </dgm:pt>
    <dgm:pt modelId="{48C6417E-ADA3-4D8F-BC9B-471E3C9C8D4F}" type="pres">
      <dgm:prSet presAssocID="{F97FF998-8152-4282-9192-4051A92B7DF1}" presName="thickLine" presStyleLbl="alignNode1" presStyleIdx="7" presStyleCnt="13"/>
      <dgm:spPr/>
    </dgm:pt>
    <dgm:pt modelId="{3C2CB0EC-A26D-486C-9A8A-5D63A1832406}" type="pres">
      <dgm:prSet presAssocID="{F97FF998-8152-4282-9192-4051A92B7DF1}" presName="horz1" presStyleCnt="0"/>
      <dgm:spPr/>
    </dgm:pt>
    <dgm:pt modelId="{36249A11-BB93-45B2-8A59-8053E4EE3E0E}" type="pres">
      <dgm:prSet presAssocID="{F97FF998-8152-4282-9192-4051A92B7DF1}" presName="tx1" presStyleLbl="revTx" presStyleIdx="7" presStyleCnt="13"/>
      <dgm:spPr/>
    </dgm:pt>
    <dgm:pt modelId="{FA490E63-095E-4D43-84AD-5594FAB0E6CB}" type="pres">
      <dgm:prSet presAssocID="{F97FF998-8152-4282-9192-4051A92B7DF1}" presName="vert1" presStyleCnt="0"/>
      <dgm:spPr/>
    </dgm:pt>
    <dgm:pt modelId="{05D7D6F7-2B8D-4914-A973-B99509451A97}" type="pres">
      <dgm:prSet presAssocID="{3B8F16AA-270E-41F8-9C25-A3453055978A}" presName="thickLine" presStyleLbl="alignNode1" presStyleIdx="8" presStyleCnt="13"/>
      <dgm:spPr/>
    </dgm:pt>
    <dgm:pt modelId="{C8E376EB-1022-46BF-84D4-AE5CAC32731F}" type="pres">
      <dgm:prSet presAssocID="{3B8F16AA-270E-41F8-9C25-A3453055978A}" presName="horz1" presStyleCnt="0"/>
      <dgm:spPr/>
    </dgm:pt>
    <dgm:pt modelId="{6063AD1F-5D31-40B2-A1BB-43B433EB0A87}" type="pres">
      <dgm:prSet presAssocID="{3B8F16AA-270E-41F8-9C25-A3453055978A}" presName="tx1" presStyleLbl="revTx" presStyleIdx="8" presStyleCnt="13"/>
      <dgm:spPr/>
    </dgm:pt>
    <dgm:pt modelId="{FE29BFDB-3BAE-4E2E-8306-609C701FD38A}" type="pres">
      <dgm:prSet presAssocID="{3B8F16AA-270E-41F8-9C25-A3453055978A}" presName="vert1" presStyleCnt="0"/>
      <dgm:spPr/>
    </dgm:pt>
    <dgm:pt modelId="{2748A92B-3BD4-41F4-A322-B1FC09319462}" type="pres">
      <dgm:prSet presAssocID="{1E91B988-FD47-4AFF-9B04-2138B2787EA7}" presName="thickLine" presStyleLbl="alignNode1" presStyleIdx="9" presStyleCnt="13"/>
      <dgm:spPr/>
    </dgm:pt>
    <dgm:pt modelId="{6A092AF6-559F-45C3-9E33-49EF3899FFD3}" type="pres">
      <dgm:prSet presAssocID="{1E91B988-FD47-4AFF-9B04-2138B2787EA7}" presName="horz1" presStyleCnt="0"/>
      <dgm:spPr/>
    </dgm:pt>
    <dgm:pt modelId="{731A92DB-3212-4777-B829-F8F1816973F5}" type="pres">
      <dgm:prSet presAssocID="{1E91B988-FD47-4AFF-9B04-2138B2787EA7}" presName="tx1" presStyleLbl="revTx" presStyleIdx="9" presStyleCnt="13"/>
      <dgm:spPr/>
    </dgm:pt>
    <dgm:pt modelId="{66DA000D-1B47-465E-A4A9-6B1CD48276CC}" type="pres">
      <dgm:prSet presAssocID="{1E91B988-FD47-4AFF-9B04-2138B2787EA7}" presName="vert1" presStyleCnt="0"/>
      <dgm:spPr/>
    </dgm:pt>
    <dgm:pt modelId="{383ED4B2-0F1D-4833-B3C9-7C2560754AE7}" type="pres">
      <dgm:prSet presAssocID="{122A8B2F-F2C8-42B1-9202-12925BBE876C}" presName="thickLine" presStyleLbl="alignNode1" presStyleIdx="10" presStyleCnt="13"/>
      <dgm:spPr/>
    </dgm:pt>
    <dgm:pt modelId="{E0FC75BF-0CC3-4BA4-AC36-17DF3878EC36}" type="pres">
      <dgm:prSet presAssocID="{122A8B2F-F2C8-42B1-9202-12925BBE876C}" presName="horz1" presStyleCnt="0"/>
      <dgm:spPr/>
    </dgm:pt>
    <dgm:pt modelId="{64814A8A-FDD3-4500-BC1E-8235169B3750}" type="pres">
      <dgm:prSet presAssocID="{122A8B2F-F2C8-42B1-9202-12925BBE876C}" presName="tx1" presStyleLbl="revTx" presStyleIdx="10" presStyleCnt="13"/>
      <dgm:spPr/>
    </dgm:pt>
    <dgm:pt modelId="{2B81C39E-377C-4D14-92B2-7AC3BA06C958}" type="pres">
      <dgm:prSet presAssocID="{122A8B2F-F2C8-42B1-9202-12925BBE876C}" presName="vert1" presStyleCnt="0"/>
      <dgm:spPr/>
    </dgm:pt>
    <dgm:pt modelId="{5D33EB2B-CEAF-4BF6-ACC6-8A36E770BAE8}" type="pres">
      <dgm:prSet presAssocID="{DCF93C7F-5EAC-498D-AEBA-B92649433A58}" presName="thickLine" presStyleLbl="alignNode1" presStyleIdx="11" presStyleCnt="13"/>
      <dgm:spPr/>
    </dgm:pt>
    <dgm:pt modelId="{03D52AAC-A2F8-4830-B544-67A23A862B14}" type="pres">
      <dgm:prSet presAssocID="{DCF93C7F-5EAC-498D-AEBA-B92649433A58}" presName="horz1" presStyleCnt="0"/>
      <dgm:spPr/>
    </dgm:pt>
    <dgm:pt modelId="{F8E3B5B6-8F04-4796-AD95-58C3253D1FDF}" type="pres">
      <dgm:prSet presAssocID="{DCF93C7F-5EAC-498D-AEBA-B92649433A58}" presName="tx1" presStyleLbl="revTx" presStyleIdx="11" presStyleCnt="13"/>
      <dgm:spPr/>
    </dgm:pt>
    <dgm:pt modelId="{19C80A74-6E35-4B0F-9CF3-1710A24BF9DA}" type="pres">
      <dgm:prSet presAssocID="{DCF93C7F-5EAC-498D-AEBA-B92649433A58}" presName="vert1" presStyleCnt="0"/>
      <dgm:spPr/>
    </dgm:pt>
    <dgm:pt modelId="{1E7CD317-AC1F-4AC2-BD7A-0D6646E7BD54}" type="pres">
      <dgm:prSet presAssocID="{6A73AF31-8866-487E-B695-27DFA85A48C7}" presName="thickLine" presStyleLbl="alignNode1" presStyleIdx="12" presStyleCnt="13"/>
      <dgm:spPr/>
    </dgm:pt>
    <dgm:pt modelId="{FD13B772-D8BC-4294-8D64-88221E58CE00}" type="pres">
      <dgm:prSet presAssocID="{6A73AF31-8866-487E-B695-27DFA85A48C7}" presName="horz1" presStyleCnt="0"/>
      <dgm:spPr/>
    </dgm:pt>
    <dgm:pt modelId="{66BFF9A8-40D4-44A7-AB38-99C642794A9D}" type="pres">
      <dgm:prSet presAssocID="{6A73AF31-8866-487E-B695-27DFA85A48C7}" presName="tx1" presStyleLbl="revTx" presStyleIdx="12" presStyleCnt="13"/>
      <dgm:spPr/>
    </dgm:pt>
    <dgm:pt modelId="{7BE2BB5C-CD98-4C38-BAF0-D1D7C37A16D3}" type="pres">
      <dgm:prSet presAssocID="{6A73AF31-8866-487E-B695-27DFA85A48C7}" presName="vert1" presStyleCnt="0"/>
      <dgm:spPr/>
    </dgm:pt>
  </dgm:ptLst>
  <dgm:cxnLst>
    <dgm:cxn modelId="{3D139307-729B-4818-B9A2-74B508EC8EDB}" type="presOf" srcId="{F4F817BC-6275-4D0B-8B9C-1512775E71E0}" destId="{A5B81338-4257-4AF4-98AF-928AA484F195}" srcOrd="0" destOrd="0" presId="urn:microsoft.com/office/officeart/2008/layout/LinedList"/>
    <dgm:cxn modelId="{2FF4081B-6125-455D-AF86-D9EF2DF0C76B}" type="presOf" srcId="{C38F5905-8507-4864-A344-CE3EB79BE26B}" destId="{73C72900-1F30-41F9-BF38-39A6C1AD65E4}" srcOrd="0" destOrd="0" presId="urn:microsoft.com/office/officeart/2008/layout/LinedList"/>
    <dgm:cxn modelId="{5401C51E-FE6E-4B2B-B457-997B138B6AB8}" type="presOf" srcId="{8F359991-1FCC-4211-A98F-28D054643A45}" destId="{66349D8B-A882-4F7D-B72A-B44A66FCC3FE}" srcOrd="0" destOrd="0" presId="urn:microsoft.com/office/officeart/2008/layout/LinedList"/>
    <dgm:cxn modelId="{EA48BD1F-1ADF-433E-91B6-21B9AA679C1F}" type="presOf" srcId="{0EACFF51-C6EC-4A43-BB82-4B6BB7D69EA7}" destId="{DEE25AB9-531C-469A-991D-0FF200A1578A}" srcOrd="0" destOrd="0" presId="urn:microsoft.com/office/officeart/2008/layout/LinedList"/>
    <dgm:cxn modelId="{CB04B628-807A-43BE-A2A0-51987D9F81F3}" type="presOf" srcId="{1E91B988-FD47-4AFF-9B04-2138B2787EA7}" destId="{731A92DB-3212-4777-B829-F8F1816973F5}" srcOrd="0" destOrd="0" presId="urn:microsoft.com/office/officeart/2008/layout/LinedList"/>
    <dgm:cxn modelId="{F6C1E330-EF8D-4779-B4A4-6BD07F112290}" srcId="{8F359991-1FCC-4211-A98F-28D054643A45}" destId="{593BCF94-CCAB-47DF-8BA2-60455963A7B1}" srcOrd="0" destOrd="0" parTransId="{065FBC5C-6349-49B2-A470-6910FF7B0BB6}" sibTransId="{9B00234B-0A5A-40BF-AEA5-D1155182DA3A}"/>
    <dgm:cxn modelId="{831FC25B-E7B0-4E72-9C36-AE255CBAAB4B}" type="presOf" srcId="{2ADD0B6A-31D1-493E-A67E-68E17BA38D58}" destId="{B0D6CD27-4003-4F1F-B8C5-57B58A37EB95}" srcOrd="0" destOrd="0" presId="urn:microsoft.com/office/officeart/2008/layout/LinedList"/>
    <dgm:cxn modelId="{AE4DBE5D-120A-4713-B9BD-DD62007888B3}" type="presOf" srcId="{42121BF8-303B-4A35-9CE5-02770C046093}" destId="{8ACEC539-4888-4887-9175-2608382E3ED6}" srcOrd="0" destOrd="0" presId="urn:microsoft.com/office/officeart/2008/layout/LinedList"/>
    <dgm:cxn modelId="{F8454864-8800-4BDD-B0A4-D8555EF051E7}" srcId="{8F359991-1FCC-4211-A98F-28D054643A45}" destId="{122A8B2F-F2C8-42B1-9202-12925BBE876C}" srcOrd="10" destOrd="0" parTransId="{6043791F-D902-4D1D-9CEE-C708989E7ED3}" sibTransId="{4010DE47-95B5-402A-B5B8-AAAEF686001B}"/>
    <dgm:cxn modelId="{89DFA045-D3FF-4D9F-936D-9DD1EBC32221}" srcId="{8F359991-1FCC-4211-A98F-28D054643A45}" destId="{F4F817BC-6275-4D0B-8B9C-1512775E71E0}" srcOrd="1" destOrd="0" parTransId="{8970A1C2-F9B5-49CC-943F-99E9B193A846}" sibTransId="{FCD6B2C7-A727-4CC0-AB88-C385A3020A17}"/>
    <dgm:cxn modelId="{376A6048-7CD2-4012-8E95-4E6A39954E4B}" type="presOf" srcId="{593BCF94-CCAB-47DF-8BA2-60455963A7B1}" destId="{E90D581A-BD7B-4774-B305-F9759E7DA831}" srcOrd="0" destOrd="0" presId="urn:microsoft.com/office/officeart/2008/layout/LinedList"/>
    <dgm:cxn modelId="{17498448-F7A8-442A-A36B-4CC310258CFD}" type="presOf" srcId="{F97FF998-8152-4282-9192-4051A92B7DF1}" destId="{36249A11-BB93-45B2-8A59-8053E4EE3E0E}" srcOrd="0" destOrd="0" presId="urn:microsoft.com/office/officeart/2008/layout/LinedList"/>
    <dgm:cxn modelId="{4D9AB655-D31A-4A85-8B45-0BAF31419444}" type="presOf" srcId="{3B8F16AA-270E-41F8-9C25-A3453055978A}" destId="{6063AD1F-5D31-40B2-A1BB-43B433EB0A87}" srcOrd="0" destOrd="0" presId="urn:microsoft.com/office/officeart/2008/layout/LinedList"/>
    <dgm:cxn modelId="{17BF2A59-1C12-4C92-9ADA-EEA9F944C2EF}" srcId="{8F359991-1FCC-4211-A98F-28D054643A45}" destId="{6A73AF31-8866-487E-B695-27DFA85A48C7}" srcOrd="12" destOrd="0" parTransId="{0F54ED8F-777B-4BCF-AAD9-5D82DEFE9B8C}" sibTransId="{A0AD3CC4-D7B2-44E3-8D44-750742DBAEBF}"/>
    <dgm:cxn modelId="{9EF92887-908F-4746-ABFB-4EB7F578845C}" type="presOf" srcId="{6A73AF31-8866-487E-B695-27DFA85A48C7}" destId="{66BFF9A8-40D4-44A7-AB38-99C642794A9D}" srcOrd="0" destOrd="0" presId="urn:microsoft.com/office/officeart/2008/layout/LinedList"/>
    <dgm:cxn modelId="{EE76C48B-104D-4960-8F29-98A5B45DA043}" type="presOf" srcId="{90994D69-B66C-49BB-A2CD-3F34E2F3735E}" destId="{CA91B47B-F0DD-43C7-A039-160D968B791D}" srcOrd="0" destOrd="0" presId="urn:microsoft.com/office/officeart/2008/layout/LinedList"/>
    <dgm:cxn modelId="{B1D82894-69D4-4960-AB5C-3957313246C5}" srcId="{8F359991-1FCC-4211-A98F-28D054643A45}" destId="{C38F5905-8507-4864-A344-CE3EB79BE26B}" srcOrd="4" destOrd="0" parTransId="{F5C445CD-DE07-40E2-9178-32C7407871D0}" sibTransId="{27D87662-F1BB-41E9-A459-349414B56443}"/>
    <dgm:cxn modelId="{369BDF96-DF3E-46E0-812F-7E885F9002B5}" srcId="{8F359991-1FCC-4211-A98F-28D054643A45}" destId="{F97FF998-8152-4282-9192-4051A92B7DF1}" srcOrd="7" destOrd="0" parTransId="{34EAB1E6-79F1-4277-BA99-3C891E1A5EF7}" sibTransId="{937B1752-4597-4B7C-9747-D315899DD4CA}"/>
    <dgm:cxn modelId="{70AB139D-B014-4498-AB29-C169743DDBAD}" srcId="{8F359991-1FCC-4211-A98F-28D054643A45}" destId="{2ADD0B6A-31D1-493E-A67E-68E17BA38D58}" srcOrd="2" destOrd="0" parTransId="{BC3ECED1-487E-47E5-894F-62FA92157437}" sibTransId="{609CB4A8-7009-45FC-8A73-49367AD226F7}"/>
    <dgm:cxn modelId="{9947919D-D52B-4A72-B6CF-C824BF2034C4}" srcId="{8F359991-1FCC-4211-A98F-28D054643A45}" destId="{0EACFF51-C6EC-4A43-BB82-4B6BB7D69EA7}" srcOrd="6" destOrd="0" parTransId="{E0232DC5-19C6-4D31-B6F0-ECF265821A49}" sibTransId="{0C1A6A3D-4034-4382-ACEF-C06B946F8F89}"/>
    <dgm:cxn modelId="{8A9EC09F-9EDB-4C2A-B3F4-976CDD39D753}" srcId="{8F359991-1FCC-4211-A98F-28D054643A45}" destId="{DCF93C7F-5EAC-498D-AEBA-B92649433A58}" srcOrd="11" destOrd="0" parTransId="{C44520BA-2F06-4F32-8ABE-C768F1DF7888}" sibTransId="{95CA5639-24DD-492B-A844-A4A633A155AE}"/>
    <dgm:cxn modelId="{DE7040AC-CDBC-4F9B-B57C-F447A0B8CF8C}" type="presOf" srcId="{122A8B2F-F2C8-42B1-9202-12925BBE876C}" destId="{64814A8A-FDD3-4500-BC1E-8235169B3750}" srcOrd="0" destOrd="0" presId="urn:microsoft.com/office/officeart/2008/layout/LinedList"/>
    <dgm:cxn modelId="{E7069DBD-D664-40C9-96FA-605E984A4D6E}" type="presOf" srcId="{DCF93C7F-5EAC-498D-AEBA-B92649433A58}" destId="{F8E3B5B6-8F04-4796-AD95-58C3253D1FDF}" srcOrd="0" destOrd="0" presId="urn:microsoft.com/office/officeart/2008/layout/LinedList"/>
    <dgm:cxn modelId="{A58409C2-CB4A-4BF8-AC74-361536E590EC}" srcId="{8F359991-1FCC-4211-A98F-28D054643A45}" destId="{90994D69-B66C-49BB-A2CD-3F34E2F3735E}" srcOrd="3" destOrd="0" parTransId="{0B3F23C7-7D78-4479-884C-F06F18532F2D}" sibTransId="{D9EFB809-F1EB-4554-9615-200C38963D08}"/>
    <dgm:cxn modelId="{A57A8BCB-8887-44C5-8D2C-9E2E7FE5ACB3}" srcId="{8F359991-1FCC-4211-A98F-28D054643A45}" destId="{1E91B988-FD47-4AFF-9B04-2138B2787EA7}" srcOrd="9" destOrd="0" parTransId="{663B6123-B5C2-4D91-A23E-A350AD96ECB2}" sibTransId="{A2BEA4D8-4A69-4E65-B126-8BAAB59A5469}"/>
    <dgm:cxn modelId="{6320C6E2-37CE-484F-B677-82E1FEFF8859}" srcId="{8F359991-1FCC-4211-A98F-28D054643A45}" destId="{42121BF8-303B-4A35-9CE5-02770C046093}" srcOrd="5" destOrd="0" parTransId="{C45985E5-1C67-442B-B0B0-55E9DC196A2E}" sibTransId="{31F3AB5C-91AB-4C29-AA4A-E860E7EB22FC}"/>
    <dgm:cxn modelId="{6224D5E5-9C61-4129-B5A0-3B8E913FC178}" srcId="{8F359991-1FCC-4211-A98F-28D054643A45}" destId="{3B8F16AA-270E-41F8-9C25-A3453055978A}" srcOrd="8" destOrd="0" parTransId="{49C980F5-6F0B-4D09-A636-92D00A9F8368}" sibTransId="{F6F79E3E-4DCE-43E8-BF33-528A10D51691}"/>
    <dgm:cxn modelId="{EAE6D436-1D31-4905-9846-04EAF3126564}" type="presParOf" srcId="{66349D8B-A882-4F7D-B72A-B44A66FCC3FE}" destId="{F9746B0A-3620-4717-87BC-EB8AB8BC4A60}" srcOrd="0" destOrd="0" presId="urn:microsoft.com/office/officeart/2008/layout/LinedList"/>
    <dgm:cxn modelId="{94CF8D81-E24C-4666-83BB-EB2B3AA7D073}" type="presParOf" srcId="{66349D8B-A882-4F7D-B72A-B44A66FCC3FE}" destId="{D1249F77-E7A8-467D-B924-EE3B14219D34}" srcOrd="1" destOrd="0" presId="urn:microsoft.com/office/officeart/2008/layout/LinedList"/>
    <dgm:cxn modelId="{055B5378-D49D-48F7-9E97-1829DCF0B11E}" type="presParOf" srcId="{D1249F77-E7A8-467D-B924-EE3B14219D34}" destId="{E90D581A-BD7B-4774-B305-F9759E7DA831}" srcOrd="0" destOrd="0" presId="urn:microsoft.com/office/officeart/2008/layout/LinedList"/>
    <dgm:cxn modelId="{93E52922-4DC4-4C5D-8448-A07F5317C471}" type="presParOf" srcId="{D1249F77-E7A8-467D-B924-EE3B14219D34}" destId="{B8F2F11B-0496-4425-B299-67F96B7554E8}" srcOrd="1" destOrd="0" presId="urn:microsoft.com/office/officeart/2008/layout/LinedList"/>
    <dgm:cxn modelId="{0D11A95E-9878-4B06-932D-BD339F5E6B0C}" type="presParOf" srcId="{66349D8B-A882-4F7D-B72A-B44A66FCC3FE}" destId="{E3C2484E-04DD-4535-926A-7B4CC185F5F4}" srcOrd="2" destOrd="0" presId="urn:microsoft.com/office/officeart/2008/layout/LinedList"/>
    <dgm:cxn modelId="{3A3B3BB5-75AA-4A2D-AA73-66E185DA94E7}" type="presParOf" srcId="{66349D8B-A882-4F7D-B72A-B44A66FCC3FE}" destId="{69C6B922-AAD1-4F8A-A792-937538480A8D}" srcOrd="3" destOrd="0" presId="urn:microsoft.com/office/officeart/2008/layout/LinedList"/>
    <dgm:cxn modelId="{5BF91ABA-9FB8-48A0-AC87-71D1C6872000}" type="presParOf" srcId="{69C6B922-AAD1-4F8A-A792-937538480A8D}" destId="{A5B81338-4257-4AF4-98AF-928AA484F195}" srcOrd="0" destOrd="0" presId="urn:microsoft.com/office/officeart/2008/layout/LinedList"/>
    <dgm:cxn modelId="{E29F9052-FDE5-4119-B2BF-9F5465852DAF}" type="presParOf" srcId="{69C6B922-AAD1-4F8A-A792-937538480A8D}" destId="{570A602A-60C2-4B8A-9FD7-527D7B3E1711}" srcOrd="1" destOrd="0" presId="urn:microsoft.com/office/officeart/2008/layout/LinedList"/>
    <dgm:cxn modelId="{0B7BA3A3-E9B0-42FF-B7EB-D87110990856}" type="presParOf" srcId="{66349D8B-A882-4F7D-B72A-B44A66FCC3FE}" destId="{B4EEA2DF-3790-4AF2-8D80-961FA5C09569}" srcOrd="4" destOrd="0" presId="urn:microsoft.com/office/officeart/2008/layout/LinedList"/>
    <dgm:cxn modelId="{96862916-C62B-451A-855B-46F14F83E8AF}" type="presParOf" srcId="{66349D8B-A882-4F7D-B72A-B44A66FCC3FE}" destId="{C3307AA1-2FF5-463B-AAB1-E40E72A1921B}" srcOrd="5" destOrd="0" presId="urn:microsoft.com/office/officeart/2008/layout/LinedList"/>
    <dgm:cxn modelId="{0B5DB887-3915-4123-B079-792CEEB87FC6}" type="presParOf" srcId="{C3307AA1-2FF5-463B-AAB1-E40E72A1921B}" destId="{B0D6CD27-4003-4F1F-B8C5-57B58A37EB95}" srcOrd="0" destOrd="0" presId="urn:microsoft.com/office/officeart/2008/layout/LinedList"/>
    <dgm:cxn modelId="{6ABCE018-80E5-428B-8D64-BE6072B46BC9}" type="presParOf" srcId="{C3307AA1-2FF5-463B-AAB1-E40E72A1921B}" destId="{9A1A4681-259A-45C1-A844-F21962DEF546}" srcOrd="1" destOrd="0" presId="urn:microsoft.com/office/officeart/2008/layout/LinedList"/>
    <dgm:cxn modelId="{40224CF1-30AE-45C3-B5F3-B406C56F5B31}" type="presParOf" srcId="{66349D8B-A882-4F7D-B72A-B44A66FCC3FE}" destId="{2A5C94ED-D944-4E50-BAC7-AEAD63019074}" srcOrd="6" destOrd="0" presId="urn:microsoft.com/office/officeart/2008/layout/LinedList"/>
    <dgm:cxn modelId="{40C359E2-26B1-4346-B342-C40EF1951179}" type="presParOf" srcId="{66349D8B-A882-4F7D-B72A-B44A66FCC3FE}" destId="{D2020120-BD44-48DF-8938-69A7408623D2}" srcOrd="7" destOrd="0" presId="urn:microsoft.com/office/officeart/2008/layout/LinedList"/>
    <dgm:cxn modelId="{2B7812E3-B3E7-45F3-AD8C-6902DFC2A663}" type="presParOf" srcId="{D2020120-BD44-48DF-8938-69A7408623D2}" destId="{CA91B47B-F0DD-43C7-A039-160D968B791D}" srcOrd="0" destOrd="0" presId="urn:microsoft.com/office/officeart/2008/layout/LinedList"/>
    <dgm:cxn modelId="{9AF07E3F-57C9-4C4E-9D0F-CA2F2DC1E655}" type="presParOf" srcId="{D2020120-BD44-48DF-8938-69A7408623D2}" destId="{183ACD46-4B2E-4E0E-A4B9-B3F9AF40EA54}" srcOrd="1" destOrd="0" presId="urn:microsoft.com/office/officeart/2008/layout/LinedList"/>
    <dgm:cxn modelId="{D4BA5D6E-579B-48C4-8A15-C1568BD4A04E}" type="presParOf" srcId="{66349D8B-A882-4F7D-B72A-B44A66FCC3FE}" destId="{10023165-1924-48C2-AF62-3D0613465478}" srcOrd="8" destOrd="0" presId="urn:microsoft.com/office/officeart/2008/layout/LinedList"/>
    <dgm:cxn modelId="{6DA0F67C-A4D4-4975-A637-3E7F45AE8993}" type="presParOf" srcId="{66349D8B-A882-4F7D-B72A-B44A66FCC3FE}" destId="{9ADA6D70-E816-4B46-BD84-28DDA94F633F}" srcOrd="9" destOrd="0" presId="urn:microsoft.com/office/officeart/2008/layout/LinedList"/>
    <dgm:cxn modelId="{4C1D869B-0ED5-451D-8F0F-034AAF59D55F}" type="presParOf" srcId="{9ADA6D70-E816-4B46-BD84-28DDA94F633F}" destId="{73C72900-1F30-41F9-BF38-39A6C1AD65E4}" srcOrd="0" destOrd="0" presId="urn:microsoft.com/office/officeart/2008/layout/LinedList"/>
    <dgm:cxn modelId="{B7D47202-F956-4E56-8EB5-7EFD3C4EBB8D}" type="presParOf" srcId="{9ADA6D70-E816-4B46-BD84-28DDA94F633F}" destId="{56D0CDE9-2B0E-41AA-8DBB-0DED18EF2E23}" srcOrd="1" destOrd="0" presId="urn:microsoft.com/office/officeart/2008/layout/LinedList"/>
    <dgm:cxn modelId="{4ED6D8AD-D793-4853-8292-4FDF9B74B3B5}" type="presParOf" srcId="{66349D8B-A882-4F7D-B72A-B44A66FCC3FE}" destId="{C9E69A2C-1C52-4283-A635-6155D0C8C7DC}" srcOrd="10" destOrd="0" presId="urn:microsoft.com/office/officeart/2008/layout/LinedList"/>
    <dgm:cxn modelId="{EC50C929-015D-4E5B-8020-72836FFBC25C}" type="presParOf" srcId="{66349D8B-A882-4F7D-B72A-B44A66FCC3FE}" destId="{A01913B8-2D8F-4662-BF2E-75D973529656}" srcOrd="11" destOrd="0" presId="urn:microsoft.com/office/officeart/2008/layout/LinedList"/>
    <dgm:cxn modelId="{19184C1C-682E-41FD-9A89-43EF25D46416}" type="presParOf" srcId="{A01913B8-2D8F-4662-BF2E-75D973529656}" destId="{8ACEC539-4888-4887-9175-2608382E3ED6}" srcOrd="0" destOrd="0" presId="urn:microsoft.com/office/officeart/2008/layout/LinedList"/>
    <dgm:cxn modelId="{78C3D651-53F8-4109-AEC5-FEF878948F47}" type="presParOf" srcId="{A01913B8-2D8F-4662-BF2E-75D973529656}" destId="{45E962D3-3410-48A5-B454-84F1CE66EE1B}" srcOrd="1" destOrd="0" presId="urn:microsoft.com/office/officeart/2008/layout/LinedList"/>
    <dgm:cxn modelId="{25809571-53B8-45D5-A01D-FC7234725B75}" type="presParOf" srcId="{66349D8B-A882-4F7D-B72A-B44A66FCC3FE}" destId="{04A0CA8C-9936-4452-A88A-98B4FAA0C314}" srcOrd="12" destOrd="0" presId="urn:microsoft.com/office/officeart/2008/layout/LinedList"/>
    <dgm:cxn modelId="{46C5E14D-FB77-463E-88F5-B0FA95C5ECEC}" type="presParOf" srcId="{66349D8B-A882-4F7D-B72A-B44A66FCC3FE}" destId="{10574621-9670-4225-9DF2-4A09E3B620DC}" srcOrd="13" destOrd="0" presId="urn:microsoft.com/office/officeart/2008/layout/LinedList"/>
    <dgm:cxn modelId="{532F8AC7-2850-4B63-95F1-B80525F88A1B}" type="presParOf" srcId="{10574621-9670-4225-9DF2-4A09E3B620DC}" destId="{DEE25AB9-531C-469A-991D-0FF200A1578A}" srcOrd="0" destOrd="0" presId="urn:microsoft.com/office/officeart/2008/layout/LinedList"/>
    <dgm:cxn modelId="{7A6B35CF-92AF-478E-A9AE-E0122B33E802}" type="presParOf" srcId="{10574621-9670-4225-9DF2-4A09E3B620DC}" destId="{51441DF0-7287-4868-A8EB-C18265438DC6}" srcOrd="1" destOrd="0" presId="urn:microsoft.com/office/officeart/2008/layout/LinedList"/>
    <dgm:cxn modelId="{DBF000FB-F87E-4303-98B6-2558C24E1C23}" type="presParOf" srcId="{66349D8B-A882-4F7D-B72A-B44A66FCC3FE}" destId="{48C6417E-ADA3-4D8F-BC9B-471E3C9C8D4F}" srcOrd="14" destOrd="0" presId="urn:microsoft.com/office/officeart/2008/layout/LinedList"/>
    <dgm:cxn modelId="{11E42123-43ED-4280-AFD1-CB6778C64D6F}" type="presParOf" srcId="{66349D8B-A882-4F7D-B72A-B44A66FCC3FE}" destId="{3C2CB0EC-A26D-486C-9A8A-5D63A1832406}" srcOrd="15" destOrd="0" presId="urn:microsoft.com/office/officeart/2008/layout/LinedList"/>
    <dgm:cxn modelId="{3203C6B4-EF97-480D-BE1E-C8F1F1A8E2F7}" type="presParOf" srcId="{3C2CB0EC-A26D-486C-9A8A-5D63A1832406}" destId="{36249A11-BB93-45B2-8A59-8053E4EE3E0E}" srcOrd="0" destOrd="0" presId="urn:microsoft.com/office/officeart/2008/layout/LinedList"/>
    <dgm:cxn modelId="{895486D5-16ED-47B5-9F2A-72D784F9A7EF}" type="presParOf" srcId="{3C2CB0EC-A26D-486C-9A8A-5D63A1832406}" destId="{FA490E63-095E-4D43-84AD-5594FAB0E6CB}" srcOrd="1" destOrd="0" presId="urn:microsoft.com/office/officeart/2008/layout/LinedList"/>
    <dgm:cxn modelId="{58397B85-545D-4007-A418-6FFE1A7366AA}" type="presParOf" srcId="{66349D8B-A882-4F7D-B72A-B44A66FCC3FE}" destId="{05D7D6F7-2B8D-4914-A973-B99509451A97}" srcOrd="16" destOrd="0" presId="urn:microsoft.com/office/officeart/2008/layout/LinedList"/>
    <dgm:cxn modelId="{04960BC0-28C2-4F73-BB83-C8495F9527E0}" type="presParOf" srcId="{66349D8B-A882-4F7D-B72A-B44A66FCC3FE}" destId="{C8E376EB-1022-46BF-84D4-AE5CAC32731F}" srcOrd="17" destOrd="0" presId="urn:microsoft.com/office/officeart/2008/layout/LinedList"/>
    <dgm:cxn modelId="{861CAD47-8152-4466-AFBD-B48CB7660618}" type="presParOf" srcId="{C8E376EB-1022-46BF-84D4-AE5CAC32731F}" destId="{6063AD1F-5D31-40B2-A1BB-43B433EB0A87}" srcOrd="0" destOrd="0" presId="urn:microsoft.com/office/officeart/2008/layout/LinedList"/>
    <dgm:cxn modelId="{25D99C42-37E8-4072-9384-B809EC6172E5}" type="presParOf" srcId="{C8E376EB-1022-46BF-84D4-AE5CAC32731F}" destId="{FE29BFDB-3BAE-4E2E-8306-609C701FD38A}" srcOrd="1" destOrd="0" presId="urn:microsoft.com/office/officeart/2008/layout/LinedList"/>
    <dgm:cxn modelId="{139E4680-F6CF-49B6-86F4-7CE3C7332945}" type="presParOf" srcId="{66349D8B-A882-4F7D-B72A-B44A66FCC3FE}" destId="{2748A92B-3BD4-41F4-A322-B1FC09319462}" srcOrd="18" destOrd="0" presId="urn:microsoft.com/office/officeart/2008/layout/LinedList"/>
    <dgm:cxn modelId="{174A1EC2-5B21-4E8F-B6E5-6EFE9F8ACE66}" type="presParOf" srcId="{66349D8B-A882-4F7D-B72A-B44A66FCC3FE}" destId="{6A092AF6-559F-45C3-9E33-49EF3899FFD3}" srcOrd="19" destOrd="0" presId="urn:microsoft.com/office/officeart/2008/layout/LinedList"/>
    <dgm:cxn modelId="{91E6AA24-7AD0-46C1-BFE3-94417C2C81DE}" type="presParOf" srcId="{6A092AF6-559F-45C3-9E33-49EF3899FFD3}" destId="{731A92DB-3212-4777-B829-F8F1816973F5}" srcOrd="0" destOrd="0" presId="urn:microsoft.com/office/officeart/2008/layout/LinedList"/>
    <dgm:cxn modelId="{CEF6F2CB-769F-415A-BFF9-3A2205A699B6}" type="presParOf" srcId="{6A092AF6-559F-45C3-9E33-49EF3899FFD3}" destId="{66DA000D-1B47-465E-A4A9-6B1CD48276CC}" srcOrd="1" destOrd="0" presId="urn:microsoft.com/office/officeart/2008/layout/LinedList"/>
    <dgm:cxn modelId="{223EC935-C2CE-43D4-A289-B2F7DED7FC8F}" type="presParOf" srcId="{66349D8B-A882-4F7D-B72A-B44A66FCC3FE}" destId="{383ED4B2-0F1D-4833-B3C9-7C2560754AE7}" srcOrd="20" destOrd="0" presId="urn:microsoft.com/office/officeart/2008/layout/LinedList"/>
    <dgm:cxn modelId="{AC1620CE-B91C-4E92-8DFF-CC32DE3A64E1}" type="presParOf" srcId="{66349D8B-A882-4F7D-B72A-B44A66FCC3FE}" destId="{E0FC75BF-0CC3-4BA4-AC36-17DF3878EC36}" srcOrd="21" destOrd="0" presId="urn:microsoft.com/office/officeart/2008/layout/LinedList"/>
    <dgm:cxn modelId="{7F428638-22D2-4AFB-931C-C5AA02A93621}" type="presParOf" srcId="{E0FC75BF-0CC3-4BA4-AC36-17DF3878EC36}" destId="{64814A8A-FDD3-4500-BC1E-8235169B3750}" srcOrd="0" destOrd="0" presId="urn:microsoft.com/office/officeart/2008/layout/LinedList"/>
    <dgm:cxn modelId="{9A1B6CF8-8D33-424A-955A-1F4168B31071}" type="presParOf" srcId="{E0FC75BF-0CC3-4BA4-AC36-17DF3878EC36}" destId="{2B81C39E-377C-4D14-92B2-7AC3BA06C958}" srcOrd="1" destOrd="0" presId="urn:microsoft.com/office/officeart/2008/layout/LinedList"/>
    <dgm:cxn modelId="{134DB151-CCE3-4710-8176-4610062B76D3}" type="presParOf" srcId="{66349D8B-A882-4F7D-B72A-B44A66FCC3FE}" destId="{5D33EB2B-CEAF-4BF6-ACC6-8A36E770BAE8}" srcOrd="22" destOrd="0" presId="urn:microsoft.com/office/officeart/2008/layout/LinedList"/>
    <dgm:cxn modelId="{D1197AE9-22C1-42D1-9255-E8F94221776D}" type="presParOf" srcId="{66349D8B-A882-4F7D-B72A-B44A66FCC3FE}" destId="{03D52AAC-A2F8-4830-B544-67A23A862B14}" srcOrd="23" destOrd="0" presId="urn:microsoft.com/office/officeart/2008/layout/LinedList"/>
    <dgm:cxn modelId="{789E5F48-6920-4643-8320-2D9C70B99D4F}" type="presParOf" srcId="{03D52AAC-A2F8-4830-B544-67A23A862B14}" destId="{F8E3B5B6-8F04-4796-AD95-58C3253D1FDF}" srcOrd="0" destOrd="0" presId="urn:microsoft.com/office/officeart/2008/layout/LinedList"/>
    <dgm:cxn modelId="{7F7BCCF3-A216-42C7-A430-91813FADFBEB}" type="presParOf" srcId="{03D52AAC-A2F8-4830-B544-67A23A862B14}" destId="{19C80A74-6E35-4B0F-9CF3-1710A24BF9DA}" srcOrd="1" destOrd="0" presId="urn:microsoft.com/office/officeart/2008/layout/LinedList"/>
    <dgm:cxn modelId="{3219B182-8F8C-4ECE-9E87-AF680A98188D}" type="presParOf" srcId="{66349D8B-A882-4F7D-B72A-B44A66FCC3FE}" destId="{1E7CD317-AC1F-4AC2-BD7A-0D6646E7BD54}" srcOrd="24" destOrd="0" presId="urn:microsoft.com/office/officeart/2008/layout/LinedList"/>
    <dgm:cxn modelId="{60077FA2-88B7-44BD-A05F-14C212AB7016}" type="presParOf" srcId="{66349D8B-A882-4F7D-B72A-B44A66FCC3FE}" destId="{FD13B772-D8BC-4294-8D64-88221E58CE00}" srcOrd="25" destOrd="0" presId="urn:microsoft.com/office/officeart/2008/layout/LinedList"/>
    <dgm:cxn modelId="{26B282D6-302B-437D-B5C2-3056A01CA292}" type="presParOf" srcId="{FD13B772-D8BC-4294-8D64-88221E58CE00}" destId="{66BFF9A8-40D4-44A7-AB38-99C642794A9D}" srcOrd="0" destOrd="0" presId="urn:microsoft.com/office/officeart/2008/layout/LinedList"/>
    <dgm:cxn modelId="{CF00AB4D-9309-4E88-83BE-07DE0F794423}" type="presParOf" srcId="{FD13B772-D8BC-4294-8D64-88221E58CE00}" destId="{7BE2BB5C-CD98-4C38-BAF0-D1D7C37A16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6619F1-C210-4EE1-93E7-B7203C03939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2CB14D-F662-4755-8685-B792EAAA2A49}">
      <dgm:prSet/>
      <dgm:spPr/>
      <dgm:t>
        <a:bodyPr/>
        <a:lstStyle/>
        <a:p>
          <a:r>
            <a:rPr lang="en-US" dirty="0" err="1"/>
            <a:t>Desenvolvimento</a:t>
          </a:r>
          <a:r>
            <a:rPr lang="en-US" dirty="0"/>
            <a:t> de Software</a:t>
          </a:r>
        </a:p>
      </dgm:t>
    </dgm:pt>
    <dgm:pt modelId="{29922FE3-557C-49F4-A1D1-E3CE41870547}" type="parTrans" cxnId="{BE6D25A2-2307-4740-A8E8-CF1168DFC87C}">
      <dgm:prSet/>
      <dgm:spPr/>
      <dgm:t>
        <a:bodyPr/>
        <a:lstStyle/>
        <a:p>
          <a:endParaRPr lang="en-US"/>
        </a:p>
      </dgm:t>
    </dgm:pt>
    <dgm:pt modelId="{E0BA2163-E36D-4670-B6B6-E6DE053F8C7F}" type="sibTrans" cxnId="{BE6D25A2-2307-4740-A8E8-CF1168DFC87C}">
      <dgm:prSet/>
      <dgm:spPr/>
      <dgm:t>
        <a:bodyPr/>
        <a:lstStyle/>
        <a:p>
          <a:endParaRPr lang="en-US"/>
        </a:p>
      </dgm:t>
    </dgm:pt>
    <dgm:pt modelId="{39927CA6-B2DB-44AC-928D-2CFDA3C7D8A0}">
      <dgm:prSet/>
      <dgm:spPr/>
      <dgm:t>
        <a:bodyPr/>
        <a:lstStyle/>
        <a:p>
          <a:r>
            <a:rPr lang="en-US" dirty="0" err="1"/>
            <a:t>Infraestrutura</a:t>
          </a:r>
          <a:r>
            <a:rPr lang="en-US" dirty="0"/>
            <a:t> de TI</a:t>
          </a:r>
        </a:p>
      </dgm:t>
    </dgm:pt>
    <dgm:pt modelId="{B8F5D3C6-72C9-4E11-A482-5C6C4BA9C590}" type="parTrans" cxnId="{ADC2795C-4906-42A9-B0DB-1B04AEFA6AD9}">
      <dgm:prSet/>
      <dgm:spPr/>
      <dgm:t>
        <a:bodyPr/>
        <a:lstStyle/>
        <a:p>
          <a:endParaRPr lang="en-US"/>
        </a:p>
      </dgm:t>
    </dgm:pt>
    <dgm:pt modelId="{78BB6663-C39D-497A-AFA1-F2386D62674C}" type="sibTrans" cxnId="{ADC2795C-4906-42A9-B0DB-1B04AEFA6AD9}">
      <dgm:prSet/>
      <dgm:spPr/>
      <dgm:t>
        <a:bodyPr/>
        <a:lstStyle/>
        <a:p>
          <a:endParaRPr lang="en-US"/>
        </a:p>
      </dgm:t>
    </dgm:pt>
    <dgm:pt modelId="{6BBA0DDF-F22F-4479-813F-5569A8CDA643}">
      <dgm:prSet/>
      <dgm:spPr/>
      <dgm:t>
        <a:bodyPr/>
        <a:lstStyle/>
        <a:p>
          <a:r>
            <a:rPr lang="en-US" dirty="0" err="1"/>
            <a:t>Segurança</a:t>
          </a:r>
          <a:r>
            <a:rPr lang="en-US" dirty="0"/>
            <a:t> da </a:t>
          </a:r>
          <a:r>
            <a:rPr lang="en-US" dirty="0" err="1"/>
            <a:t>Informação</a:t>
          </a:r>
          <a:endParaRPr lang="en-US" dirty="0"/>
        </a:p>
      </dgm:t>
    </dgm:pt>
    <dgm:pt modelId="{5CE30E29-3176-4A85-8D0A-C2BFADEDE481}" type="parTrans" cxnId="{9BCD6B7A-8A9C-4782-81D7-2B84D4680FDE}">
      <dgm:prSet/>
      <dgm:spPr/>
      <dgm:t>
        <a:bodyPr/>
        <a:lstStyle/>
        <a:p>
          <a:endParaRPr lang="en-US"/>
        </a:p>
      </dgm:t>
    </dgm:pt>
    <dgm:pt modelId="{9F7273C1-1938-4007-869F-7681891A5D45}" type="sibTrans" cxnId="{9BCD6B7A-8A9C-4782-81D7-2B84D4680FDE}">
      <dgm:prSet/>
      <dgm:spPr/>
      <dgm:t>
        <a:bodyPr/>
        <a:lstStyle/>
        <a:p>
          <a:endParaRPr lang="en-US"/>
        </a:p>
      </dgm:t>
    </dgm:pt>
    <dgm:pt modelId="{BEB78BE9-576C-4875-8955-D3AB7102F329}">
      <dgm:prSet/>
      <dgm:spPr/>
      <dgm:t>
        <a:bodyPr/>
        <a:lstStyle/>
        <a:p>
          <a:r>
            <a:rPr lang="en-US" dirty="0"/>
            <a:t>Banco de Dados</a:t>
          </a:r>
        </a:p>
      </dgm:t>
    </dgm:pt>
    <dgm:pt modelId="{FE8FB305-3B20-4394-9C99-7C49E4F03AD6}" type="parTrans" cxnId="{382BA598-97E5-4B90-8AA9-E14B5BBEE76F}">
      <dgm:prSet/>
      <dgm:spPr/>
      <dgm:t>
        <a:bodyPr/>
        <a:lstStyle/>
        <a:p>
          <a:endParaRPr lang="en-US"/>
        </a:p>
      </dgm:t>
    </dgm:pt>
    <dgm:pt modelId="{354C19C7-04D4-4071-BB7D-C1C796AA7D1C}" type="sibTrans" cxnId="{382BA598-97E5-4B90-8AA9-E14B5BBEE76F}">
      <dgm:prSet/>
      <dgm:spPr/>
      <dgm:t>
        <a:bodyPr/>
        <a:lstStyle/>
        <a:p>
          <a:endParaRPr lang="en-US"/>
        </a:p>
      </dgm:t>
    </dgm:pt>
    <dgm:pt modelId="{F78F3E18-2923-4251-89C9-924D14D8A479}">
      <dgm:prSet/>
      <dgm:spPr/>
      <dgm:t>
        <a:bodyPr/>
        <a:lstStyle/>
        <a:p>
          <a:r>
            <a:rPr lang="pt-BR" dirty="0"/>
            <a:t>Suporte e Help Desk</a:t>
          </a:r>
          <a:endParaRPr lang="en-US" dirty="0"/>
        </a:p>
      </dgm:t>
    </dgm:pt>
    <dgm:pt modelId="{136D6203-8B3A-4326-B436-2233E96BAF4B}" type="parTrans" cxnId="{545F11E3-0B13-4F98-8405-16D537E92254}">
      <dgm:prSet/>
      <dgm:spPr/>
      <dgm:t>
        <a:bodyPr/>
        <a:lstStyle/>
        <a:p>
          <a:endParaRPr lang="en-US"/>
        </a:p>
      </dgm:t>
    </dgm:pt>
    <dgm:pt modelId="{9F292649-2F63-4E39-A367-B6BD490121FE}" type="sibTrans" cxnId="{545F11E3-0B13-4F98-8405-16D537E92254}">
      <dgm:prSet/>
      <dgm:spPr/>
      <dgm:t>
        <a:bodyPr/>
        <a:lstStyle/>
        <a:p>
          <a:endParaRPr lang="en-US"/>
        </a:p>
      </dgm:t>
    </dgm:pt>
    <dgm:pt modelId="{2D0A0002-FCED-4216-9D0F-A6BC98C69568}">
      <dgm:prSet/>
      <dgm:spPr/>
      <dgm:t>
        <a:bodyPr/>
        <a:lstStyle/>
        <a:p>
          <a:r>
            <a:rPr lang="pt-BR" dirty="0"/>
            <a:t>Gestão de Projetos de TI</a:t>
          </a:r>
          <a:endParaRPr lang="en-US" dirty="0"/>
        </a:p>
      </dgm:t>
    </dgm:pt>
    <dgm:pt modelId="{C310179B-2C6A-42EC-8E73-2298B704EE78}" type="parTrans" cxnId="{1F746247-BB0B-4831-8D63-99D618C4AFFD}">
      <dgm:prSet/>
      <dgm:spPr/>
      <dgm:t>
        <a:bodyPr/>
        <a:lstStyle/>
        <a:p>
          <a:endParaRPr lang="en-US"/>
        </a:p>
      </dgm:t>
    </dgm:pt>
    <dgm:pt modelId="{2475758D-7202-4310-BCE3-713CCE31E80C}" type="sibTrans" cxnId="{1F746247-BB0B-4831-8D63-99D618C4AFFD}">
      <dgm:prSet/>
      <dgm:spPr/>
      <dgm:t>
        <a:bodyPr/>
        <a:lstStyle/>
        <a:p>
          <a:endParaRPr lang="en-US"/>
        </a:p>
      </dgm:t>
    </dgm:pt>
    <dgm:pt modelId="{2055A171-ECD6-43DA-BEF5-742FB2F5B3E3}">
      <dgm:prSet/>
      <dgm:spPr/>
      <dgm:t>
        <a:bodyPr/>
        <a:lstStyle/>
        <a:p>
          <a:r>
            <a:rPr lang="pt-BR" dirty="0"/>
            <a:t>Inteligência Artificial e Aprendizado de Máquina</a:t>
          </a:r>
          <a:endParaRPr lang="en-US" dirty="0"/>
        </a:p>
      </dgm:t>
    </dgm:pt>
    <dgm:pt modelId="{C40A02B4-9292-41B2-AB47-763ECE9F1C6E}" type="parTrans" cxnId="{A559EB19-8148-49B3-9FCB-4981CB9F28FB}">
      <dgm:prSet/>
      <dgm:spPr/>
      <dgm:t>
        <a:bodyPr/>
        <a:lstStyle/>
        <a:p>
          <a:endParaRPr lang="en-US"/>
        </a:p>
      </dgm:t>
    </dgm:pt>
    <dgm:pt modelId="{B61729F6-F601-48D1-AF70-C18360C1928C}" type="sibTrans" cxnId="{A559EB19-8148-49B3-9FCB-4981CB9F28FB}">
      <dgm:prSet/>
      <dgm:spPr/>
      <dgm:t>
        <a:bodyPr/>
        <a:lstStyle/>
        <a:p>
          <a:endParaRPr lang="en-US"/>
        </a:p>
      </dgm:t>
    </dgm:pt>
    <dgm:pt modelId="{2F004E96-06AC-4275-8A91-6EDC72D7ABA9}">
      <dgm:prSet/>
      <dgm:spPr/>
      <dgm:t>
        <a:bodyPr/>
        <a:lstStyle/>
        <a:p>
          <a:r>
            <a:rPr lang="pt-BR" dirty="0"/>
            <a:t>Internet das Coisas (IoT)</a:t>
          </a:r>
          <a:endParaRPr lang="en-US" dirty="0"/>
        </a:p>
      </dgm:t>
    </dgm:pt>
    <dgm:pt modelId="{D25E75EB-0583-4A5B-82BF-8FC91F368E1C}" type="parTrans" cxnId="{ECDB2560-A262-4B54-BEDE-71BCA334A88B}">
      <dgm:prSet/>
      <dgm:spPr/>
      <dgm:t>
        <a:bodyPr/>
        <a:lstStyle/>
        <a:p>
          <a:endParaRPr lang="en-US"/>
        </a:p>
      </dgm:t>
    </dgm:pt>
    <dgm:pt modelId="{109ACDCB-44D2-4A1F-8023-4EE464C1478D}" type="sibTrans" cxnId="{ECDB2560-A262-4B54-BEDE-71BCA334A88B}">
      <dgm:prSet/>
      <dgm:spPr/>
      <dgm:t>
        <a:bodyPr/>
        <a:lstStyle/>
        <a:p>
          <a:endParaRPr lang="en-US"/>
        </a:p>
      </dgm:t>
    </dgm:pt>
    <dgm:pt modelId="{88DADE10-7A31-46F0-BEB7-9BF97926C27E}">
      <dgm:prSet/>
      <dgm:spPr/>
      <dgm:t>
        <a:bodyPr/>
        <a:lstStyle/>
        <a:p>
          <a:r>
            <a:rPr lang="en-US" dirty="0"/>
            <a:t>DevOps e </a:t>
          </a:r>
          <a:r>
            <a:rPr lang="en-US" dirty="0" err="1"/>
            <a:t>Automação</a:t>
          </a:r>
          <a:endParaRPr lang="en-US" dirty="0"/>
        </a:p>
      </dgm:t>
    </dgm:pt>
    <dgm:pt modelId="{94AF9541-F18D-4533-B865-0A2E832D086F}" type="parTrans" cxnId="{B21EF744-A81B-4A35-B5B4-1EA5F546382B}">
      <dgm:prSet/>
      <dgm:spPr/>
      <dgm:t>
        <a:bodyPr/>
        <a:lstStyle/>
        <a:p>
          <a:endParaRPr lang="en-US"/>
        </a:p>
      </dgm:t>
    </dgm:pt>
    <dgm:pt modelId="{96E268D8-6A57-492A-9BB2-B684017E0D22}" type="sibTrans" cxnId="{B21EF744-A81B-4A35-B5B4-1EA5F546382B}">
      <dgm:prSet/>
      <dgm:spPr/>
      <dgm:t>
        <a:bodyPr/>
        <a:lstStyle/>
        <a:p>
          <a:endParaRPr lang="en-US"/>
        </a:p>
      </dgm:t>
    </dgm:pt>
    <dgm:pt modelId="{7BED3AB3-B1C0-43EA-9D17-23EB467C2164}" type="pres">
      <dgm:prSet presAssocID="{EF6619F1-C210-4EE1-93E7-B7203C03939B}" presName="diagram" presStyleCnt="0">
        <dgm:presLayoutVars>
          <dgm:dir/>
          <dgm:resizeHandles val="exact"/>
        </dgm:presLayoutVars>
      </dgm:prSet>
      <dgm:spPr/>
    </dgm:pt>
    <dgm:pt modelId="{1E42227F-0BB2-48F0-9E94-7BBD639A5EAE}" type="pres">
      <dgm:prSet presAssocID="{432CB14D-F662-4755-8685-B792EAAA2A49}" presName="node" presStyleLbl="node1" presStyleIdx="0" presStyleCnt="9">
        <dgm:presLayoutVars>
          <dgm:bulletEnabled val="1"/>
        </dgm:presLayoutVars>
      </dgm:prSet>
      <dgm:spPr/>
    </dgm:pt>
    <dgm:pt modelId="{8A6B3DA0-AD6A-40D7-AC84-33B3AFA6AB12}" type="pres">
      <dgm:prSet presAssocID="{E0BA2163-E36D-4670-B6B6-E6DE053F8C7F}" presName="sibTrans" presStyleCnt="0"/>
      <dgm:spPr/>
    </dgm:pt>
    <dgm:pt modelId="{DD3F36AE-0BF6-413B-818A-AE3E2F3E9507}" type="pres">
      <dgm:prSet presAssocID="{39927CA6-B2DB-44AC-928D-2CFDA3C7D8A0}" presName="node" presStyleLbl="node1" presStyleIdx="1" presStyleCnt="9">
        <dgm:presLayoutVars>
          <dgm:bulletEnabled val="1"/>
        </dgm:presLayoutVars>
      </dgm:prSet>
      <dgm:spPr/>
    </dgm:pt>
    <dgm:pt modelId="{CF0AD796-7371-4582-9B96-FC2004DA004A}" type="pres">
      <dgm:prSet presAssocID="{78BB6663-C39D-497A-AFA1-F2386D62674C}" presName="sibTrans" presStyleCnt="0"/>
      <dgm:spPr/>
    </dgm:pt>
    <dgm:pt modelId="{09DC5ADB-DBBC-4825-9821-AED427278473}" type="pres">
      <dgm:prSet presAssocID="{6BBA0DDF-F22F-4479-813F-5569A8CDA643}" presName="node" presStyleLbl="node1" presStyleIdx="2" presStyleCnt="9">
        <dgm:presLayoutVars>
          <dgm:bulletEnabled val="1"/>
        </dgm:presLayoutVars>
      </dgm:prSet>
      <dgm:spPr/>
    </dgm:pt>
    <dgm:pt modelId="{BF370E4C-0828-4A6A-88E7-A6094008624D}" type="pres">
      <dgm:prSet presAssocID="{9F7273C1-1938-4007-869F-7681891A5D45}" presName="sibTrans" presStyleCnt="0"/>
      <dgm:spPr/>
    </dgm:pt>
    <dgm:pt modelId="{E9ABD298-2397-40EB-AFF0-3801AA27E0C1}" type="pres">
      <dgm:prSet presAssocID="{BEB78BE9-576C-4875-8955-D3AB7102F329}" presName="node" presStyleLbl="node1" presStyleIdx="3" presStyleCnt="9">
        <dgm:presLayoutVars>
          <dgm:bulletEnabled val="1"/>
        </dgm:presLayoutVars>
      </dgm:prSet>
      <dgm:spPr/>
    </dgm:pt>
    <dgm:pt modelId="{AD00CE47-7531-4341-A989-3DD1444C6467}" type="pres">
      <dgm:prSet presAssocID="{354C19C7-04D4-4071-BB7D-C1C796AA7D1C}" presName="sibTrans" presStyleCnt="0"/>
      <dgm:spPr/>
    </dgm:pt>
    <dgm:pt modelId="{4C8A5F5F-29CF-4BD9-9F27-FAE5B67A3DF8}" type="pres">
      <dgm:prSet presAssocID="{F78F3E18-2923-4251-89C9-924D14D8A479}" presName="node" presStyleLbl="node1" presStyleIdx="4" presStyleCnt="9">
        <dgm:presLayoutVars>
          <dgm:bulletEnabled val="1"/>
        </dgm:presLayoutVars>
      </dgm:prSet>
      <dgm:spPr/>
    </dgm:pt>
    <dgm:pt modelId="{B166E370-8F60-45B3-BFE2-58C91638A1A4}" type="pres">
      <dgm:prSet presAssocID="{9F292649-2F63-4E39-A367-B6BD490121FE}" presName="sibTrans" presStyleCnt="0"/>
      <dgm:spPr/>
    </dgm:pt>
    <dgm:pt modelId="{BA6F680F-445C-4EF1-8942-F7873C67E573}" type="pres">
      <dgm:prSet presAssocID="{2D0A0002-FCED-4216-9D0F-A6BC98C69568}" presName="node" presStyleLbl="node1" presStyleIdx="5" presStyleCnt="9">
        <dgm:presLayoutVars>
          <dgm:bulletEnabled val="1"/>
        </dgm:presLayoutVars>
      </dgm:prSet>
      <dgm:spPr/>
    </dgm:pt>
    <dgm:pt modelId="{A8013A26-9BBE-47F2-8DF0-80E0ACDC9CC0}" type="pres">
      <dgm:prSet presAssocID="{2475758D-7202-4310-BCE3-713CCE31E80C}" presName="sibTrans" presStyleCnt="0"/>
      <dgm:spPr/>
    </dgm:pt>
    <dgm:pt modelId="{725A5BFC-40EA-42AD-BC38-6713CC3CA3AD}" type="pres">
      <dgm:prSet presAssocID="{2055A171-ECD6-43DA-BEF5-742FB2F5B3E3}" presName="node" presStyleLbl="node1" presStyleIdx="6" presStyleCnt="9">
        <dgm:presLayoutVars>
          <dgm:bulletEnabled val="1"/>
        </dgm:presLayoutVars>
      </dgm:prSet>
      <dgm:spPr/>
    </dgm:pt>
    <dgm:pt modelId="{D49B0DD6-3D79-4593-A4E3-2B9F1CC09FDA}" type="pres">
      <dgm:prSet presAssocID="{B61729F6-F601-48D1-AF70-C18360C1928C}" presName="sibTrans" presStyleCnt="0"/>
      <dgm:spPr/>
    </dgm:pt>
    <dgm:pt modelId="{6ED30F2E-AD0F-4847-9D7A-1797490DCE03}" type="pres">
      <dgm:prSet presAssocID="{2F004E96-06AC-4275-8A91-6EDC72D7ABA9}" presName="node" presStyleLbl="node1" presStyleIdx="7" presStyleCnt="9">
        <dgm:presLayoutVars>
          <dgm:bulletEnabled val="1"/>
        </dgm:presLayoutVars>
      </dgm:prSet>
      <dgm:spPr/>
    </dgm:pt>
    <dgm:pt modelId="{C7704645-1DC7-4224-95FE-8EEA4524BA4F}" type="pres">
      <dgm:prSet presAssocID="{109ACDCB-44D2-4A1F-8023-4EE464C1478D}" presName="sibTrans" presStyleCnt="0"/>
      <dgm:spPr/>
    </dgm:pt>
    <dgm:pt modelId="{DF56CDDB-FD3A-4564-8E76-55D707569D7F}" type="pres">
      <dgm:prSet presAssocID="{88DADE10-7A31-46F0-BEB7-9BF97926C27E}" presName="node" presStyleLbl="node1" presStyleIdx="8" presStyleCnt="9">
        <dgm:presLayoutVars>
          <dgm:bulletEnabled val="1"/>
        </dgm:presLayoutVars>
      </dgm:prSet>
      <dgm:spPr/>
    </dgm:pt>
  </dgm:ptLst>
  <dgm:cxnLst>
    <dgm:cxn modelId="{A559EB19-8148-49B3-9FCB-4981CB9F28FB}" srcId="{EF6619F1-C210-4EE1-93E7-B7203C03939B}" destId="{2055A171-ECD6-43DA-BEF5-742FB2F5B3E3}" srcOrd="6" destOrd="0" parTransId="{C40A02B4-9292-41B2-AB47-763ECE9F1C6E}" sibTransId="{B61729F6-F601-48D1-AF70-C18360C1928C}"/>
    <dgm:cxn modelId="{BF5FD52F-6F24-45EC-9589-670D8E2B4E73}" type="presOf" srcId="{F78F3E18-2923-4251-89C9-924D14D8A479}" destId="{4C8A5F5F-29CF-4BD9-9F27-FAE5B67A3DF8}" srcOrd="0" destOrd="0" presId="urn:microsoft.com/office/officeart/2005/8/layout/default"/>
    <dgm:cxn modelId="{ADC2795C-4906-42A9-B0DB-1B04AEFA6AD9}" srcId="{EF6619F1-C210-4EE1-93E7-B7203C03939B}" destId="{39927CA6-B2DB-44AC-928D-2CFDA3C7D8A0}" srcOrd="1" destOrd="0" parTransId="{B8F5D3C6-72C9-4E11-A482-5C6C4BA9C590}" sibTransId="{78BB6663-C39D-497A-AFA1-F2386D62674C}"/>
    <dgm:cxn modelId="{ECDB2560-A262-4B54-BEDE-71BCA334A88B}" srcId="{EF6619F1-C210-4EE1-93E7-B7203C03939B}" destId="{2F004E96-06AC-4275-8A91-6EDC72D7ABA9}" srcOrd="7" destOrd="0" parTransId="{D25E75EB-0583-4A5B-82BF-8FC91F368E1C}" sibTransId="{109ACDCB-44D2-4A1F-8023-4EE464C1478D}"/>
    <dgm:cxn modelId="{B21EF744-A81B-4A35-B5B4-1EA5F546382B}" srcId="{EF6619F1-C210-4EE1-93E7-B7203C03939B}" destId="{88DADE10-7A31-46F0-BEB7-9BF97926C27E}" srcOrd="8" destOrd="0" parTransId="{94AF9541-F18D-4533-B865-0A2E832D086F}" sibTransId="{96E268D8-6A57-492A-9BB2-B684017E0D22}"/>
    <dgm:cxn modelId="{1F746247-BB0B-4831-8D63-99D618C4AFFD}" srcId="{EF6619F1-C210-4EE1-93E7-B7203C03939B}" destId="{2D0A0002-FCED-4216-9D0F-A6BC98C69568}" srcOrd="5" destOrd="0" parTransId="{C310179B-2C6A-42EC-8E73-2298B704EE78}" sibTransId="{2475758D-7202-4310-BCE3-713CCE31E80C}"/>
    <dgm:cxn modelId="{812B694C-FD15-4C8B-A153-C5EF19D83E72}" type="presOf" srcId="{2F004E96-06AC-4275-8A91-6EDC72D7ABA9}" destId="{6ED30F2E-AD0F-4847-9D7A-1797490DCE03}" srcOrd="0" destOrd="0" presId="urn:microsoft.com/office/officeart/2005/8/layout/default"/>
    <dgm:cxn modelId="{E6BE9350-848A-43B9-82CC-89151A910987}" type="presOf" srcId="{BEB78BE9-576C-4875-8955-D3AB7102F329}" destId="{E9ABD298-2397-40EB-AFF0-3801AA27E0C1}" srcOrd="0" destOrd="0" presId="urn:microsoft.com/office/officeart/2005/8/layout/default"/>
    <dgm:cxn modelId="{B6583A51-C822-41E0-BAE8-A27A6E3D5CB5}" type="presOf" srcId="{EF6619F1-C210-4EE1-93E7-B7203C03939B}" destId="{7BED3AB3-B1C0-43EA-9D17-23EB467C2164}" srcOrd="0" destOrd="0" presId="urn:microsoft.com/office/officeart/2005/8/layout/default"/>
    <dgm:cxn modelId="{9BCD6B7A-8A9C-4782-81D7-2B84D4680FDE}" srcId="{EF6619F1-C210-4EE1-93E7-B7203C03939B}" destId="{6BBA0DDF-F22F-4479-813F-5569A8CDA643}" srcOrd="2" destOrd="0" parTransId="{5CE30E29-3176-4A85-8D0A-C2BFADEDE481}" sibTransId="{9F7273C1-1938-4007-869F-7681891A5D45}"/>
    <dgm:cxn modelId="{F50CB987-E522-41D7-B0EA-663C9FBA8B0B}" type="presOf" srcId="{2D0A0002-FCED-4216-9D0F-A6BC98C69568}" destId="{BA6F680F-445C-4EF1-8942-F7873C67E573}" srcOrd="0" destOrd="0" presId="urn:microsoft.com/office/officeart/2005/8/layout/default"/>
    <dgm:cxn modelId="{3AE93589-2B01-4332-9284-56928A46399C}" type="presOf" srcId="{88DADE10-7A31-46F0-BEB7-9BF97926C27E}" destId="{DF56CDDB-FD3A-4564-8E76-55D707569D7F}" srcOrd="0" destOrd="0" presId="urn:microsoft.com/office/officeart/2005/8/layout/default"/>
    <dgm:cxn modelId="{19585A8B-1CAC-4DFE-A901-D797C72CD063}" type="presOf" srcId="{2055A171-ECD6-43DA-BEF5-742FB2F5B3E3}" destId="{725A5BFC-40EA-42AD-BC38-6713CC3CA3AD}" srcOrd="0" destOrd="0" presId="urn:microsoft.com/office/officeart/2005/8/layout/default"/>
    <dgm:cxn modelId="{382BA598-97E5-4B90-8AA9-E14B5BBEE76F}" srcId="{EF6619F1-C210-4EE1-93E7-B7203C03939B}" destId="{BEB78BE9-576C-4875-8955-D3AB7102F329}" srcOrd="3" destOrd="0" parTransId="{FE8FB305-3B20-4394-9C99-7C49E4F03AD6}" sibTransId="{354C19C7-04D4-4071-BB7D-C1C796AA7D1C}"/>
    <dgm:cxn modelId="{BE6D25A2-2307-4740-A8E8-CF1168DFC87C}" srcId="{EF6619F1-C210-4EE1-93E7-B7203C03939B}" destId="{432CB14D-F662-4755-8685-B792EAAA2A49}" srcOrd="0" destOrd="0" parTransId="{29922FE3-557C-49F4-A1D1-E3CE41870547}" sibTransId="{E0BA2163-E36D-4670-B6B6-E6DE053F8C7F}"/>
    <dgm:cxn modelId="{9FE677A5-AEB8-4A1A-9500-498A83036CDA}" type="presOf" srcId="{39927CA6-B2DB-44AC-928D-2CFDA3C7D8A0}" destId="{DD3F36AE-0BF6-413B-818A-AE3E2F3E9507}" srcOrd="0" destOrd="0" presId="urn:microsoft.com/office/officeart/2005/8/layout/default"/>
    <dgm:cxn modelId="{A90B26B2-EA8C-487D-99CB-13B36D82EE96}" type="presOf" srcId="{6BBA0DDF-F22F-4479-813F-5569A8CDA643}" destId="{09DC5ADB-DBBC-4825-9821-AED427278473}" srcOrd="0" destOrd="0" presId="urn:microsoft.com/office/officeart/2005/8/layout/default"/>
    <dgm:cxn modelId="{24DB55CE-93BF-4165-87BA-E8CE97821D2E}" type="presOf" srcId="{432CB14D-F662-4755-8685-B792EAAA2A49}" destId="{1E42227F-0BB2-48F0-9E94-7BBD639A5EAE}" srcOrd="0" destOrd="0" presId="urn:microsoft.com/office/officeart/2005/8/layout/default"/>
    <dgm:cxn modelId="{545F11E3-0B13-4F98-8405-16D537E92254}" srcId="{EF6619F1-C210-4EE1-93E7-B7203C03939B}" destId="{F78F3E18-2923-4251-89C9-924D14D8A479}" srcOrd="4" destOrd="0" parTransId="{136D6203-8B3A-4326-B436-2233E96BAF4B}" sibTransId="{9F292649-2F63-4E39-A367-B6BD490121FE}"/>
    <dgm:cxn modelId="{AE9BDDF5-B8EE-434E-A434-C56080B31E45}" type="presParOf" srcId="{7BED3AB3-B1C0-43EA-9D17-23EB467C2164}" destId="{1E42227F-0BB2-48F0-9E94-7BBD639A5EAE}" srcOrd="0" destOrd="0" presId="urn:microsoft.com/office/officeart/2005/8/layout/default"/>
    <dgm:cxn modelId="{67338897-0D49-4165-898B-F97803F0A2FB}" type="presParOf" srcId="{7BED3AB3-B1C0-43EA-9D17-23EB467C2164}" destId="{8A6B3DA0-AD6A-40D7-AC84-33B3AFA6AB12}" srcOrd="1" destOrd="0" presId="urn:microsoft.com/office/officeart/2005/8/layout/default"/>
    <dgm:cxn modelId="{63672189-C30A-4613-ADF0-659A7EC370A7}" type="presParOf" srcId="{7BED3AB3-B1C0-43EA-9D17-23EB467C2164}" destId="{DD3F36AE-0BF6-413B-818A-AE3E2F3E9507}" srcOrd="2" destOrd="0" presId="urn:microsoft.com/office/officeart/2005/8/layout/default"/>
    <dgm:cxn modelId="{3427E67E-A330-456F-8B99-F480C638FCCF}" type="presParOf" srcId="{7BED3AB3-B1C0-43EA-9D17-23EB467C2164}" destId="{CF0AD796-7371-4582-9B96-FC2004DA004A}" srcOrd="3" destOrd="0" presId="urn:microsoft.com/office/officeart/2005/8/layout/default"/>
    <dgm:cxn modelId="{A2C9731E-79DA-43AE-BD85-96B2E891E95A}" type="presParOf" srcId="{7BED3AB3-B1C0-43EA-9D17-23EB467C2164}" destId="{09DC5ADB-DBBC-4825-9821-AED427278473}" srcOrd="4" destOrd="0" presId="urn:microsoft.com/office/officeart/2005/8/layout/default"/>
    <dgm:cxn modelId="{09CB3690-7754-4ADF-8870-051863C372DC}" type="presParOf" srcId="{7BED3AB3-B1C0-43EA-9D17-23EB467C2164}" destId="{BF370E4C-0828-4A6A-88E7-A6094008624D}" srcOrd="5" destOrd="0" presId="urn:microsoft.com/office/officeart/2005/8/layout/default"/>
    <dgm:cxn modelId="{8A1B3FCD-9142-46D5-9C73-5D5B7A505B68}" type="presParOf" srcId="{7BED3AB3-B1C0-43EA-9D17-23EB467C2164}" destId="{E9ABD298-2397-40EB-AFF0-3801AA27E0C1}" srcOrd="6" destOrd="0" presId="urn:microsoft.com/office/officeart/2005/8/layout/default"/>
    <dgm:cxn modelId="{796036E0-A9E9-4C26-9142-5F2380CFD805}" type="presParOf" srcId="{7BED3AB3-B1C0-43EA-9D17-23EB467C2164}" destId="{AD00CE47-7531-4341-A989-3DD1444C6467}" srcOrd="7" destOrd="0" presId="urn:microsoft.com/office/officeart/2005/8/layout/default"/>
    <dgm:cxn modelId="{66138E6A-CF97-4D7A-AE1D-4657492183E5}" type="presParOf" srcId="{7BED3AB3-B1C0-43EA-9D17-23EB467C2164}" destId="{4C8A5F5F-29CF-4BD9-9F27-FAE5B67A3DF8}" srcOrd="8" destOrd="0" presId="urn:microsoft.com/office/officeart/2005/8/layout/default"/>
    <dgm:cxn modelId="{36F694DB-97B3-487B-A428-F80179AEC1CE}" type="presParOf" srcId="{7BED3AB3-B1C0-43EA-9D17-23EB467C2164}" destId="{B166E370-8F60-45B3-BFE2-58C91638A1A4}" srcOrd="9" destOrd="0" presId="urn:microsoft.com/office/officeart/2005/8/layout/default"/>
    <dgm:cxn modelId="{F8DEFB40-1984-4257-82C5-0DBDE90F63A5}" type="presParOf" srcId="{7BED3AB3-B1C0-43EA-9D17-23EB467C2164}" destId="{BA6F680F-445C-4EF1-8942-F7873C67E573}" srcOrd="10" destOrd="0" presId="urn:microsoft.com/office/officeart/2005/8/layout/default"/>
    <dgm:cxn modelId="{2C97D1C9-4359-47D7-98D7-51A6EC70E27B}" type="presParOf" srcId="{7BED3AB3-B1C0-43EA-9D17-23EB467C2164}" destId="{A8013A26-9BBE-47F2-8DF0-80E0ACDC9CC0}" srcOrd="11" destOrd="0" presId="urn:microsoft.com/office/officeart/2005/8/layout/default"/>
    <dgm:cxn modelId="{2297EE09-4D80-459F-9C80-85D45C3FEF97}" type="presParOf" srcId="{7BED3AB3-B1C0-43EA-9D17-23EB467C2164}" destId="{725A5BFC-40EA-42AD-BC38-6713CC3CA3AD}" srcOrd="12" destOrd="0" presId="urn:microsoft.com/office/officeart/2005/8/layout/default"/>
    <dgm:cxn modelId="{CBB10429-7A39-4777-806D-FEDA9DB7E236}" type="presParOf" srcId="{7BED3AB3-B1C0-43EA-9D17-23EB467C2164}" destId="{D49B0DD6-3D79-4593-A4E3-2B9F1CC09FDA}" srcOrd="13" destOrd="0" presId="urn:microsoft.com/office/officeart/2005/8/layout/default"/>
    <dgm:cxn modelId="{5D0724EA-714A-4DF2-9800-0B58E46BCE99}" type="presParOf" srcId="{7BED3AB3-B1C0-43EA-9D17-23EB467C2164}" destId="{6ED30F2E-AD0F-4847-9D7A-1797490DCE03}" srcOrd="14" destOrd="0" presId="urn:microsoft.com/office/officeart/2005/8/layout/default"/>
    <dgm:cxn modelId="{72BE6C03-E6DE-4CA3-A9B4-B70DD70462C2}" type="presParOf" srcId="{7BED3AB3-B1C0-43EA-9D17-23EB467C2164}" destId="{C7704645-1DC7-4224-95FE-8EEA4524BA4F}" srcOrd="15" destOrd="0" presId="urn:microsoft.com/office/officeart/2005/8/layout/default"/>
    <dgm:cxn modelId="{D15EC332-414F-4F2B-8FE1-887C0B6413BF}" type="presParOf" srcId="{7BED3AB3-B1C0-43EA-9D17-23EB467C2164}" destId="{DF56CDDB-FD3A-4564-8E76-55D707569D7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FB66A0-625B-4637-BBD8-F1198D3A6BF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3262F9-76EB-4596-887C-EEBCBFEC3896}">
      <dgm:prSet/>
      <dgm:spPr/>
      <dgm:t>
        <a:bodyPr/>
        <a:lstStyle/>
        <a:p>
          <a:r>
            <a:rPr lang="en-US" dirty="0" err="1"/>
            <a:t>Desenvolvimento</a:t>
          </a:r>
          <a:r>
            <a:rPr lang="en-US" dirty="0"/>
            <a:t> de Software</a:t>
          </a:r>
        </a:p>
      </dgm:t>
    </dgm:pt>
    <dgm:pt modelId="{78271663-1182-4D7E-90E8-BDBC6485D929}" type="parTrans" cxnId="{D2FFBFCC-B8F0-434C-907A-F1105F30A8CA}">
      <dgm:prSet/>
      <dgm:spPr/>
      <dgm:t>
        <a:bodyPr/>
        <a:lstStyle/>
        <a:p>
          <a:endParaRPr lang="en-US"/>
        </a:p>
      </dgm:t>
    </dgm:pt>
    <dgm:pt modelId="{CBD12869-01C3-4DB7-9D2C-7172F544D013}" type="sibTrans" cxnId="{D2FFBFCC-B8F0-434C-907A-F1105F30A8CA}">
      <dgm:prSet/>
      <dgm:spPr/>
      <dgm:t>
        <a:bodyPr/>
        <a:lstStyle/>
        <a:p>
          <a:endParaRPr lang="en-US"/>
        </a:p>
      </dgm:t>
    </dgm:pt>
    <dgm:pt modelId="{0C88B6B6-18E1-417B-B185-AF43706A9F62}">
      <dgm:prSet/>
      <dgm:spPr/>
      <dgm:t>
        <a:bodyPr/>
        <a:lstStyle/>
        <a:p>
          <a:r>
            <a:rPr lang="en-US" dirty="0" err="1"/>
            <a:t>Desenvolvimento</a:t>
          </a:r>
          <a:r>
            <a:rPr lang="en-US" dirty="0"/>
            <a:t> Mobile</a:t>
          </a:r>
        </a:p>
      </dgm:t>
    </dgm:pt>
    <dgm:pt modelId="{DE9BE595-0DDC-47D1-92C4-06AB7C7519E1}" type="parTrans" cxnId="{2C0DC423-11B3-4BAF-AC57-45D8BF72241A}">
      <dgm:prSet/>
      <dgm:spPr/>
      <dgm:t>
        <a:bodyPr/>
        <a:lstStyle/>
        <a:p>
          <a:endParaRPr lang="en-US"/>
        </a:p>
      </dgm:t>
    </dgm:pt>
    <dgm:pt modelId="{03384DA5-53C3-4643-97BA-E12555E3C116}" type="sibTrans" cxnId="{2C0DC423-11B3-4BAF-AC57-45D8BF72241A}">
      <dgm:prSet/>
      <dgm:spPr/>
      <dgm:t>
        <a:bodyPr/>
        <a:lstStyle/>
        <a:p>
          <a:endParaRPr lang="en-US"/>
        </a:p>
      </dgm:t>
    </dgm:pt>
    <dgm:pt modelId="{97C94994-5DFC-467A-AD84-890A84F6F50D}">
      <dgm:prSet/>
      <dgm:spPr/>
      <dgm:t>
        <a:bodyPr/>
        <a:lstStyle/>
        <a:p>
          <a:r>
            <a:rPr lang="en-US" dirty="0" err="1"/>
            <a:t>Engenharia</a:t>
          </a:r>
          <a:r>
            <a:rPr lang="en-US" dirty="0"/>
            <a:t> de Dados e Big Data</a:t>
          </a:r>
        </a:p>
      </dgm:t>
    </dgm:pt>
    <dgm:pt modelId="{D785569D-94EA-48DB-93E1-25DE122164A3}" type="parTrans" cxnId="{74955998-21DF-47D6-AF42-2F6FC76FF398}">
      <dgm:prSet/>
      <dgm:spPr/>
      <dgm:t>
        <a:bodyPr/>
        <a:lstStyle/>
        <a:p>
          <a:endParaRPr lang="en-US"/>
        </a:p>
      </dgm:t>
    </dgm:pt>
    <dgm:pt modelId="{E96FA9F2-93D9-4076-AE67-F9CF86B01A5C}" type="sibTrans" cxnId="{74955998-21DF-47D6-AF42-2F6FC76FF398}">
      <dgm:prSet/>
      <dgm:spPr/>
      <dgm:t>
        <a:bodyPr/>
        <a:lstStyle/>
        <a:p>
          <a:endParaRPr lang="en-US"/>
        </a:p>
      </dgm:t>
    </dgm:pt>
    <dgm:pt modelId="{75F11818-FA00-4430-A83B-7C495F0275BB}">
      <dgm:prSet/>
      <dgm:spPr/>
      <dgm:t>
        <a:bodyPr/>
        <a:lstStyle/>
        <a:p>
          <a:r>
            <a:rPr lang="en-US" dirty="0"/>
            <a:t>Blockchain</a:t>
          </a:r>
        </a:p>
      </dgm:t>
    </dgm:pt>
    <dgm:pt modelId="{608AE6B9-4D28-4855-8FFC-400D7CF41345}" type="parTrans" cxnId="{DCDD6CD9-8DD3-40B1-9CD3-2E2E00507557}">
      <dgm:prSet/>
      <dgm:spPr/>
      <dgm:t>
        <a:bodyPr/>
        <a:lstStyle/>
        <a:p>
          <a:endParaRPr lang="en-US"/>
        </a:p>
      </dgm:t>
    </dgm:pt>
    <dgm:pt modelId="{46A29E5B-7AA5-4480-95C6-DC0BB76B83C5}" type="sibTrans" cxnId="{DCDD6CD9-8DD3-40B1-9CD3-2E2E00507557}">
      <dgm:prSet/>
      <dgm:spPr/>
      <dgm:t>
        <a:bodyPr/>
        <a:lstStyle/>
        <a:p>
          <a:endParaRPr lang="en-US"/>
        </a:p>
      </dgm:t>
    </dgm:pt>
    <dgm:pt modelId="{2F8CC453-808B-4A13-905E-FC09435A4ADA}">
      <dgm:prSet/>
      <dgm:spPr/>
      <dgm:t>
        <a:bodyPr/>
        <a:lstStyle/>
        <a:p>
          <a:r>
            <a:rPr lang="en-US" dirty="0" err="1"/>
            <a:t>Realidade</a:t>
          </a:r>
          <a:r>
            <a:rPr lang="en-US" dirty="0"/>
            <a:t> </a:t>
          </a:r>
          <a:r>
            <a:rPr lang="en-US" dirty="0" err="1"/>
            <a:t>Aumentada</a:t>
          </a:r>
          <a:r>
            <a:rPr lang="en-US" dirty="0"/>
            <a:t> e </a:t>
          </a:r>
          <a:r>
            <a:rPr lang="en-US" dirty="0" err="1"/>
            <a:t>Realidade</a:t>
          </a:r>
          <a:r>
            <a:rPr lang="en-US" dirty="0"/>
            <a:t> Virtual (AR/VR)</a:t>
          </a:r>
        </a:p>
      </dgm:t>
    </dgm:pt>
    <dgm:pt modelId="{98A858D1-C96D-49E9-BF88-E28D8F775551}" type="parTrans" cxnId="{79FFC40D-6ABA-4E83-96BA-4B60C8530E91}">
      <dgm:prSet/>
      <dgm:spPr/>
      <dgm:t>
        <a:bodyPr/>
        <a:lstStyle/>
        <a:p>
          <a:endParaRPr lang="en-US"/>
        </a:p>
      </dgm:t>
    </dgm:pt>
    <dgm:pt modelId="{8A348FBE-9535-4DDB-B06F-F0E1CAA22886}" type="sibTrans" cxnId="{79FFC40D-6ABA-4E83-96BA-4B60C8530E91}">
      <dgm:prSet/>
      <dgm:spPr/>
      <dgm:t>
        <a:bodyPr/>
        <a:lstStyle/>
        <a:p>
          <a:endParaRPr lang="en-US"/>
        </a:p>
      </dgm:t>
    </dgm:pt>
    <dgm:pt modelId="{5D8C51D2-FB11-41F2-BD71-48E52207AC65}">
      <dgm:prSet/>
      <dgm:spPr/>
      <dgm:t>
        <a:bodyPr/>
        <a:lstStyle/>
        <a:p>
          <a:r>
            <a:rPr lang="en-US" dirty="0" err="1"/>
            <a:t>Ética</a:t>
          </a:r>
          <a:r>
            <a:rPr lang="en-US" dirty="0"/>
            <a:t> e IA</a:t>
          </a:r>
        </a:p>
      </dgm:t>
    </dgm:pt>
    <dgm:pt modelId="{F79407D6-254F-4CEF-A3B4-706E3DC2D7F0}" type="parTrans" cxnId="{5F2AE98A-CE5A-4F44-9C04-9C2AEAA59813}">
      <dgm:prSet/>
      <dgm:spPr/>
      <dgm:t>
        <a:bodyPr/>
        <a:lstStyle/>
        <a:p>
          <a:endParaRPr lang="en-US"/>
        </a:p>
      </dgm:t>
    </dgm:pt>
    <dgm:pt modelId="{6793C067-ED44-4936-95E6-268FF0DCA079}" type="sibTrans" cxnId="{5F2AE98A-CE5A-4F44-9C04-9C2AEAA59813}">
      <dgm:prSet/>
      <dgm:spPr/>
      <dgm:t>
        <a:bodyPr/>
        <a:lstStyle/>
        <a:p>
          <a:endParaRPr lang="en-US"/>
        </a:p>
      </dgm:t>
    </dgm:pt>
    <dgm:pt modelId="{C60AB373-315F-422C-AB0A-7F8306B3F47C}">
      <dgm:prSet/>
      <dgm:spPr/>
      <dgm:t>
        <a:bodyPr/>
        <a:lstStyle/>
        <a:p>
          <a:r>
            <a:rPr lang="en-US" dirty="0" err="1"/>
            <a:t>Automação</a:t>
          </a:r>
          <a:r>
            <a:rPr lang="en-US" dirty="0"/>
            <a:t> Industrial e IoT</a:t>
          </a:r>
        </a:p>
      </dgm:t>
    </dgm:pt>
    <dgm:pt modelId="{E0A89EF1-C3C3-4359-8F65-B8D4DAA7CCED}" type="parTrans" cxnId="{1F991B7C-4996-4C3A-BFF1-394D901EAD10}">
      <dgm:prSet/>
      <dgm:spPr/>
      <dgm:t>
        <a:bodyPr/>
        <a:lstStyle/>
        <a:p>
          <a:endParaRPr lang="en-US"/>
        </a:p>
      </dgm:t>
    </dgm:pt>
    <dgm:pt modelId="{0D11CCED-D11A-4B2B-BDCE-5E6C8EAEF804}" type="sibTrans" cxnId="{1F991B7C-4996-4C3A-BFF1-394D901EAD10}">
      <dgm:prSet/>
      <dgm:spPr/>
      <dgm:t>
        <a:bodyPr/>
        <a:lstStyle/>
        <a:p>
          <a:endParaRPr lang="en-US"/>
        </a:p>
      </dgm:t>
    </dgm:pt>
    <dgm:pt modelId="{E2D443FF-A097-42B7-8370-9E8AB31325AC}">
      <dgm:prSet/>
      <dgm:spPr/>
      <dgm:t>
        <a:bodyPr/>
        <a:lstStyle/>
        <a:p>
          <a:r>
            <a:rPr lang="en-US" dirty="0" err="1"/>
            <a:t>Gestão</a:t>
          </a:r>
          <a:r>
            <a:rPr lang="en-US" dirty="0"/>
            <a:t> de </a:t>
          </a:r>
          <a:r>
            <a:rPr lang="en-US" dirty="0" err="1"/>
            <a:t>Projetos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TI</a:t>
          </a:r>
        </a:p>
      </dgm:t>
    </dgm:pt>
    <dgm:pt modelId="{6E109C17-43FF-4F68-BECC-18CC38525527}" type="parTrans" cxnId="{2DC5ADF0-3AF3-42A8-A607-7539A0856131}">
      <dgm:prSet/>
      <dgm:spPr/>
      <dgm:t>
        <a:bodyPr/>
        <a:lstStyle/>
        <a:p>
          <a:endParaRPr lang="en-US"/>
        </a:p>
      </dgm:t>
    </dgm:pt>
    <dgm:pt modelId="{5C34BBA0-4087-49D0-A015-705DCE66445C}" type="sibTrans" cxnId="{2DC5ADF0-3AF3-42A8-A607-7539A0856131}">
      <dgm:prSet/>
      <dgm:spPr/>
      <dgm:t>
        <a:bodyPr/>
        <a:lstStyle/>
        <a:p>
          <a:endParaRPr lang="en-US"/>
        </a:p>
      </dgm:t>
    </dgm:pt>
    <dgm:pt modelId="{E4A6A255-9261-4284-BEEF-564956DA3ECB}">
      <dgm:prSet/>
      <dgm:spPr/>
      <dgm:t>
        <a:bodyPr/>
        <a:lstStyle/>
        <a:p>
          <a:r>
            <a:rPr lang="en-US" dirty="0" err="1"/>
            <a:t>Cibersegurança</a:t>
          </a:r>
          <a:endParaRPr lang="en-US" dirty="0"/>
        </a:p>
      </dgm:t>
    </dgm:pt>
    <dgm:pt modelId="{F975DDBA-FCA1-48D2-84AC-866FA56630C2}" type="parTrans" cxnId="{5F15E650-856E-4EEB-8C54-DDF1518805BD}">
      <dgm:prSet/>
      <dgm:spPr/>
      <dgm:t>
        <a:bodyPr/>
        <a:lstStyle/>
        <a:p>
          <a:endParaRPr lang="en-US"/>
        </a:p>
      </dgm:t>
    </dgm:pt>
    <dgm:pt modelId="{015C03E7-96A4-449F-9B4C-0A3C9F974032}" type="sibTrans" cxnId="{5F15E650-856E-4EEB-8C54-DDF1518805BD}">
      <dgm:prSet/>
      <dgm:spPr/>
      <dgm:t>
        <a:bodyPr/>
        <a:lstStyle/>
        <a:p>
          <a:endParaRPr lang="en-US"/>
        </a:p>
      </dgm:t>
    </dgm:pt>
    <dgm:pt modelId="{AB3466EE-2C3C-4C91-99C0-9765607263FE}">
      <dgm:prSet/>
      <dgm:spPr/>
      <dgm:t>
        <a:bodyPr/>
        <a:lstStyle/>
        <a:p>
          <a:r>
            <a:rPr lang="en-US" dirty="0"/>
            <a:t>DevOps e </a:t>
          </a:r>
          <a:r>
            <a:rPr lang="en-US" dirty="0" err="1"/>
            <a:t>Automação</a:t>
          </a:r>
          <a:endParaRPr lang="en-US" dirty="0"/>
        </a:p>
      </dgm:t>
    </dgm:pt>
    <dgm:pt modelId="{B6B4C07C-0FFA-4E5E-AE18-4D397CE47E31}" type="parTrans" cxnId="{E34B46BF-699B-48D9-8CB6-7B7354DB9351}">
      <dgm:prSet/>
      <dgm:spPr/>
      <dgm:t>
        <a:bodyPr/>
        <a:lstStyle/>
        <a:p>
          <a:endParaRPr lang="en-US"/>
        </a:p>
      </dgm:t>
    </dgm:pt>
    <dgm:pt modelId="{D28B0F23-7871-4F50-85C9-817C6FACE79B}" type="sibTrans" cxnId="{E34B46BF-699B-48D9-8CB6-7B7354DB9351}">
      <dgm:prSet/>
      <dgm:spPr/>
      <dgm:t>
        <a:bodyPr/>
        <a:lstStyle/>
        <a:p>
          <a:endParaRPr lang="en-US"/>
        </a:p>
      </dgm:t>
    </dgm:pt>
    <dgm:pt modelId="{85A26307-89FD-4F54-8F25-2BD62CAC1D04}">
      <dgm:prSet/>
      <dgm:spPr/>
      <dgm:t>
        <a:bodyPr/>
        <a:lstStyle/>
        <a:p>
          <a:r>
            <a:rPr lang="en-US" dirty="0"/>
            <a:t>Cloud Computing</a:t>
          </a:r>
        </a:p>
      </dgm:t>
    </dgm:pt>
    <dgm:pt modelId="{FFBD33AB-7F45-47E4-BA49-6F6BFE05ED43}" type="parTrans" cxnId="{235C8440-ED76-46C7-9526-8A164AC27BE9}">
      <dgm:prSet/>
      <dgm:spPr/>
      <dgm:t>
        <a:bodyPr/>
        <a:lstStyle/>
        <a:p>
          <a:endParaRPr lang="en-US"/>
        </a:p>
      </dgm:t>
    </dgm:pt>
    <dgm:pt modelId="{1EF4DBAF-3DA9-447C-B475-7B43ACB97D00}" type="sibTrans" cxnId="{235C8440-ED76-46C7-9526-8A164AC27BE9}">
      <dgm:prSet/>
      <dgm:spPr/>
      <dgm:t>
        <a:bodyPr/>
        <a:lstStyle/>
        <a:p>
          <a:endParaRPr lang="en-US"/>
        </a:p>
      </dgm:t>
    </dgm:pt>
    <dgm:pt modelId="{18AD3FE6-7B3C-4A56-AD62-4A91BED5C1F1}">
      <dgm:prSet/>
      <dgm:spPr/>
      <dgm:t>
        <a:bodyPr/>
        <a:lstStyle/>
        <a:p>
          <a:r>
            <a:rPr lang="en-US" dirty="0" err="1"/>
            <a:t>Ciência</a:t>
          </a:r>
          <a:r>
            <a:rPr lang="en-US" dirty="0"/>
            <a:t> de Dados e </a:t>
          </a:r>
          <a:r>
            <a:rPr lang="en-US" dirty="0" err="1"/>
            <a:t>Inteligência</a:t>
          </a:r>
          <a:r>
            <a:rPr lang="en-US" dirty="0"/>
            <a:t> Artificial</a:t>
          </a:r>
        </a:p>
      </dgm:t>
    </dgm:pt>
    <dgm:pt modelId="{C6D39A99-468A-42CE-8215-BF163437984D}" type="parTrans" cxnId="{833CBEAD-B72B-491F-96C4-1001FB143F11}">
      <dgm:prSet/>
      <dgm:spPr/>
      <dgm:t>
        <a:bodyPr/>
        <a:lstStyle/>
        <a:p>
          <a:endParaRPr lang="en-US"/>
        </a:p>
      </dgm:t>
    </dgm:pt>
    <dgm:pt modelId="{DE59398F-23C7-4D16-8B78-8BCCC80039CE}" type="sibTrans" cxnId="{833CBEAD-B72B-491F-96C4-1001FB143F11}">
      <dgm:prSet/>
      <dgm:spPr/>
      <dgm:t>
        <a:bodyPr/>
        <a:lstStyle/>
        <a:p>
          <a:endParaRPr lang="en-US"/>
        </a:p>
      </dgm:t>
    </dgm:pt>
    <dgm:pt modelId="{258C7800-870C-4764-BE33-200405DF57EE}">
      <dgm:prSet/>
      <dgm:spPr/>
      <dgm:t>
        <a:bodyPr/>
        <a:lstStyle/>
        <a:p>
          <a:r>
            <a:rPr lang="en-US"/>
            <a:t>Redes </a:t>
          </a:r>
          <a:r>
            <a:rPr lang="en-US" dirty="0"/>
            <a:t>e </a:t>
          </a:r>
          <a:r>
            <a:rPr lang="en-US" dirty="0" err="1"/>
            <a:t>Infraestrutura</a:t>
          </a:r>
          <a:endParaRPr lang="en-US" dirty="0"/>
        </a:p>
      </dgm:t>
    </dgm:pt>
    <dgm:pt modelId="{A5DB765A-6E97-4CAB-828C-7F5A4932BC1D}" type="parTrans" cxnId="{FB1388A9-317E-4C98-A6A1-B688B136498B}">
      <dgm:prSet/>
      <dgm:spPr/>
      <dgm:t>
        <a:bodyPr/>
        <a:lstStyle/>
        <a:p>
          <a:endParaRPr lang="en-US"/>
        </a:p>
      </dgm:t>
    </dgm:pt>
    <dgm:pt modelId="{45936E7A-CD1A-4828-9F82-9B07BE2E5F92}" type="sibTrans" cxnId="{FB1388A9-317E-4C98-A6A1-B688B136498B}">
      <dgm:prSet/>
      <dgm:spPr/>
      <dgm:t>
        <a:bodyPr/>
        <a:lstStyle/>
        <a:p>
          <a:endParaRPr lang="en-US"/>
        </a:p>
      </dgm:t>
    </dgm:pt>
    <dgm:pt modelId="{DF13B092-FDD4-4576-B44D-9BB7D11BEF6F}">
      <dgm:prSet/>
      <dgm:spPr/>
      <dgm:t>
        <a:bodyPr/>
        <a:lstStyle/>
        <a:p>
          <a:r>
            <a:rPr lang="en-US" dirty="0" err="1"/>
            <a:t>Cursos</a:t>
          </a:r>
          <a:r>
            <a:rPr lang="en-US" dirty="0"/>
            <a:t> </a:t>
          </a:r>
          <a:r>
            <a:rPr lang="en-US" dirty="0" err="1"/>
            <a:t>Multidisciplinares</a:t>
          </a:r>
          <a:r>
            <a:rPr lang="en-US" dirty="0"/>
            <a:t> e </a:t>
          </a:r>
          <a:r>
            <a:rPr lang="en-US" dirty="0" err="1"/>
            <a:t>Futuras</a:t>
          </a:r>
          <a:r>
            <a:rPr lang="en-US" dirty="0"/>
            <a:t> </a:t>
          </a:r>
          <a:r>
            <a:rPr lang="en-US" dirty="0" err="1"/>
            <a:t>Tendências</a:t>
          </a:r>
          <a:endParaRPr lang="en-US" dirty="0"/>
        </a:p>
      </dgm:t>
    </dgm:pt>
    <dgm:pt modelId="{0B4F0C63-0CBD-4C1A-AABB-0269983A8FE4}" type="parTrans" cxnId="{B1BA532B-E764-4D84-A985-72123BE851CF}">
      <dgm:prSet/>
      <dgm:spPr/>
      <dgm:t>
        <a:bodyPr/>
        <a:lstStyle/>
        <a:p>
          <a:endParaRPr lang="en-US"/>
        </a:p>
      </dgm:t>
    </dgm:pt>
    <dgm:pt modelId="{2E5B8DCA-C987-4125-85F4-E6751DE49477}" type="sibTrans" cxnId="{B1BA532B-E764-4D84-A985-72123BE851CF}">
      <dgm:prSet/>
      <dgm:spPr/>
      <dgm:t>
        <a:bodyPr/>
        <a:lstStyle/>
        <a:p>
          <a:endParaRPr lang="en-US"/>
        </a:p>
      </dgm:t>
    </dgm:pt>
    <dgm:pt modelId="{F75E1555-A1B1-4893-B8ED-0A7D055FC084}" type="pres">
      <dgm:prSet presAssocID="{31FB66A0-625B-4637-BBD8-F1198D3A6BFC}" presName="linear" presStyleCnt="0">
        <dgm:presLayoutVars>
          <dgm:animLvl val="lvl"/>
          <dgm:resizeHandles val="exact"/>
        </dgm:presLayoutVars>
      </dgm:prSet>
      <dgm:spPr/>
    </dgm:pt>
    <dgm:pt modelId="{E044A588-83F4-49C7-A0B0-616CDA206882}" type="pres">
      <dgm:prSet presAssocID="{3B3262F9-76EB-4596-887C-EEBCBFEC3896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B984C3E8-FB01-44F0-AFB9-600439885E32}" type="pres">
      <dgm:prSet presAssocID="{CBD12869-01C3-4DB7-9D2C-7172F544D013}" presName="spacer" presStyleCnt="0"/>
      <dgm:spPr/>
    </dgm:pt>
    <dgm:pt modelId="{F75D93CD-EDFB-495E-A7CA-FA8D498CF395}" type="pres">
      <dgm:prSet presAssocID="{0C88B6B6-18E1-417B-B185-AF43706A9F62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4BF34326-0711-4D6B-9600-3E036A20E470}" type="pres">
      <dgm:prSet presAssocID="{03384DA5-53C3-4643-97BA-E12555E3C116}" presName="spacer" presStyleCnt="0"/>
      <dgm:spPr/>
    </dgm:pt>
    <dgm:pt modelId="{E04EB156-C954-410E-97B3-E34DEFB296F1}" type="pres">
      <dgm:prSet presAssocID="{E2D443FF-A097-42B7-8370-9E8AB31325AC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2AA4055D-E850-442B-8D30-699F3B2EAF08}" type="pres">
      <dgm:prSet presAssocID="{5C34BBA0-4087-49D0-A015-705DCE66445C}" presName="spacer" presStyleCnt="0"/>
      <dgm:spPr/>
    </dgm:pt>
    <dgm:pt modelId="{467AFE16-4895-4728-A275-D82B8017B9F2}" type="pres">
      <dgm:prSet presAssocID="{258C7800-870C-4764-BE33-200405DF57EE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4FD59E31-44D7-4A61-8F82-6681FBFA3B17}" type="pres">
      <dgm:prSet presAssocID="{45936E7A-CD1A-4828-9F82-9B07BE2E5F92}" presName="spacer" presStyleCnt="0"/>
      <dgm:spPr/>
    </dgm:pt>
    <dgm:pt modelId="{520FBB1E-17FD-4622-A07F-5A6D2A9680C9}" type="pres">
      <dgm:prSet presAssocID="{AB3466EE-2C3C-4C91-99C0-9765607263FE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5F4A765F-48AE-479B-A62B-E3BFAB613DE4}" type="pres">
      <dgm:prSet presAssocID="{D28B0F23-7871-4F50-85C9-817C6FACE79B}" presName="spacer" presStyleCnt="0"/>
      <dgm:spPr/>
    </dgm:pt>
    <dgm:pt modelId="{3E2B3182-4A0F-4372-A9EB-EC3F3BF8F7F0}" type="pres">
      <dgm:prSet presAssocID="{85A26307-89FD-4F54-8F25-2BD62CAC1D04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D058E487-A22B-4BBE-A2BD-CAFBBC4F4A63}" type="pres">
      <dgm:prSet presAssocID="{1EF4DBAF-3DA9-447C-B475-7B43ACB97D00}" presName="spacer" presStyleCnt="0"/>
      <dgm:spPr/>
    </dgm:pt>
    <dgm:pt modelId="{B2E0DB70-00A0-4570-931E-A9B2742A4023}" type="pres">
      <dgm:prSet presAssocID="{E4A6A255-9261-4284-BEEF-564956DA3ECB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B7DAD1CE-5780-4907-BDA9-9E84D02A5C0E}" type="pres">
      <dgm:prSet presAssocID="{015C03E7-96A4-449F-9B4C-0A3C9F974032}" presName="spacer" presStyleCnt="0"/>
      <dgm:spPr/>
    </dgm:pt>
    <dgm:pt modelId="{5B47C2FF-11D8-4EDF-BD8F-D1B5091ACF65}" type="pres">
      <dgm:prSet presAssocID="{18AD3FE6-7B3C-4A56-AD62-4A91BED5C1F1}" presName="parentText" presStyleLbl="node1" presStyleIdx="7" presStyleCnt="14">
        <dgm:presLayoutVars>
          <dgm:chMax val="0"/>
          <dgm:bulletEnabled val="1"/>
        </dgm:presLayoutVars>
      </dgm:prSet>
      <dgm:spPr/>
    </dgm:pt>
    <dgm:pt modelId="{3E9333FD-0017-4811-B3A6-97B97C99C4E8}" type="pres">
      <dgm:prSet presAssocID="{DE59398F-23C7-4D16-8B78-8BCCC80039CE}" presName="spacer" presStyleCnt="0"/>
      <dgm:spPr/>
    </dgm:pt>
    <dgm:pt modelId="{27002D0A-2D68-429F-8068-EBB04BDE3223}" type="pres">
      <dgm:prSet presAssocID="{97C94994-5DFC-467A-AD84-890A84F6F50D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2D5B2949-2FA1-4D20-9B19-D047D666383C}" type="pres">
      <dgm:prSet presAssocID="{E96FA9F2-93D9-4076-AE67-F9CF86B01A5C}" presName="spacer" presStyleCnt="0"/>
      <dgm:spPr/>
    </dgm:pt>
    <dgm:pt modelId="{34DD9B21-81EA-4C3A-89C6-DD5CE912CED5}" type="pres">
      <dgm:prSet presAssocID="{75F11818-FA00-4430-A83B-7C495F0275BB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3AAFC3CE-69CC-46D6-9E0E-20E2F514AF2F}" type="pres">
      <dgm:prSet presAssocID="{46A29E5B-7AA5-4480-95C6-DC0BB76B83C5}" presName="spacer" presStyleCnt="0"/>
      <dgm:spPr/>
    </dgm:pt>
    <dgm:pt modelId="{842C23E7-735F-460B-97D3-0621025E4062}" type="pres">
      <dgm:prSet presAssocID="{2F8CC453-808B-4A13-905E-FC09435A4ADA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A371FCAD-9ABE-4971-B0F2-010745A5C0A1}" type="pres">
      <dgm:prSet presAssocID="{8A348FBE-9535-4DDB-B06F-F0E1CAA22886}" presName="spacer" presStyleCnt="0"/>
      <dgm:spPr/>
    </dgm:pt>
    <dgm:pt modelId="{5E51D052-071F-4A6D-A502-C2F60B84D911}" type="pres">
      <dgm:prSet presAssocID="{5D8C51D2-FB11-41F2-BD71-48E52207AC65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CB05F8F7-A966-4B11-A731-FA85F9C66AC0}" type="pres">
      <dgm:prSet presAssocID="{6793C067-ED44-4936-95E6-268FF0DCA079}" presName="spacer" presStyleCnt="0"/>
      <dgm:spPr/>
    </dgm:pt>
    <dgm:pt modelId="{F155F771-B9C1-4AF4-A13C-35F386D6EE0B}" type="pres">
      <dgm:prSet presAssocID="{C60AB373-315F-422C-AB0A-7F8306B3F47C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6AFD88C0-AB44-4F83-B314-274829DFE3ED}" type="pres">
      <dgm:prSet presAssocID="{0D11CCED-D11A-4B2B-BDCE-5E6C8EAEF804}" presName="spacer" presStyleCnt="0"/>
      <dgm:spPr/>
    </dgm:pt>
    <dgm:pt modelId="{6030D9DB-BD7F-458D-8D11-176882EE56B1}" type="pres">
      <dgm:prSet presAssocID="{DF13B092-FDD4-4576-B44D-9BB7D11BEF6F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79FFC40D-6ABA-4E83-96BA-4B60C8530E91}" srcId="{31FB66A0-625B-4637-BBD8-F1198D3A6BFC}" destId="{2F8CC453-808B-4A13-905E-FC09435A4ADA}" srcOrd="10" destOrd="0" parTransId="{98A858D1-C96D-49E9-BF88-E28D8F775551}" sibTransId="{8A348FBE-9535-4DDB-B06F-F0E1CAA22886}"/>
    <dgm:cxn modelId="{E7605A11-3714-4F23-937F-03E56B703713}" type="presOf" srcId="{2F8CC453-808B-4A13-905E-FC09435A4ADA}" destId="{842C23E7-735F-460B-97D3-0621025E4062}" srcOrd="0" destOrd="0" presId="urn:microsoft.com/office/officeart/2005/8/layout/vList2"/>
    <dgm:cxn modelId="{C36BA513-7996-45C0-9607-3081A1FBCA6C}" type="presOf" srcId="{18AD3FE6-7B3C-4A56-AD62-4A91BED5C1F1}" destId="{5B47C2FF-11D8-4EDF-BD8F-D1B5091ACF65}" srcOrd="0" destOrd="0" presId="urn:microsoft.com/office/officeart/2005/8/layout/vList2"/>
    <dgm:cxn modelId="{2C0DC423-11B3-4BAF-AC57-45D8BF72241A}" srcId="{31FB66A0-625B-4637-BBD8-F1198D3A6BFC}" destId="{0C88B6B6-18E1-417B-B185-AF43706A9F62}" srcOrd="1" destOrd="0" parTransId="{DE9BE595-0DDC-47D1-92C4-06AB7C7519E1}" sibTransId="{03384DA5-53C3-4643-97BA-E12555E3C116}"/>
    <dgm:cxn modelId="{DE3E9225-1715-4F48-9D3C-F9ECF3ABDF77}" type="presOf" srcId="{E2D443FF-A097-42B7-8370-9E8AB31325AC}" destId="{E04EB156-C954-410E-97B3-E34DEFB296F1}" srcOrd="0" destOrd="0" presId="urn:microsoft.com/office/officeart/2005/8/layout/vList2"/>
    <dgm:cxn modelId="{95C92C27-C143-43FE-891E-A3CD7D0DE9E4}" type="presOf" srcId="{0C88B6B6-18E1-417B-B185-AF43706A9F62}" destId="{F75D93CD-EDFB-495E-A7CA-FA8D498CF395}" srcOrd="0" destOrd="0" presId="urn:microsoft.com/office/officeart/2005/8/layout/vList2"/>
    <dgm:cxn modelId="{B1BA532B-E764-4D84-A985-72123BE851CF}" srcId="{31FB66A0-625B-4637-BBD8-F1198D3A6BFC}" destId="{DF13B092-FDD4-4576-B44D-9BB7D11BEF6F}" srcOrd="13" destOrd="0" parTransId="{0B4F0C63-0CBD-4C1A-AABB-0269983A8FE4}" sibTransId="{2E5B8DCA-C987-4125-85F4-E6751DE49477}"/>
    <dgm:cxn modelId="{59DA902C-EF96-4399-9641-5F4CE5653DA2}" type="presOf" srcId="{75F11818-FA00-4430-A83B-7C495F0275BB}" destId="{34DD9B21-81EA-4C3A-89C6-DD5CE912CED5}" srcOrd="0" destOrd="0" presId="urn:microsoft.com/office/officeart/2005/8/layout/vList2"/>
    <dgm:cxn modelId="{982F392D-3C67-47B9-BC1C-188DD9A1DE7A}" type="presOf" srcId="{5D8C51D2-FB11-41F2-BD71-48E52207AC65}" destId="{5E51D052-071F-4A6D-A502-C2F60B84D911}" srcOrd="0" destOrd="0" presId="urn:microsoft.com/office/officeart/2005/8/layout/vList2"/>
    <dgm:cxn modelId="{CA504331-ACC0-471B-8F8C-A1863553F491}" type="presOf" srcId="{258C7800-870C-4764-BE33-200405DF57EE}" destId="{467AFE16-4895-4728-A275-D82B8017B9F2}" srcOrd="0" destOrd="0" presId="urn:microsoft.com/office/officeart/2005/8/layout/vList2"/>
    <dgm:cxn modelId="{235C8440-ED76-46C7-9526-8A164AC27BE9}" srcId="{31FB66A0-625B-4637-BBD8-F1198D3A6BFC}" destId="{85A26307-89FD-4F54-8F25-2BD62CAC1D04}" srcOrd="5" destOrd="0" parTransId="{FFBD33AB-7F45-47E4-BA49-6F6BFE05ED43}" sibTransId="{1EF4DBAF-3DA9-447C-B475-7B43ACB97D00}"/>
    <dgm:cxn modelId="{E8456F47-CDC4-4264-8399-E18670888DD0}" type="presOf" srcId="{85A26307-89FD-4F54-8F25-2BD62CAC1D04}" destId="{3E2B3182-4A0F-4372-A9EB-EC3F3BF8F7F0}" srcOrd="0" destOrd="0" presId="urn:microsoft.com/office/officeart/2005/8/layout/vList2"/>
    <dgm:cxn modelId="{FF8C556B-9259-4BBA-A177-727E5D12A5BB}" type="presOf" srcId="{97C94994-5DFC-467A-AD84-890A84F6F50D}" destId="{27002D0A-2D68-429F-8068-EBB04BDE3223}" srcOrd="0" destOrd="0" presId="urn:microsoft.com/office/officeart/2005/8/layout/vList2"/>
    <dgm:cxn modelId="{5F15E650-856E-4EEB-8C54-DDF1518805BD}" srcId="{31FB66A0-625B-4637-BBD8-F1198D3A6BFC}" destId="{E4A6A255-9261-4284-BEEF-564956DA3ECB}" srcOrd="6" destOrd="0" parTransId="{F975DDBA-FCA1-48D2-84AC-866FA56630C2}" sibTransId="{015C03E7-96A4-449F-9B4C-0A3C9F974032}"/>
    <dgm:cxn modelId="{1F991B7C-4996-4C3A-BFF1-394D901EAD10}" srcId="{31FB66A0-625B-4637-BBD8-F1198D3A6BFC}" destId="{C60AB373-315F-422C-AB0A-7F8306B3F47C}" srcOrd="12" destOrd="0" parTransId="{E0A89EF1-C3C3-4359-8F65-B8D4DAA7CCED}" sibTransId="{0D11CCED-D11A-4B2B-BDCE-5E6C8EAEF804}"/>
    <dgm:cxn modelId="{64206480-7487-413D-9265-987FD91F04EE}" type="presOf" srcId="{C60AB373-315F-422C-AB0A-7F8306B3F47C}" destId="{F155F771-B9C1-4AF4-A13C-35F386D6EE0B}" srcOrd="0" destOrd="0" presId="urn:microsoft.com/office/officeart/2005/8/layout/vList2"/>
    <dgm:cxn modelId="{5F2AE98A-CE5A-4F44-9C04-9C2AEAA59813}" srcId="{31FB66A0-625B-4637-BBD8-F1198D3A6BFC}" destId="{5D8C51D2-FB11-41F2-BD71-48E52207AC65}" srcOrd="11" destOrd="0" parTransId="{F79407D6-254F-4CEF-A3B4-706E3DC2D7F0}" sibTransId="{6793C067-ED44-4936-95E6-268FF0DCA079}"/>
    <dgm:cxn modelId="{11B4308C-4D7D-4DB1-88C2-18A33DA3AF91}" type="presOf" srcId="{DF13B092-FDD4-4576-B44D-9BB7D11BEF6F}" destId="{6030D9DB-BD7F-458D-8D11-176882EE56B1}" srcOrd="0" destOrd="0" presId="urn:microsoft.com/office/officeart/2005/8/layout/vList2"/>
    <dgm:cxn modelId="{74955998-21DF-47D6-AF42-2F6FC76FF398}" srcId="{31FB66A0-625B-4637-BBD8-F1198D3A6BFC}" destId="{97C94994-5DFC-467A-AD84-890A84F6F50D}" srcOrd="8" destOrd="0" parTransId="{D785569D-94EA-48DB-93E1-25DE122164A3}" sibTransId="{E96FA9F2-93D9-4076-AE67-F9CF86B01A5C}"/>
    <dgm:cxn modelId="{FB1388A9-317E-4C98-A6A1-B688B136498B}" srcId="{31FB66A0-625B-4637-BBD8-F1198D3A6BFC}" destId="{258C7800-870C-4764-BE33-200405DF57EE}" srcOrd="3" destOrd="0" parTransId="{A5DB765A-6E97-4CAB-828C-7F5A4932BC1D}" sibTransId="{45936E7A-CD1A-4828-9F82-9B07BE2E5F92}"/>
    <dgm:cxn modelId="{24C93CAD-8046-4BDC-94BE-BBE10BE5A22A}" type="presOf" srcId="{AB3466EE-2C3C-4C91-99C0-9765607263FE}" destId="{520FBB1E-17FD-4622-A07F-5A6D2A9680C9}" srcOrd="0" destOrd="0" presId="urn:microsoft.com/office/officeart/2005/8/layout/vList2"/>
    <dgm:cxn modelId="{833CBEAD-B72B-491F-96C4-1001FB143F11}" srcId="{31FB66A0-625B-4637-BBD8-F1198D3A6BFC}" destId="{18AD3FE6-7B3C-4A56-AD62-4A91BED5C1F1}" srcOrd="7" destOrd="0" parTransId="{C6D39A99-468A-42CE-8215-BF163437984D}" sibTransId="{DE59398F-23C7-4D16-8B78-8BCCC80039CE}"/>
    <dgm:cxn modelId="{E34B46BF-699B-48D9-8CB6-7B7354DB9351}" srcId="{31FB66A0-625B-4637-BBD8-F1198D3A6BFC}" destId="{AB3466EE-2C3C-4C91-99C0-9765607263FE}" srcOrd="4" destOrd="0" parTransId="{B6B4C07C-0FFA-4E5E-AE18-4D397CE47E31}" sibTransId="{D28B0F23-7871-4F50-85C9-817C6FACE79B}"/>
    <dgm:cxn modelId="{D2FFBFCC-B8F0-434C-907A-F1105F30A8CA}" srcId="{31FB66A0-625B-4637-BBD8-F1198D3A6BFC}" destId="{3B3262F9-76EB-4596-887C-EEBCBFEC3896}" srcOrd="0" destOrd="0" parTransId="{78271663-1182-4D7E-90E8-BDBC6485D929}" sibTransId="{CBD12869-01C3-4DB7-9D2C-7172F544D013}"/>
    <dgm:cxn modelId="{49B942D8-BB8F-441E-B7AD-92CB6C54C2A9}" type="presOf" srcId="{31FB66A0-625B-4637-BBD8-F1198D3A6BFC}" destId="{F75E1555-A1B1-4893-B8ED-0A7D055FC084}" srcOrd="0" destOrd="0" presId="urn:microsoft.com/office/officeart/2005/8/layout/vList2"/>
    <dgm:cxn modelId="{DCDD6CD9-8DD3-40B1-9CD3-2E2E00507557}" srcId="{31FB66A0-625B-4637-BBD8-F1198D3A6BFC}" destId="{75F11818-FA00-4430-A83B-7C495F0275BB}" srcOrd="9" destOrd="0" parTransId="{608AE6B9-4D28-4855-8FFC-400D7CF41345}" sibTransId="{46A29E5B-7AA5-4480-95C6-DC0BB76B83C5}"/>
    <dgm:cxn modelId="{EE9B8EE9-79F0-4200-8DF6-EC747FA7B517}" type="presOf" srcId="{E4A6A255-9261-4284-BEEF-564956DA3ECB}" destId="{B2E0DB70-00A0-4570-931E-A9B2742A4023}" srcOrd="0" destOrd="0" presId="urn:microsoft.com/office/officeart/2005/8/layout/vList2"/>
    <dgm:cxn modelId="{2DC5ADF0-3AF3-42A8-A607-7539A0856131}" srcId="{31FB66A0-625B-4637-BBD8-F1198D3A6BFC}" destId="{E2D443FF-A097-42B7-8370-9E8AB31325AC}" srcOrd="2" destOrd="0" parTransId="{6E109C17-43FF-4F68-BECC-18CC38525527}" sibTransId="{5C34BBA0-4087-49D0-A015-705DCE66445C}"/>
    <dgm:cxn modelId="{8BD301FB-3685-4D94-8524-EABC30761BB4}" type="presOf" srcId="{3B3262F9-76EB-4596-887C-EEBCBFEC3896}" destId="{E044A588-83F4-49C7-A0B0-616CDA206882}" srcOrd="0" destOrd="0" presId="urn:microsoft.com/office/officeart/2005/8/layout/vList2"/>
    <dgm:cxn modelId="{61023C39-2C67-4040-A215-930601FBE646}" type="presParOf" srcId="{F75E1555-A1B1-4893-B8ED-0A7D055FC084}" destId="{E044A588-83F4-49C7-A0B0-616CDA206882}" srcOrd="0" destOrd="0" presId="urn:microsoft.com/office/officeart/2005/8/layout/vList2"/>
    <dgm:cxn modelId="{BF63A0AC-A247-4470-8295-51921EDF1E55}" type="presParOf" srcId="{F75E1555-A1B1-4893-B8ED-0A7D055FC084}" destId="{B984C3E8-FB01-44F0-AFB9-600439885E32}" srcOrd="1" destOrd="0" presId="urn:microsoft.com/office/officeart/2005/8/layout/vList2"/>
    <dgm:cxn modelId="{1548149C-E851-491D-BE3B-F11CEF76FD6E}" type="presParOf" srcId="{F75E1555-A1B1-4893-B8ED-0A7D055FC084}" destId="{F75D93CD-EDFB-495E-A7CA-FA8D498CF395}" srcOrd="2" destOrd="0" presId="urn:microsoft.com/office/officeart/2005/8/layout/vList2"/>
    <dgm:cxn modelId="{3329B2D3-0A5B-4385-BFA9-CCBDC79A46A6}" type="presParOf" srcId="{F75E1555-A1B1-4893-B8ED-0A7D055FC084}" destId="{4BF34326-0711-4D6B-9600-3E036A20E470}" srcOrd="3" destOrd="0" presId="urn:microsoft.com/office/officeart/2005/8/layout/vList2"/>
    <dgm:cxn modelId="{1BA61564-6A16-480E-8151-F71C698CA0CE}" type="presParOf" srcId="{F75E1555-A1B1-4893-B8ED-0A7D055FC084}" destId="{E04EB156-C954-410E-97B3-E34DEFB296F1}" srcOrd="4" destOrd="0" presId="urn:microsoft.com/office/officeart/2005/8/layout/vList2"/>
    <dgm:cxn modelId="{A78C9028-74F0-44A3-A362-35DBA2E42A70}" type="presParOf" srcId="{F75E1555-A1B1-4893-B8ED-0A7D055FC084}" destId="{2AA4055D-E850-442B-8D30-699F3B2EAF08}" srcOrd="5" destOrd="0" presId="urn:microsoft.com/office/officeart/2005/8/layout/vList2"/>
    <dgm:cxn modelId="{3865EB4B-C96F-44A7-8A0F-1F0B1B702BA4}" type="presParOf" srcId="{F75E1555-A1B1-4893-B8ED-0A7D055FC084}" destId="{467AFE16-4895-4728-A275-D82B8017B9F2}" srcOrd="6" destOrd="0" presId="urn:microsoft.com/office/officeart/2005/8/layout/vList2"/>
    <dgm:cxn modelId="{1F29B2BC-2EAD-4C97-B8BC-ADD346D2AD71}" type="presParOf" srcId="{F75E1555-A1B1-4893-B8ED-0A7D055FC084}" destId="{4FD59E31-44D7-4A61-8F82-6681FBFA3B17}" srcOrd="7" destOrd="0" presId="urn:microsoft.com/office/officeart/2005/8/layout/vList2"/>
    <dgm:cxn modelId="{553072AB-68C4-4F9B-B236-788A2D840CD2}" type="presParOf" srcId="{F75E1555-A1B1-4893-B8ED-0A7D055FC084}" destId="{520FBB1E-17FD-4622-A07F-5A6D2A9680C9}" srcOrd="8" destOrd="0" presId="urn:microsoft.com/office/officeart/2005/8/layout/vList2"/>
    <dgm:cxn modelId="{58D923CB-A426-4915-A5F8-4817525AF558}" type="presParOf" srcId="{F75E1555-A1B1-4893-B8ED-0A7D055FC084}" destId="{5F4A765F-48AE-479B-A62B-E3BFAB613DE4}" srcOrd="9" destOrd="0" presId="urn:microsoft.com/office/officeart/2005/8/layout/vList2"/>
    <dgm:cxn modelId="{32B94AEA-B5CC-4D2A-95E6-B3E508A7FADF}" type="presParOf" srcId="{F75E1555-A1B1-4893-B8ED-0A7D055FC084}" destId="{3E2B3182-4A0F-4372-A9EB-EC3F3BF8F7F0}" srcOrd="10" destOrd="0" presId="urn:microsoft.com/office/officeart/2005/8/layout/vList2"/>
    <dgm:cxn modelId="{777849B0-6DCB-4B79-92FF-DC214A8C9C9D}" type="presParOf" srcId="{F75E1555-A1B1-4893-B8ED-0A7D055FC084}" destId="{D058E487-A22B-4BBE-A2BD-CAFBBC4F4A63}" srcOrd="11" destOrd="0" presId="urn:microsoft.com/office/officeart/2005/8/layout/vList2"/>
    <dgm:cxn modelId="{F1166D19-9631-4FD1-90BB-B5AB3C065D16}" type="presParOf" srcId="{F75E1555-A1B1-4893-B8ED-0A7D055FC084}" destId="{B2E0DB70-00A0-4570-931E-A9B2742A4023}" srcOrd="12" destOrd="0" presId="urn:microsoft.com/office/officeart/2005/8/layout/vList2"/>
    <dgm:cxn modelId="{1C366F80-A4EF-4CD3-8962-ED77BB938F19}" type="presParOf" srcId="{F75E1555-A1B1-4893-B8ED-0A7D055FC084}" destId="{B7DAD1CE-5780-4907-BDA9-9E84D02A5C0E}" srcOrd="13" destOrd="0" presId="urn:microsoft.com/office/officeart/2005/8/layout/vList2"/>
    <dgm:cxn modelId="{E91F1D6B-BED8-480F-8A52-FE28318473B4}" type="presParOf" srcId="{F75E1555-A1B1-4893-B8ED-0A7D055FC084}" destId="{5B47C2FF-11D8-4EDF-BD8F-D1B5091ACF65}" srcOrd="14" destOrd="0" presId="urn:microsoft.com/office/officeart/2005/8/layout/vList2"/>
    <dgm:cxn modelId="{ED81AB88-A2A7-44E6-9E80-5D10AF93B299}" type="presParOf" srcId="{F75E1555-A1B1-4893-B8ED-0A7D055FC084}" destId="{3E9333FD-0017-4811-B3A6-97B97C99C4E8}" srcOrd="15" destOrd="0" presId="urn:microsoft.com/office/officeart/2005/8/layout/vList2"/>
    <dgm:cxn modelId="{AA1651EE-8C25-4FC4-A23F-2652959BFB6C}" type="presParOf" srcId="{F75E1555-A1B1-4893-B8ED-0A7D055FC084}" destId="{27002D0A-2D68-429F-8068-EBB04BDE3223}" srcOrd="16" destOrd="0" presId="urn:microsoft.com/office/officeart/2005/8/layout/vList2"/>
    <dgm:cxn modelId="{05DB3D89-91CF-428C-A25F-7E407E633B4F}" type="presParOf" srcId="{F75E1555-A1B1-4893-B8ED-0A7D055FC084}" destId="{2D5B2949-2FA1-4D20-9B19-D047D666383C}" srcOrd="17" destOrd="0" presId="urn:microsoft.com/office/officeart/2005/8/layout/vList2"/>
    <dgm:cxn modelId="{059B5670-4B6B-4DBE-BC91-16E0F8D22230}" type="presParOf" srcId="{F75E1555-A1B1-4893-B8ED-0A7D055FC084}" destId="{34DD9B21-81EA-4C3A-89C6-DD5CE912CED5}" srcOrd="18" destOrd="0" presId="urn:microsoft.com/office/officeart/2005/8/layout/vList2"/>
    <dgm:cxn modelId="{3C1D1C0C-EBD0-4192-84DD-B54D2679DDBF}" type="presParOf" srcId="{F75E1555-A1B1-4893-B8ED-0A7D055FC084}" destId="{3AAFC3CE-69CC-46D6-9E0E-20E2F514AF2F}" srcOrd="19" destOrd="0" presId="urn:microsoft.com/office/officeart/2005/8/layout/vList2"/>
    <dgm:cxn modelId="{A6B6C023-B3F7-4767-8F17-9FAEF46F4DE6}" type="presParOf" srcId="{F75E1555-A1B1-4893-B8ED-0A7D055FC084}" destId="{842C23E7-735F-460B-97D3-0621025E4062}" srcOrd="20" destOrd="0" presId="urn:microsoft.com/office/officeart/2005/8/layout/vList2"/>
    <dgm:cxn modelId="{C67E43AA-2E87-4109-9ED1-4717F29C6588}" type="presParOf" srcId="{F75E1555-A1B1-4893-B8ED-0A7D055FC084}" destId="{A371FCAD-9ABE-4971-B0F2-010745A5C0A1}" srcOrd="21" destOrd="0" presId="urn:microsoft.com/office/officeart/2005/8/layout/vList2"/>
    <dgm:cxn modelId="{60D85D01-EDDD-4E45-BAF0-ED46039B5037}" type="presParOf" srcId="{F75E1555-A1B1-4893-B8ED-0A7D055FC084}" destId="{5E51D052-071F-4A6D-A502-C2F60B84D911}" srcOrd="22" destOrd="0" presId="urn:microsoft.com/office/officeart/2005/8/layout/vList2"/>
    <dgm:cxn modelId="{340DCEC8-C7BA-412D-A75C-6C8A7E2C5F17}" type="presParOf" srcId="{F75E1555-A1B1-4893-B8ED-0A7D055FC084}" destId="{CB05F8F7-A966-4B11-A731-FA85F9C66AC0}" srcOrd="23" destOrd="0" presId="urn:microsoft.com/office/officeart/2005/8/layout/vList2"/>
    <dgm:cxn modelId="{966C699A-B98C-4C2F-B705-B1F35951DEC3}" type="presParOf" srcId="{F75E1555-A1B1-4893-B8ED-0A7D055FC084}" destId="{F155F771-B9C1-4AF4-A13C-35F386D6EE0B}" srcOrd="24" destOrd="0" presId="urn:microsoft.com/office/officeart/2005/8/layout/vList2"/>
    <dgm:cxn modelId="{9417DC78-86A6-4CBE-8BA9-F5B92187242F}" type="presParOf" srcId="{F75E1555-A1B1-4893-B8ED-0A7D055FC084}" destId="{6AFD88C0-AB44-4F83-B314-274829DFE3ED}" srcOrd="25" destOrd="0" presId="urn:microsoft.com/office/officeart/2005/8/layout/vList2"/>
    <dgm:cxn modelId="{54B2D0A3-E494-4F4C-9B5E-5E825E01D4AB}" type="presParOf" srcId="{F75E1555-A1B1-4893-B8ED-0A7D055FC084}" destId="{6030D9DB-BD7F-458D-8D11-176882EE56B1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67AA04-AA73-4A6E-BDD4-B720858A16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6A94EB-53FE-4295-9916-A410E80CF06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Mentoria e Comunidades: Procurar mentores e participar de comunidades de TI.</a:t>
          </a:r>
          <a:endParaRPr lang="en-US"/>
        </a:p>
      </dgm:t>
    </dgm:pt>
    <dgm:pt modelId="{41EF10F1-D418-4915-B6FA-929F15D424A6}" type="parTrans" cxnId="{C155F2F7-C2A9-4BB4-BE07-03D0FC957F1F}">
      <dgm:prSet/>
      <dgm:spPr/>
      <dgm:t>
        <a:bodyPr/>
        <a:lstStyle/>
        <a:p>
          <a:endParaRPr lang="en-US" sz="2400"/>
        </a:p>
      </dgm:t>
    </dgm:pt>
    <dgm:pt modelId="{34C38594-E415-4237-A3CD-A2C038B240FD}" type="sibTrans" cxnId="{C155F2F7-C2A9-4BB4-BE07-03D0FC957F1F}">
      <dgm:prSet/>
      <dgm:spPr/>
      <dgm:t>
        <a:bodyPr/>
        <a:lstStyle/>
        <a:p>
          <a:endParaRPr lang="en-US"/>
        </a:p>
      </dgm:t>
    </dgm:pt>
    <dgm:pt modelId="{9C096C12-2994-4A1D-BA45-26209AB104F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Networking: Importância de criar uma rede de contatos, participar de eventos e grupos de discussão.</a:t>
          </a:r>
          <a:endParaRPr lang="en-US"/>
        </a:p>
      </dgm:t>
    </dgm:pt>
    <dgm:pt modelId="{F1C130A2-E711-4EA7-8C35-1FBC7F741A3C}" type="parTrans" cxnId="{56477E04-9B8F-4698-A2DD-881D81DE9C1F}">
      <dgm:prSet/>
      <dgm:spPr/>
      <dgm:t>
        <a:bodyPr/>
        <a:lstStyle/>
        <a:p>
          <a:endParaRPr lang="en-US" sz="2400"/>
        </a:p>
      </dgm:t>
    </dgm:pt>
    <dgm:pt modelId="{3CEB60E0-8BA0-4960-9DCB-4636BFDC16A0}" type="sibTrans" cxnId="{56477E04-9B8F-4698-A2DD-881D81DE9C1F}">
      <dgm:prSet/>
      <dgm:spPr/>
      <dgm:t>
        <a:bodyPr/>
        <a:lstStyle/>
        <a:p>
          <a:endParaRPr lang="en-US"/>
        </a:p>
      </dgm:t>
    </dgm:pt>
    <dgm:pt modelId="{FD43CB35-605A-452C-8AC9-E66C461C4D4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Preparação para Entrevistas: Tipos de entrevistas em TI (técnicas e comportamentais) e como se preparar.</a:t>
          </a:r>
          <a:endParaRPr lang="en-US" dirty="0"/>
        </a:p>
      </dgm:t>
    </dgm:pt>
    <dgm:pt modelId="{B8799713-EEA8-4D0A-A357-63FAC89A209B}" type="parTrans" cxnId="{2C94F682-22D9-47A7-887D-1618229A7358}">
      <dgm:prSet/>
      <dgm:spPr/>
      <dgm:t>
        <a:bodyPr/>
        <a:lstStyle/>
        <a:p>
          <a:endParaRPr lang="en-US" sz="2400"/>
        </a:p>
      </dgm:t>
    </dgm:pt>
    <dgm:pt modelId="{D3DD924C-99AC-45DA-AA99-5FF578C6F4C7}" type="sibTrans" cxnId="{2C94F682-22D9-47A7-887D-1618229A7358}">
      <dgm:prSet/>
      <dgm:spPr/>
      <dgm:t>
        <a:bodyPr/>
        <a:lstStyle/>
        <a:p>
          <a:endParaRPr lang="en-US"/>
        </a:p>
      </dgm:t>
    </dgm:pt>
    <dgm:pt modelId="{34CB65B0-86E3-4CAE-ACF0-7A37A643D0B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Portfólio e Projetos: Como criar um portfólio atraente com projetos relevantes.</a:t>
          </a:r>
          <a:endParaRPr lang="en-US"/>
        </a:p>
      </dgm:t>
    </dgm:pt>
    <dgm:pt modelId="{599FE0F3-E415-45F3-93B3-63A26E0868B7}" type="parTrans" cxnId="{16D47D00-292D-41C9-B09C-70CC9080DCAB}">
      <dgm:prSet/>
      <dgm:spPr/>
      <dgm:t>
        <a:bodyPr/>
        <a:lstStyle/>
        <a:p>
          <a:endParaRPr lang="en-US" sz="2400"/>
        </a:p>
      </dgm:t>
    </dgm:pt>
    <dgm:pt modelId="{1EE14EFF-C1A2-4B17-AE55-DE843054349A}" type="sibTrans" cxnId="{16D47D00-292D-41C9-B09C-70CC9080DCAB}">
      <dgm:prSet/>
      <dgm:spPr/>
      <dgm:t>
        <a:bodyPr/>
        <a:lstStyle/>
        <a:p>
          <a:endParaRPr lang="en-US"/>
        </a:p>
      </dgm:t>
    </dgm:pt>
    <dgm:pt modelId="{BA1DD73A-5FFB-4E14-8175-9D70B57F6DBA}" type="pres">
      <dgm:prSet presAssocID="{E467AA04-AA73-4A6E-BDD4-B720858A1682}" presName="root" presStyleCnt="0">
        <dgm:presLayoutVars>
          <dgm:dir/>
          <dgm:resizeHandles val="exact"/>
        </dgm:presLayoutVars>
      </dgm:prSet>
      <dgm:spPr/>
    </dgm:pt>
    <dgm:pt modelId="{8826EB11-9450-48EE-9311-B4CC45B486E6}" type="pres">
      <dgm:prSet presAssocID="{3B6A94EB-53FE-4295-9916-A410E80CF065}" presName="compNode" presStyleCnt="0"/>
      <dgm:spPr/>
    </dgm:pt>
    <dgm:pt modelId="{E5CC8C06-A29A-4C3F-858F-46A5732180AF}" type="pres">
      <dgm:prSet presAssocID="{3B6A94EB-53FE-4295-9916-A410E80CF065}" presName="bgRect" presStyleLbl="bgShp" presStyleIdx="0" presStyleCnt="4"/>
      <dgm:spPr/>
    </dgm:pt>
    <dgm:pt modelId="{81716644-2037-4483-B836-C581FC7E9460}" type="pres">
      <dgm:prSet presAssocID="{3B6A94EB-53FE-4295-9916-A410E80CF0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7F22609-7B2B-4EFC-BA74-1E8326E9DB8A}" type="pres">
      <dgm:prSet presAssocID="{3B6A94EB-53FE-4295-9916-A410E80CF065}" presName="spaceRect" presStyleCnt="0"/>
      <dgm:spPr/>
    </dgm:pt>
    <dgm:pt modelId="{480A78B7-19F9-4141-AEB8-6EDE33C6DCFF}" type="pres">
      <dgm:prSet presAssocID="{3B6A94EB-53FE-4295-9916-A410E80CF065}" presName="parTx" presStyleLbl="revTx" presStyleIdx="0" presStyleCnt="4">
        <dgm:presLayoutVars>
          <dgm:chMax val="0"/>
          <dgm:chPref val="0"/>
        </dgm:presLayoutVars>
      </dgm:prSet>
      <dgm:spPr/>
    </dgm:pt>
    <dgm:pt modelId="{61FAE2F3-3EB1-4FA2-BD8F-92C56CE97676}" type="pres">
      <dgm:prSet presAssocID="{34C38594-E415-4237-A3CD-A2C038B240FD}" presName="sibTrans" presStyleCnt="0"/>
      <dgm:spPr/>
    </dgm:pt>
    <dgm:pt modelId="{ADC61E47-E5BA-429A-8142-838FD54D304F}" type="pres">
      <dgm:prSet presAssocID="{9C096C12-2994-4A1D-BA45-26209AB104F2}" presName="compNode" presStyleCnt="0"/>
      <dgm:spPr/>
    </dgm:pt>
    <dgm:pt modelId="{88506512-2764-4413-A548-ADF6B26E6207}" type="pres">
      <dgm:prSet presAssocID="{9C096C12-2994-4A1D-BA45-26209AB104F2}" presName="bgRect" presStyleLbl="bgShp" presStyleIdx="1" presStyleCnt="4"/>
      <dgm:spPr/>
    </dgm:pt>
    <dgm:pt modelId="{ED34C974-291D-47AA-8B12-C1A8C1F4CBDB}" type="pres">
      <dgm:prSet presAssocID="{9C096C12-2994-4A1D-BA45-26209AB104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C21F7A10-3D42-4776-BF63-E183FBCB4650}" type="pres">
      <dgm:prSet presAssocID="{9C096C12-2994-4A1D-BA45-26209AB104F2}" presName="spaceRect" presStyleCnt="0"/>
      <dgm:spPr/>
    </dgm:pt>
    <dgm:pt modelId="{E92D7034-5129-4325-BB42-3936B0CFF860}" type="pres">
      <dgm:prSet presAssocID="{9C096C12-2994-4A1D-BA45-26209AB104F2}" presName="parTx" presStyleLbl="revTx" presStyleIdx="1" presStyleCnt="4">
        <dgm:presLayoutVars>
          <dgm:chMax val="0"/>
          <dgm:chPref val="0"/>
        </dgm:presLayoutVars>
      </dgm:prSet>
      <dgm:spPr/>
    </dgm:pt>
    <dgm:pt modelId="{5D3E4877-6107-498E-AD4F-426A211E02E0}" type="pres">
      <dgm:prSet presAssocID="{3CEB60E0-8BA0-4960-9DCB-4636BFDC16A0}" presName="sibTrans" presStyleCnt="0"/>
      <dgm:spPr/>
    </dgm:pt>
    <dgm:pt modelId="{FBDAAF3D-2718-4C0F-9E38-DD3A687B513E}" type="pres">
      <dgm:prSet presAssocID="{34CB65B0-86E3-4CAE-ACF0-7A37A643D0B0}" presName="compNode" presStyleCnt="0"/>
      <dgm:spPr/>
    </dgm:pt>
    <dgm:pt modelId="{618B7B1D-2A62-4F48-8893-D262C552F69A}" type="pres">
      <dgm:prSet presAssocID="{34CB65B0-86E3-4CAE-ACF0-7A37A643D0B0}" presName="bgRect" presStyleLbl="bgShp" presStyleIdx="2" presStyleCnt="4"/>
      <dgm:spPr/>
    </dgm:pt>
    <dgm:pt modelId="{A6157D21-B6CD-411A-B705-95BA8A35910E}" type="pres">
      <dgm:prSet presAssocID="{34CB65B0-86E3-4CAE-ACF0-7A37A643D0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A6E869-8E3F-46D5-B33A-202FAE909989}" type="pres">
      <dgm:prSet presAssocID="{34CB65B0-86E3-4CAE-ACF0-7A37A643D0B0}" presName="spaceRect" presStyleCnt="0"/>
      <dgm:spPr/>
    </dgm:pt>
    <dgm:pt modelId="{F865F0D0-2DD4-4946-BAAB-81AE67487A64}" type="pres">
      <dgm:prSet presAssocID="{34CB65B0-86E3-4CAE-ACF0-7A37A643D0B0}" presName="parTx" presStyleLbl="revTx" presStyleIdx="2" presStyleCnt="4">
        <dgm:presLayoutVars>
          <dgm:chMax val="0"/>
          <dgm:chPref val="0"/>
        </dgm:presLayoutVars>
      </dgm:prSet>
      <dgm:spPr/>
    </dgm:pt>
    <dgm:pt modelId="{B7DA0E53-0BE0-42EE-8DC2-2482B6884568}" type="pres">
      <dgm:prSet presAssocID="{1EE14EFF-C1A2-4B17-AE55-DE843054349A}" presName="sibTrans" presStyleCnt="0"/>
      <dgm:spPr/>
    </dgm:pt>
    <dgm:pt modelId="{00BAC3CE-AD83-4277-8E80-75B18EAEF6E3}" type="pres">
      <dgm:prSet presAssocID="{FD43CB35-605A-452C-8AC9-E66C461C4D47}" presName="compNode" presStyleCnt="0"/>
      <dgm:spPr/>
    </dgm:pt>
    <dgm:pt modelId="{422F3C00-0682-4475-9B18-15630ABF4E17}" type="pres">
      <dgm:prSet presAssocID="{FD43CB35-605A-452C-8AC9-E66C461C4D47}" presName="bgRect" presStyleLbl="bgShp" presStyleIdx="3" presStyleCnt="4"/>
      <dgm:spPr/>
    </dgm:pt>
    <dgm:pt modelId="{BB282A06-A117-443B-BD41-23FAD72D74A0}" type="pres">
      <dgm:prSet presAssocID="{FD43CB35-605A-452C-8AC9-E66C461C4D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93A7D421-9531-4442-9170-0B104A7B7B74}" type="pres">
      <dgm:prSet presAssocID="{FD43CB35-605A-452C-8AC9-E66C461C4D47}" presName="spaceRect" presStyleCnt="0"/>
      <dgm:spPr/>
    </dgm:pt>
    <dgm:pt modelId="{D2DB5717-BCA4-410F-95E5-8321E224EF46}" type="pres">
      <dgm:prSet presAssocID="{FD43CB35-605A-452C-8AC9-E66C461C4D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D47D00-292D-41C9-B09C-70CC9080DCAB}" srcId="{E467AA04-AA73-4A6E-BDD4-B720858A1682}" destId="{34CB65B0-86E3-4CAE-ACF0-7A37A643D0B0}" srcOrd="2" destOrd="0" parTransId="{599FE0F3-E415-45F3-93B3-63A26E0868B7}" sibTransId="{1EE14EFF-C1A2-4B17-AE55-DE843054349A}"/>
    <dgm:cxn modelId="{56477E04-9B8F-4698-A2DD-881D81DE9C1F}" srcId="{E467AA04-AA73-4A6E-BDD4-B720858A1682}" destId="{9C096C12-2994-4A1D-BA45-26209AB104F2}" srcOrd="1" destOrd="0" parTransId="{F1C130A2-E711-4EA7-8C35-1FBC7F741A3C}" sibTransId="{3CEB60E0-8BA0-4960-9DCB-4636BFDC16A0}"/>
    <dgm:cxn modelId="{9BB79512-E246-4778-9EE1-C35EF6A7E26E}" type="presOf" srcId="{FD43CB35-605A-452C-8AC9-E66C461C4D47}" destId="{D2DB5717-BCA4-410F-95E5-8321E224EF46}" srcOrd="0" destOrd="0" presId="urn:microsoft.com/office/officeart/2018/2/layout/IconVerticalSolidList"/>
    <dgm:cxn modelId="{2440903D-561B-4EB6-9C4B-BD654CA193FD}" type="presOf" srcId="{34CB65B0-86E3-4CAE-ACF0-7A37A643D0B0}" destId="{F865F0D0-2DD4-4946-BAAB-81AE67487A64}" srcOrd="0" destOrd="0" presId="urn:microsoft.com/office/officeart/2018/2/layout/IconVerticalSolidList"/>
    <dgm:cxn modelId="{AAA07E52-D0C6-460E-95EC-0C5A7FCCE8D3}" type="presOf" srcId="{9C096C12-2994-4A1D-BA45-26209AB104F2}" destId="{E92D7034-5129-4325-BB42-3936B0CFF860}" srcOrd="0" destOrd="0" presId="urn:microsoft.com/office/officeart/2018/2/layout/IconVerticalSolidList"/>
    <dgm:cxn modelId="{2C94F682-22D9-47A7-887D-1618229A7358}" srcId="{E467AA04-AA73-4A6E-BDD4-B720858A1682}" destId="{FD43CB35-605A-452C-8AC9-E66C461C4D47}" srcOrd="3" destOrd="0" parTransId="{B8799713-EEA8-4D0A-A357-63FAC89A209B}" sibTransId="{D3DD924C-99AC-45DA-AA99-5FF578C6F4C7}"/>
    <dgm:cxn modelId="{9B975E84-50EB-4B56-8EB9-E357DC7D1429}" type="presOf" srcId="{E467AA04-AA73-4A6E-BDD4-B720858A1682}" destId="{BA1DD73A-5FFB-4E14-8175-9D70B57F6DBA}" srcOrd="0" destOrd="0" presId="urn:microsoft.com/office/officeart/2018/2/layout/IconVerticalSolidList"/>
    <dgm:cxn modelId="{A63B5BD5-ED47-4D7F-8C52-9285B1DA3DB0}" type="presOf" srcId="{3B6A94EB-53FE-4295-9916-A410E80CF065}" destId="{480A78B7-19F9-4141-AEB8-6EDE33C6DCFF}" srcOrd="0" destOrd="0" presId="urn:microsoft.com/office/officeart/2018/2/layout/IconVerticalSolidList"/>
    <dgm:cxn modelId="{C155F2F7-C2A9-4BB4-BE07-03D0FC957F1F}" srcId="{E467AA04-AA73-4A6E-BDD4-B720858A1682}" destId="{3B6A94EB-53FE-4295-9916-A410E80CF065}" srcOrd="0" destOrd="0" parTransId="{41EF10F1-D418-4915-B6FA-929F15D424A6}" sibTransId="{34C38594-E415-4237-A3CD-A2C038B240FD}"/>
    <dgm:cxn modelId="{4ACC23DC-06E0-4F9A-8A9E-458E65D5342D}" type="presParOf" srcId="{BA1DD73A-5FFB-4E14-8175-9D70B57F6DBA}" destId="{8826EB11-9450-48EE-9311-B4CC45B486E6}" srcOrd="0" destOrd="0" presId="urn:microsoft.com/office/officeart/2018/2/layout/IconVerticalSolidList"/>
    <dgm:cxn modelId="{59BC108F-3C7D-48FF-8F80-65AD04622386}" type="presParOf" srcId="{8826EB11-9450-48EE-9311-B4CC45B486E6}" destId="{E5CC8C06-A29A-4C3F-858F-46A5732180AF}" srcOrd="0" destOrd="0" presId="urn:microsoft.com/office/officeart/2018/2/layout/IconVerticalSolidList"/>
    <dgm:cxn modelId="{74A8A0EA-1683-424A-A6F8-9C58E7AD5E0A}" type="presParOf" srcId="{8826EB11-9450-48EE-9311-B4CC45B486E6}" destId="{81716644-2037-4483-B836-C581FC7E9460}" srcOrd="1" destOrd="0" presId="urn:microsoft.com/office/officeart/2018/2/layout/IconVerticalSolidList"/>
    <dgm:cxn modelId="{805A2B17-55D2-4B44-8D59-B0E0B973CDC8}" type="presParOf" srcId="{8826EB11-9450-48EE-9311-B4CC45B486E6}" destId="{17F22609-7B2B-4EFC-BA74-1E8326E9DB8A}" srcOrd="2" destOrd="0" presId="urn:microsoft.com/office/officeart/2018/2/layout/IconVerticalSolidList"/>
    <dgm:cxn modelId="{0CDB96F3-6AE6-4E5A-98DC-F70BEBAAF13C}" type="presParOf" srcId="{8826EB11-9450-48EE-9311-B4CC45B486E6}" destId="{480A78B7-19F9-4141-AEB8-6EDE33C6DCFF}" srcOrd="3" destOrd="0" presId="urn:microsoft.com/office/officeart/2018/2/layout/IconVerticalSolidList"/>
    <dgm:cxn modelId="{5E8434AF-D52B-4C4A-8160-01B5158B1B75}" type="presParOf" srcId="{BA1DD73A-5FFB-4E14-8175-9D70B57F6DBA}" destId="{61FAE2F3-3EB1-4FA2-BD8F-92C56CE97676}" srcOrd="1" destOrd="0" presId="urn:microsoft.com/office/officeart/2018/2/layout/IconVerticalSolidList"/>
    <dgm:cxn modelId="{F09A47EF-020E-457F-816D-CBEE36A79E73}" type="presParOf" srcId="{BA1DD73A-5FFB-4E14-8175-9D70B57F6DBA}" destId="{ADC61E47-E5BA-429A-8142-838FD54D304F}" srcOrd="2" destOrd="0" presId="urn:microsoft.com/office/officeart/2018/2/layout/IconVerticalSolidList"/>
    <dgm:cxn modelId="{7473ACEB-52D4-4838-A83F-CAED965CA823}" type="presParOf" srcId="{ADC61E47-E5BA-429A-8142-838FD54D304F}" destId="{88506512-2764-4413-A548-ADF6B26E6207}" srcOrd="0" destOrd="0" presId="urn:microsoft.com/office/officeart/2018/2/layout/IconVerticalSolidList"/>
    <dgm:cxn modelId="{A066FD0A-AE0F-477E-95B1-0375D1A41DA0}" type="presParOf" srcId="{ADC61E47-E5BA-429A-8142-838FD54D304F}" destId="{ED34C974-291D-47AA-8B12-C1A8C1F4CBDB}" srcOrd="1" destOrd="0" presId="urn:microsoft.com/office/officeart/2018/2/layout/IconVerticalSolidList"/>
    <dgm:cxn modelId="{EDA03D6D-6B38-4753-B46D-6BD0C1BCD7F5}" type="presParOf" srcId="{ADC61E47-E5BA-429A-8142-838FD54D304F}" destId="{C21F7A10-3D42-4776-BF63-E183FBCB4650}" srcOrd="2" destOrd="0" presId="urn:microsoft.com/office/officeart/2018/2/layout/IconVerticalSolidList"/>
    <dgm:cxn modelId="{4C19C31B-1B3E-4B55-93C8-ABA122820D8E}" type="presParOf" srcId="{ADC61E47-E5BA-429A-8142-838FD54D304F}" destId="{E92D7034-5129-4325-BB42-3936B0CFF860}" srcOrd="3" destOrd="0" presId="urn:microsoft.com/office/officeart/2018/2/layout/IconVerticalSolidList"/>
    <dgm:cxn modelId="{D4BFE217-45A8-47D7-9554-F150F3B105B7}" type="presParOf" srcId="{BA1DD73A-5FFB-4E14-8175-9D70B57F6DBA}" destId="{5D3E4877-6107-498E-AD4F-426A211E02E0}" srcOrd="3" destOrd="0" presId="urn:microsoft.com/office/officeart/2018/2/layout/IconVerticalSolidList"/>
    <dgm:cxn modelId="{ED181B76-AEC0-4E5A-9E93-20814A9E641F}" type="presParOf" srcId="{BA1DD73A-5FFB-4E14-8175-9D70B57F6DBA}" destId="{FBDAAF3D-2718-4C0F-9E38-DD3A687B513E}" srcOrd="4" destOrd="0" presId="urn:microsoft.com/office/officeart/2018/2/layout/IconVerticalSolidList"/>
    <dgm:cxn modelId="{CD2B9E86-F668-407E-B132-58938DE352BA}" type="presParOf" srcId="{FBDAAF3D-2718-4C0F-9E38-DD3A687B513E}" destId="{618B7B1D-2A62-4F48-8893-D262C552F69A}" srcOrd="0" destOrd="0" presId="urn:microsoft.com/office/officeart/2018/2/layout/IconVerticalSolidList"/>
    <dgm:cxn modelId="{E182E3AE-BEEA-4F8E-966A-B9BFD7EF3B53}" type="presParOf" srcId="{FBDAAF3D-2718-4C0F-9E38-DD3A687B513E}" destId="{A6157D21-B6CD-411A-B705-95BA8A35910E}" srcOrd="1" destOrd="0" presId="urn:microsoft.com/office/officeart/2018/2/layout/IconVerticalSolidList"/>
    <dgm:cxn modelId="{F247335B-269B-4332-9643-24DE79491DAB}" type="presParOf" srcId="{FBDAAF3D-2718-4C0F-9E38-DD3A687B513E}" destId="{E6A6E869-8E3F-46D5-B33A-202FAE909989}" srcOrd="2" destOrd="0" presId="urn:microsoft.com/office/officeart/2018/2/layout/IconVerticalSolidList"/>
    <dgm:cxn modelId="{75C22A25-7FA6-495D-9956-F502B0815E22}" type="presParOf" srcId="{FBDAAF3D-2718-4C0F-9E38-DD3A687B513E}" destId="{F865F0D0-2DD4-4946-BAAB-81AE67487A64}" srcOrd="3" destOrd="0" presId="urn:microsoft.com/office/officeart/2018/2/layout/IconVerticalSolidList"/>
    <dgm:cxn modelId="{E070DA63-E9D8-42D2-943F-3310D62D9C4D}" type="presParOf" srcId="{BA1DD73A-5FFB-4E14-8175-9D70B57F6DBA}" destId="{B7DA0E53-0BE0-42EE-8DC2-2482B6884568}" srcOrd="5" destOrd="0" presId="urn:microsoft.com/office/officeart/2018/2/layout/IconVerticalSolidList"/>
    <dgm:cxn modelId="{61966AAF-EC5D-4BD5-81E9-2197D7F3B5B8}" type="presParOf" srcId="{BA1DD73A-5FFB-4E14-8175-9D70B57F6DBA}" destId="{00BAC3CE-AD83-4277-8E80-75B18EAEF6E3}" srcOrd="6" destOrd="0" presId="urn:microsoft.com/office/officeart/2018/2/layout/IconVerticalSolidList"/>
    <dgm:cxn modelId="{FB3E6A24-84A6-4D8E-816B-1D88111D67D1}" type="presParOf" srcId="{00BAC3CE-AD83-4277-8E80-75B18EAEF6E3}" destId="{422F3C00-0682-4475-9B18-15630ABF4E17}" srcOrd="0" destOrd="0" presId="urn:microsoft.com/office/officeart/2018/2/layout/IconVerticalSolidList"/>
    <dgm:cxn modelId="{CD179550-E4EF-408F-944E-A4C414A7C24F}" type="presParOf" srcId="{00BAC3CE-AD83-4277-8E80-75B18EAEF6E3}" destId="{BB282A06-A117-443B-BD41-23FAD72D74A0}" srcOrd="1" destOrd="0" presId="urn:microsoft.com/office/officeart/2018/2/layout/IconVerticalSolidList"/>
    <dgm:cxn modelId="{0D75D792-F1D5-4624-964B-418149D6FB33}" type="presParOf" srcId="{00BAC3CE-AD83-4277-8E80-75B18EAEF6E3}" destId="{93A7D421-9531-4442-9170-0B104A7B7B74}" srcOrd="2" destOrd="0" presId="urn:microsoft.com/office/officeart/2018/2/layout/IconVerticalSolidList"/>
    <dgm:cxn modelId="{6645642B-D152-4517-B98E-7904BDBA4061}" type="presParOf" srcId="{00BAC3CE-AD83-4277-8E80-75B18EAEF6E3}" destId="{D2DB5717-BCA4-410F-95E5-8321E224EF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E67A2-B653-4184-9D1F-66DA294EAD08}">
      <dsp:nvSpPr>
        <dsp:cNvPr id="0" name=""/>
        <dsp:cNvSpPr/>
      </dsp:nvSpPr>
      <dsp:spPr>
        <a:xfrm>
          <a:off x="-474503" y="50686"/>
          <a:ext cx="10927829" cy="522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01D54-0B18-4DB0-B614-154E4581DC90}">
      <dsp:nvSpPr>
        <dsp:cNvPr id="0" name=""/>
        <dsp:cNvSpPr/>
      </dsp:nvSpPr>
      <dsp:spPr>
        <a:xfrm>
          <a:off x="-264096" y="120876"/>
          <a:ext cx="382557" cy="382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94E64-6723-46AF-9148-D7AB74FEE5C2}">
      <dsp:nvSpPr>
        <dsp:cNvPr id="0" name=""/>
        <dsp:cNvSpPr/>
      </dsp:nvSpPr>
      <dsp:spPr>
        <a:xfrm>
          <a:off x="328867" y="10308"/>
          <a:ext cx="10122886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Data 26/10/2024</a:t>
          </a:r>
          <a:endParaRPr lang="en-US" sz="1900" kern="1200" dirty="0"/>
        </a:p>
      </dsp:txBody>
      <dsp:txXfrm>
        <a:off x="328867" y="10308"/>
        <a:ext cx="10122886" cy="695559"/>
      </dsp:txXfrm>
    </dsp:sp>
    <dsp:sp modelId="{818BD769-9F76-430D-B7CD-3E377E9171D3}">
      <dsp:nvSpPr>
        <dsp:cNvPr id="0" name=""/>
        <dsp:cNvSpPr/>
      </dsp:nvSpPr>
      <dsp:spPr>
        <a:xfrm>
          <a:off x="-474503" y="838207"/>
          <a:ext cx="10927829" cy="439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A415C-61A9-423F-A202-4295A7B25A1A}">
      <dsp:nvSpPr>
        <dsp:cNvPr id="0" name=""/>
        <dsp:cNvSpPr/>
      </dsp:nvSpPr>
      <dsp:spPr>
        <a:xfrm>
          <a:off x="-264096" y="857789"/>
          <a:ext cx="382557" cy="382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D0248-8E53-401B-B96B-0A73A33498D6}">
      <dsp:nvSpPr>
        <dsp:cNvPr id="0" name=""/>
        <dsp:cNvSpPr/>
      </dsp:nvSpPr>
      <dsp:spPr>
        <a:xfrm>
          <a:off x="298397" y="721615"/>
          <a:ext cx="10122886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Horário: 9:30 - 11:30</a:t>
          </a:r>
          <a:endParaRPr lang="en-US" sz="1900" kern="1200" dirty="0"/>
        </a:p>
      </dsp:txBody>
      <dsp:txXfrm>
        <a:off x="298397" y="721615"/>
        <a:ext cx="10122886" cy="695559"/>
      </dsp:txXfrm>
    </dsp:sp>
    <dsp:sp modelId="{AF78F298-FFB2-43D2-8794-95770EA829A0}">
      <dsp:nvSpPr>
        <dsp:cNvPr id="0" name=""/>
        <dsp:cNvSpPr/>
      </dsp:nvSpPr>
      <dsp:spPr>
        <a:xfrm>
          <a:off x="-474503" y="1471379"/>
          <a:ext cx="10927829" cy="947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CEFD7-058E-43D5-BC55-2DFE1D043537}">
      <dsp:nvSpPr>
        <dsp:cNvPr id="0" name=""/>
        <dsp:cNvSpPr/>
      </dsp:nvSpPr>
      <dsp:spPr>
        <a:xfrm>
          <a:off x="-264096" y="1767137"/>
          <a:ext cx="382557" cy="382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A38EC-C730-4928-B2D6-2A8C1CDF3FA5}">
      <dsp:nvSpPr>
        <dsp:cNvPr id="0" name=""/>
        <dsp:cNvSpPr/>
      </dsp:nvSpPr>
      <dsp:spPr>
        <a:xfrm>
          <a:off x="328867" y="1610637"/>
          <a:ext cx="4917523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1" kern="1200" dirty="0"/>
            <a:t>Possíveis temas</a:t>
          </a:r>
          <a:endParaRPr lang="en-US" sz="1900" b="0" kern="1200" dirty="0"/>
        </a:p>
      </dsp:txBody>
      <dsp:txXfrm>
        <a:off x="328867" y="1610637"/>
        <a:ext cx="4917523" cy="695559"/>
      </dsp:txXfrm>
    </dsp:sp>
    <dsp:sp modelId="{9C166D49-F419-4FFA-B42B-550516E30091}">
      <dsp:nvSpPr>
        <dsp:cNvPr id="0" name=""/>
        <dsp:cNvSpPr/>
      </dsp:nvSpPr>
      <dsp:spPr>
        <a:xfrm>
          <a:off x="3551134" y="1597936"/>
          <a:ext cx="5364908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1" kern="1200" dirty="0"/>
            <a:t>Carreiras em TI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1" kern="1200" dirty="0"/>
            <a:t>Habilidades de Desenvolvimento Pessoal e Profissional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1" kern="1200" dirty="0"/>
            <a:t>Cloud e Mercado de Trabalho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1" kern="1200"/>
            <a:t>Analise de Dados/Ciência de dados</a:t>
          </a:r>
          <a:endParaRPr lang="en-US" sz="1100" kern="1200"/>
        </a:p>
      </dsp:txBody>
      <dsp:txXfrm>
        <a:off x="3551134" y="1597936"/>
        <a:ext cx="5364908" cy="695559"/>
      </dsp:txXfrm>
    </dsp:sp>
    <dsp:sp modelId="{C94C09BD-766D-4E56-9150-9BA15B464BCD}">
      <dsp:nvSpPr>
        <dsp:cNvPr id="0" name=""/>
        <dsp:cNvSpPr/>
      </dsp:nvSpPr>
      <dsp:spPr>
        <a:xfrm>
          <a:off x="-474503" y="2725117"/>
          <a:ext cx="10927829" cy="6955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316D1-8078-4EAE-A16C-CABA80EE02AE}">
      <dsp:nvSpPr>
        <dsp:cNvPr id="0" name=""/>
        <dsp:cNvSpPr/>
      </dsp:nvSpPr>
      <dsp:spPr>
        <a:xfrm>
          <a:off x="-235125" y="2855494"/>
          <a:ext cx="382557" cy="382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76A27-D49B-4112-BBB1-33C2A6469DE2}">
      <dsp:nvSpPr>
        <dsp:cNvPr id="0" name=""/>
        <dsp:cNvSpPr/>
      </dsp:nvSpPr>
      <dsp:spPr>
        <a:xfrm>
          <a:off x="328867" y="2708640"/>
          <a:ext cx="10122886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Endereço</a:t>
          </a:r>
          <a:r>
            <a:rPr lang="pt-BR" sz="1600" b="0" i="0" kern="1200" dirty="0"/>
            <a:t>			Avenida General Ataliba Leonel, 245 - Santana SP (Próximo ao 						metrô Carandiru). Próximo também a estação Santana</a:t>
          </a:r>
          <a:endParaRPr lang="en-US" sz="1600" kern="1200" dirty="0"/>
        </a:p>
      </dsp:txBody>
      <dsp:txXfrm>
        <a:off x="328867" y="2708640"/>
        <a:ext cx="10122886" cy="695559"/>
      </dsp:txXfrm>
    </dsp:sp>
    <dsp:sp modelId="{E62F0090-8791-4542-858C-E279CD647D47}">
      <dsp:nvSpPr>
        <dsp:cNvPr id="0" name=""/>
        <dsp:cNvSpPr/>
      </dsp:nvSpPr>
      <dsp:spPr>
        <a:xfrm>
          <a:off x="-474503" y="3739744"/>
          <a:ext cx="10927829" cy="1420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0B734-EED7-46E0-A76E-3D3D9736BC0A}">
      <dsp:nvSpPr>
        <dsp:cNvPr id="0" name=""/>
        <dsp:cNvSpPr/>
      </dsp:nvSpPr>
      <dsp:spPr>
        <a:xfrm>
          <a:off x="-264096" y="4258829"/>
          <a:ext cx="382557" cy="3825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0B3D-37AD-4D2D-8F1C-FB204862FC19}">
      <dsp:nvSpPr>
        <dsp:cNvPr id="0" name=""/>
        <dsp:cNvSpPr/>
      </dsp:nvSpPr>
      <dsp:spPr>
        <a:xfrm>
          <a:off x="328867" y="4102328"/>
          <a:ext cx="4917523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/>
            <a:t>Informações adicionais:</a:t>
          </a:r>
          <a:endParaRPr lang="en-US" sz="1900" kern="1200"/>
        </a:p>
      </dsp:txBody>
      <dsp:txXfrm>
        <a:off x="328867" y="4102328"/>
        <a:ext cx="4917523" cy="695559"/>
      </dsp:txXfrm>
    </dsp:sp>
    <dsp:sp modelId="{9D350D26-F22E-4B1A-BBFB-78157AFF2A13}">
      <dsp:nvSpPr>
        <dsp:cNvPr id="0" name=""/>
        <dsp:cNvSpPr/>
      </dsp:nvSpPr>
      <dsp:spPr>
        <a:xfrm>
          <a:off x="3340785" y="3982062"/>
          <a:ext cx="7106518" cy="93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50" b="0" i="0" kern="1200" dirty="0"/>
            <a:t>A audiência é composta por alunos de diferentes cursos, as vezes misturados as vezes específicos de algum curso (depende do tema). Normalmente, estudantes de 16 a 23 anos. É comum ter alguns alunos entre 20 e 29 também. </a:t>
          </a:r>
          <a:r>
            <a:rPr lang="pt-BR" sz="1050" b="0" i="0" kern="1200" dirty="0">
              <a:sym typeface="Wingdings" panose="05000000000000000000" pitchFamily="2" charset="2"/>
            </a:rPr>
            <a:t> </a:t>
          </a:r>
          <a:r>
            <a:rPr lang="pt-BR" sz="1050" b="0" i="0" kern="1200" dirty="0"/>
            <a:t>Auditório tem capacidade para até 90 pessoas,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50" b="0" i="0" kern="1200" dirty="0"/>
            <a:t>Recursos disponíveis: Os encontros ocorrerão no auditório do IOS, o espaço é acessível e conta com infraestrutura para eventos: Computador, datashow, lousa, Flip-</a:t>
          </a:r>
          <a:r>
            <a:rPr lang="pt-BR" sz="1050" b="0" i="0" kern="1200" dirty="0" err="1"/>
            <a:t>chart</a:t>
          </a:r>
          <a:r>
            <a:rPr lang="pt-BR" sz="1050" b="0" i="0" kern="1200" dirty="0"/>
            <a:t>, microfone com e sem fio e ar condicionado. Se houver algum item adicional necessário podemos verificar a possibilidade de providência.</a:t>
          </a:r>
          <a:endParaRPr lang="en-US" sz="1050" kern="1200" dirty="0"/>
        </a:p>
      </dsp:txBody>
      <dsp:txXfrm>
        <a:off x="3340785" y="3982062"/>
        <a:ext cx="7106518" cy="936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46B0A-3620-4717-87BC-EB8AB8BC4A60}">
      <dsp:nvSpPr>
        <dsp:cNvPr id="0" name=""/>
        <dsp:cNvSpPr/>
      </dsp:nvSpPr>
      <dsp:spPr>
        <a:xfrm>
          <a:off x="0" y="390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0D581A-BD7B-4774-B305-F9759E7DA831}">
      <dsp:nvSpPr>
        <dsp:cNvPr id="0" name=""/>
        <dsp:cNvSpPr/>
      </dsp:nvSpPr>
      <dsp:spPr>
        <a:xfrm>
          <a:off x="0" y="390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 que é Tecnologia da Informação?</a:t>
          </a:r>
          <a:endParaRPr lang="en-US" sz="1100" kern="1200" dirty="0"/>
        </a:p>
      </dsp:txBody>
      <dsp:txXfrm>
        <a:off x="0" y="390"/>
        <a:ext cx="5754896" cy="245898"/>
      </dsp:txXfrm>
    </dsp:sp>
    <dsp:sp modelId="{E3C2484E-04DD-4535-926A-7B4CC185F5F4}">
      <dsp:nvSpPr>
        <dsp:cNvPr id="0" name=""/>
        <dsp:cNvSpPr/>
      </dsp:nvSpPr>
      <dsp:spPr>
        <a:xfrm>
          <a:off x="0" y="246289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1012679"/>
                <a:satOff val="-69"/>
                <a:lumOff val="1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"/>
                <a:satOff val="-69"/>
                <a:lumOff val="1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"/>
                <a:satOff val="-69"/>
                <a:lumOff val="1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012679"/>
              <a:satOff val="-69"/>
              <a:lumOff val="16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B81338-4257-4AF4-98AF-928AA484F195}">
      <dsp:nvSpPr>
        <dsp:cNvPr id="0" name=""/>
        <dsp:cNvSpPr/>
      </dsp:nvSpPr>
      <dsp:spPr>
        <a:xfrm>
          <a:off x="0" y="246289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Principais áreas da TI</a:t>
          </a:r>
        </a:p>
      </dsp:txBody>
      <dsp:txXfrm>
        <a:off x="0" y="246289"/>
        <a:ext cx="5754896" cy="245898"/>
      </dsp:txXfrm>
    </dsp:sp>
    <dsp:sp modelId="{B4EEA2DF-3790-4AF2-8D80-961FA5C09569}">
      <dsp:nvSpPr>
        <dsp:cNvPr id="0" name=""/>
        <dsp:cNvSpPr/>
      </dsp:nvSpPr>
      <dsp:spPr>
        <a:xfrm>
          <a:off x="0" y="492187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D6CD27-4003-4F1F-B8C5-57B58A37EB95}">
      <dsp:nvSpPr>
        <dsp:cNvPr id="0" name=""/>
        <dsp:cNvSpPr/>
      </dsp:nvSpPr>
      <dsp:spPr>
        <a:xfrm>
          <a:off x="0" y="492187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Passado, Presente e Futuro</a:t>
          </a:r>
        </a:p>
      </dsp:txBody>
      <dsp:txXfrm>
        <a:off x="0" y="492187"/>
        <a:ext cx="5754896" cy="245898"/>
      </dsp:txXfrm>
    </dsp:sp>
    <dsp:sp modelId="{2A5C94ED-D944-4E50-BAC7-AEAD63019074}">
      <dsp:nvSpPr>
        <dsp:cNvPr id="0" name=""/>
        <dsp:cNvSpPr/>
      </dsp:nvSpPr>
      <dsp:spPr>
        <a:xfrm>
          <a:off x="0" y="738086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91B47B-F0DD-43C7-A039-160D968B791D}">
      <dsp:nvSpPr>
        <dsp:cNvPr id="0" name=""/>
        <dsp:cNvSpPr/>
      </dsp:nvSpPr>
      <dsp:spPr>
        <a:xfrm>
          <a:off x="0" y="738086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Caminhos de Carreira e Crescimento</a:t>
          </a:r>
          <a:endParaRPr lang="en-US" sz="1100" kern="1200" dirty="0"/>
        </a:p>
      </dsp:txBody>
      <dsp:txXfrm>
        <a:off x="0" y="738086"/>
        <a:ext cx="5754896" cy="245898"/>
      </dsp:txXfrm>
    </dsp:sp>
    <dsp:sp modelId="{10023165-1924-48C2-AF62-3D0613465478}">
      <dsp:nvSpPr>
        <dsp:cNvPr id="0" name=""/>
        <dsp:cNvSpPr/>
      </dsp:nvSpPr>
      <dsp:spPr>
        <a:xfrm>
          <a:off x="0" y="983985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72900-1F30-41F9-BF38-39A6C1AD65E4}">
      <dsp:nvSpPr>
        <dsp:cNvPr id="0" name=""/>
        <dsp:cNvSpPr/>
      </dsp:nvSpPr>
      <dsp:spPr>
        <a:xfrm>
          <a:off x="0" y="983985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Cursos relevantes em TI</a:t>
          </a:r>
        </a:p>
      </dsp:txBody>
      <dsp:txXfrm>
        <a:off x="0" y="983985"/>
        <a:ext cx="5754896" cy="245898"/>
      </dsp:txXfrm>
    </dsp:sp>
    <dsp:sp modelId="{C9E69A2C-1C52-4283-A635-6155D0C8C7DC}">
      <dsp:nvSpPr>
        <dsp:cNvPr id="0" name=""/>
        <dsp:cNvSpPr/>
      </dsp:nvSpPr>
      <dsp:spPr>
        <a:xfrm>
          <a:off x="0" y="1229883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5063395"/>
                <a:satOff val="-344"/>
                <a:lumOff val="8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3395"/>
                <a:satOff val="-344"/>
                <a:lumOff val="8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3395"/>
                <a:satOff val="-344"/>
                <a:lumOff val="8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5063395"/>
              <a:satOff val="-344"/>
              <a:lumOff val="81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CEC539-4888-4887-9175-2608382E3ED6}">
      <dsp:nvSpPr>
        <dsp:cNvPr id="0" name=""/>
        <dsp:cNvSpPr/>
      </dsp:nvSpPr>
      <dsp:spPr>
        <a:xfrm>
          <a:off x="0" y="1229883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Habilidades Essenciais para Carreira em TI</a:t>
          </a:r>
          <a:endParaRPr lang="en-US" sz="1100" kern="1200" dirty="0"/>
        </a:p>
      </dsp:txBody>
      <dsp:txXfrm>
        <a:off x="0" y="1229883"/>
        <a:ext cx="5754896" cy="245898"/>
      </dsp:txXfrm>
    </dsp:sp>
    <dsp:sp modelId="{04A0CA8C-9936-4452-A88A-98B4FAA0C314}">
      <dsp:nvSpPr>
        <dsp:cNvPr id="0" name=""/>
        <dsp:cNvSpPr/>
      </dsp:nvSpPr>
      <dsp:spPr>
        <a:xfrm>
          <a:off x="0" y="1475782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E25AB9-531C-469A-991D-0FF200A1578A}">
      <dsp:nvSpPr>
        <dsp:cNvPr id="0" name=""/>
        <dsp:cNvSpPr/>
      </dsp:nvSpPr>
      <dsp:spPr>
        <a:xfrm>
          <a:off x="0" y="1475782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História da Zanetti (Zazá)</a:t>
          </a:r>
        </a:p>
      </dsp:txBody>
      <dsp:txXfrm>
        <a:off x="0" y="1475782"/>
        <a:ext cx="5754896" cy="245898"/>
      </dsp:txXfrm>
    </dsp:sp>
    <dsp:sp modelId="{48C6417E-ADA3-4D8F-BC9B-471E3C9C8D4F}">
      <dsp:nvSpPr>
        <dsp:cNvPr id="0" name=""/>
        <dsp:cNvSpPr/>
      </dsp:nvSpPr>
      <dsp:spPr>
        <a:xfrm>
          <a:off x="0" y="1721681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7088754"/>
                <a:satOff val="-482"/>
                <a:lumOff val="1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088754"/>
                <a:satOff val="-482"/>
                <a:lumOff val="1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088754"/>
                <a:satOff val="-482"/>
                <a:lumOff val="1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088754"/>
              <a:satOff val="-482"/>
              <a:lumOff val="114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249A11-BB93-45B2-8A59-8053E4EE3E0E}">
      <dsp:nvSpPr>
        <dsp:cNvPr id="0" name=""/>
        <dsp:cNvSpPr/>
      </dsp:nvSpPr>
      <dsp:spPr>
        <a:xfrm>
          <a:off x="0" y="1721681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História da Isabella</a:t>
          </a:r>
        </a:p>
      </dsp:txBody>
      <dsp:txXfrm>
        <a:off x="0" y="1721681"/>
        <a:ext cx="5754896" cy="245898"/>
      </dsp:txXfrm>
    </dsp:sp>
    <dsp:sp modelId="{05D7D6F7-2B8D-4914-A973-B99509451A97}">
      <dsp:nvSpPr>
        <dsp:cNvPr id="0" name=""/>
        <dsp:cNvSpPr/>
      </dsp:nvSpPr>
      <dsp:spPr>
        <a:xfrm>
          <a:off x="0" y="1967580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63AD1F-5D31-40B2-A1BB-43B433EB0A87}">
      <dsp:nvSpPr>
        <dsp:cNvPr id="0" name=""/>
        <dsp:cNvSpPr/>
      </dsp:nvSpPr>
      <dsp:spPr>
        <a:xfrm>
          <a:off x="0" y="1967580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Dicas para Sucesso na Carreira</a:t>
          </a:r>
          <a:endParaRPr lang="en-US" sz="1100" kern="1200" dirty="0"/>
        </a:p>
      </dsp:txBody>
      <dsp:txXfrm>
        <a:off x="0" y="1967580"/>
        <a:ext cx="5754896" cy="245898"/>
      </dsp:txXfrm>
    </dsp:sp>
    <dsp:sp modelId="{2748A92B-3BD4-41F4-A322-B1FC09319462}">
      <dsp:nvSpPr>
        <dsp:cNvPr id="0" name=""/>
        <dsp:cNvSpPr/>
      </dsp:nvSpPr>
      <dsp:spPr>
        <a:xfrm>
          <a:off x="0" y="2213478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1A92DB-3212-4777-B829-F8F1816973F5}">
      <dsp:nvSpPr>
        <dsp:cNvPr id="0" name=""/>
        <dsp:cNvSpPr/>
      </dsp:nvSpPr>
      <dsp:spPr>
        <a:xfrm>
          <a:off x="0" y="2213478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Cursos gratuitos na IBM</a:t>
          </a:r>
        </a:p>
      </dsp:txBody>
      <dsp:txXfrm>
        <a:off x="0" y="2213478"/>
        <a:ext cx="5754896" cy="245898"/>
      </dsp:txXfrm>
    </dsp:sp>
    <dsp:sp modelId="{383ED4B2-0F1D-4833-B3C9-7C2560754AE7}">
      <dsp:nvSpPr>
        <dsp:cNvPr id="0" name=""/>
        <dsp:cNvSpPr/>
      </dsp:nvSpPr>
      <dsp:spPr>
        <a:xfrm>
          <a:off x="0" y="2459377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814A8A-FDD3-4500-BC1E-8235169B3750}">
      <dsp:nvSpPr>
        <dsp:cNvPr id="0" name=""/>
        <dsp:cNvSpPr/>
      </dsp:nvSpPr>
      <dsp:spPr>
        <a:xfrm>
          <a:off x="0" y="2459377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Por que </a:t>
          </a:r>
          <a:r>
            <a:rPr lang="en-US" sz="1100" kern="1200" dirty="0" err="1">
              <a:solidFill>
                <a:schemeClr val="tx1"/>
              </a:solidFill>
              <a:latin typeface="+mj-lt"/>
              <a:ea typeface="+mj-ea"/>
              <a:cs typeface="+mj-cs"/>
            </a:rPr>
            <a:t>estagiar</a:t>
          </a:r>
          <a:r>
            <a:rPr lang="en-US" sz="110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?</a:t>
          </a:r>
          <a:endParaRPr lang="en-US" sz="1100" kern="1200" dirty="0"/>
        </a:p>
      </dsp:txBody>
      <dsp:txXfrm>
        <a:off x="0" y="2459377"/>
        <a:ext cx="5754896" cy="245898"/>
      </dsp:txXfrm>
    </dsp:sp>
    <dsp:sp modelId="{5D33EB2B-CEAF-4BF6-ACC6-8A36E770BAE8}">
      <dsp:nvSpPr>
        <dsp:cNvPr id="0" name=""/>
        <dsp:cNvSpPr/>
      </dsp:nvSpPr>
      <dsp:spPr>
        <a:xfrm>
          <a:off x="0" y="2705276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11139471"/>
                <a:satOff val="-757"/>
                <a:lumOff val="17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139471"/>
                <a:satOff val="-757"/>
                <a:lumOff val="17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139471"/>
                <a:satOff val="-757"/>
                <a:lumOff val="17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1139471"/>
              <a:satOff val="-757"/>
              <a:lumOff val="179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E3B5B6-8F04-4796-AD95-58C3253D1FDF}">
      <dsp:nvSpPr>
        <dsp:cNvPr id="0" name=""/>
        <dsp:cNvSpPr/>
      </dsp:nvSpPr>
      <dsp:spPr>
        <a:xfrm>
          <a:off x="0" y="2705276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Vagas </a:t>
          </a:r>
          <a:r>
            <a:rPr lang="pt-BR" sz="1100" kern="1200" dirty="0"/>
            <a:t>de estágio na IBM</a:t>
          </a:r>
          <a:endParaRPr lang="en-US" sz="1100" kern="1200" dirty="0"/>
        </a:p>
      </dsp:txBody>
      <dsp:txXfrm>
        <a:off x="0" y="2705276"/>
        <a:ext cx="5754896" cy="245898"/>
      </dsp:txXfrm>
    </dsp:sp>
    <dsp:sp modelId="{1E7CD317-AC1F-4AC2-BD7A-0D6646E7BD54}">
      <dsp:nvSpPr>
        <dsp:cNvPr id="0" name=""/>
        <dsp:cNvSpPr/>
      </dsp:nvSpPr>
      <dsp:spPr>
        <a:xfrm>
          <a:off x="0" y="2951174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BFF9A8-40D4-44A7-AB38-99C642794A9D}">
      <dsp:nvSpPr>
        <dsp:cNvPr id="0" name=""/>
        <dsp:cNvSpPr/>
      </dsp:nvSpPr>
      <dsp:spPr>
        <a:xfrm>
          <a:off x="0" y="2951174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Meu objetivo e futuro</a:t>
          </a:r>
        </a:p>
      </dsp:txBody>
      <dsp:txXfrm>
        <a:off x="0" y="2951174"/>
        <a:ext cx="5754896" cy="245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2227F-0BB2-48F0-9E94-7BBD639A5EAE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Desenvolvimento</a:t>
          </a:r>
          <a:r>
            <a:rPr lang="en-US" sz="2000" kern="1200" dirty="0"/>
            <a:t> de Software</a:t>
          </a:r>
        </a:p>
      </dsp:txBody>
      <dsp:txXfrm>
        <a:off x="0" y="611660"/>
        <a:ext cx="2156410" cy="1293846"/>
      </dsp:txXfrm>
    </dsp:sp>
    <dsp:sp modelId="{DD3F36AE-0BF6-413B-818A-AE3E2F3E9507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2">
            <a:hueOff val="805452"/>
            <a:satOff val="-2312"/>
            <a:lumOff val="-37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Infraestrutura</a:t>
          </a:r>
          <a:r>
            <a:rPr lang="en-US" sz="2000" kern="1200" dirty="0"/>
            <a:t> de TI</a:t>
          </a:r>
        </a:p>
      </dsp:txBody>
      <dsp:txXfrm>
        <a:off x="2372051" y="611660"/>
        <a:ext cx="2156410" cy="1293846"/>
      </dsp:txXfrm>
    </dsp:sp>
    <dsp:sp modelId="{09DC5ADB-DBBC-4825-9821-AED427278473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Segurança</a:t>
          </a:r>
          <a:r>
            <a:rPr lang="en-US" sz="2000" kern="1200" dirty="0"/>
            <a:t> da </a:t>
          </a:r>
          <a:r>
            <a:rPr lang="en-US" sz="2000" kern="1200" dirty="0" err="1"/>
            <a:t>Informação</a:t>
          </a:r>
          <a:endParaRPr lang="en-US" sz="2000" kern="1200" dirty="0"/>
        </a:p>
      </dsp:txBody>
      <dsp:txXfrm>
        <a:off x="4744102" y="611660"/>
        <a:ext cx="2156410" cy="1293846"/>
      </dsp:txXfrm>
    </dsp:sp>
    <dsp:sp modelId="{E9ABD298-2397-40EB-AFF0-3801AA27E0C1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2">
            <a:hueOff val="2416355"/>
            <a:satOff val="-6935"/>
            <a:lumOff val="-111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Banco de Dados</a:t>
          </a:r>
        </a:p>
      </dsp:txBody>
      <dsp:txXfrm>
        <a:off x="0" y="2121147"/>
        <a:ext cx="2156410" cy="1293846"/>
      </dsp:txXfrm>
    </dsp:sp>
    <dsp:sp modelId="{4C8A5F5F-29CF-4BD9-9F27-FAE5B67A3DF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Suporte e Help Desk</a:t>
          </a:r>
          <a:endParaRPr lang="en-US" sz="2000" kern="1200" dirty="0"/>
        </a:p>
      </dsp:txBody>
      <dsp:txXfrm>
        <a:off x="2372051" y="2121147"/>
        <a:ext cx="2156410" cy="1293846"/>
      </dsp:txXfrm>
    </dsp:sp>
    <dsp:sp modelId="{BA6F680F-445C-4EF1-8942-F7873C67E573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2">
            <a:hueOff val="4027259"/>
            <a:satOff val="-11558"/>
            <a:lumOff val="-185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Gestão de Projetos de TI</a:t>
          </a:r>
          <a:endParaRPr lang="en-US" sz="2000" kern="1200" dirty="0"/>
        </a:p>
      </dsp:txBody>
      <dsp:txXfrm>
        <a:off x="4744102" y="2121147"/>
        <a:ext cx="2156410" cy="1293846"/>
      </dsp:txXfrm>
    </dsp:sp>
    <dsp:sp modelId="{725A5BFC-40EA-42AD-BC38-6713CC3CA3AD}">
      <dsp:nvSpPr>
        <dsp:cNvPr id="0" name=""/>
        <dsp:cNvSpPr/>
      </dsp:nvSpPr>
      <dsp:spPr>
        <a:xfrm>
          <a:off x="0" y="3630634"/>
          <a:ext cx="2156410" cy="1293846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Inteligência Artificial e Aprendizado de Máquina</a:t>
          </a:r>
          <a:endParaRPr lang="en-US" sz="2000" kern="1200" dirty="0"/>
        </a:p>
      </dsp:txBody>
      <dsp:txXfrm>
        <a:off x="0" y="3630634"/>
        <a:ext cx="2156410" cy="1293846"/>
      </dsp:txXfrm>
    </dsp:sp>
    <dsp:sp modelId="{6ED30F2E-AD0F-4847-9D7A-1797490DCE03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2">
            <a:hueOff val="5638162"/>
            <a:satOff val="-16181"/>
            <a:lumOff val="-259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Internet das Coisas (IoT)</a:t>
          </a:r>
          <a:endParaRPr lang="en-US" sz="2000" kern="1200" dirty="0"/>
        </a:p>
      </dsp:txBody>
      <dsp:txXfrm>
        <a:off x="2372051" y="3630634"/>
        <a:ext cx="2156410" cy="1293846"/>
      </dsp:txXfrm>
    </dsp:sp>
    <dsp:sp modelId="{DF56CDDB-FD3A-4564-8E76-55D707569D7F}">
      <dsp:nvSpPr>
        <dsp:cNvPr id="0" name=""/>
        <dsp:cNvSpPr/>
      </dsp:nvSpPr>
      <dsp:spPr>
        <a:xfrm>
          <a:off x="4744102" y="3630634"/>
          <a:ext cx="2156410" cy="129384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DevOps e </a:t>
          </a:r>
          <a:r>
            <a:rPr lang="en-US" sz="2000" kern="1200" dirty="0" err="1"/>
            <a:t>Automação</a:t>
          </a:r>
          <a:endParaRPr lang="en-US" sz="2000" kern="1200" dirty="0"/>
        </a:p>
      </dsp:txBody>
      <dsp:txXfrm>
        <a:off x="4744102" y="3630634"/>
        <a:ext cx="2156410" cy="1293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4A588-83F4-49C7-A0B0-616CDA206882}">
      <dsp:nvSpPr>
        <dsp:cNvPr id="0" name=""/>
        <dsp:cNvSpPr/>
      </dsp:nvSpPr>
      <dsp:spPr>
        <a:xfrm>
          <a:off x="0" y="124733"/>
          <a:ext cx="6245265" cy="343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Desenvolvimento</a:t>
          </a:r>
          <a:r>
            <a:rPr lang="en-US" sz="1400" kern="1200" dirty="0"/>
            <a:t> de Software</a:t>
          </a:r>
        </a:p>
      </dsp:txBody>
      <dsp:txXfrm>
        <a:off x="16792" y="141525"/>
        <a:ext cx="6211681" cy="310396"/>
      </dsp:txXfrm>
    </dsp:sp>
    <dsp:sp modelId="{F75D93CD-EDFB-495E-A7CA-FA8D498CF395}">
      <dsp:nvSpPr>
        <dsp:cNvPr id="0" name=""/>
        <dsp:cNvSpPr/>
      </dsp:nvSpPr>
      <dsp:spPr>
        <a:xfrm>
          <a:off x="0" y="509033"/>
          <a:ext cx="6245265" cy="343980"/>
        </a:xfrm>
        <a:prstGeom prst="roundRect">
          <a:avLst/>
        </a:prstGeom>
        <a:solidFill>
          <a:schemeClr val="accent5">
            <a:hueOff val="-934781"/>
            <a:satOff val="-64"/>
            <a:lumOff val="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Desenvolvimento</a:t>
          </a:r>
          <a:r>
            <a:rPr lang="en-US" sz="1400" kern="1200" dirty="0"/>
            <a:t> Mobile</a:t>
          </a:r>
        </a:p>
      </dsp:txBody>
      <dsp:txXfrm>
        <a:off x="16792" y="525825"/>
        <a:ext cx="6211681" cy="310396"/>
      </dsp:txXfrm>
    </dsp:sp>
    <dsp:sp modelId="{E04EB156-C954-410E-97B3-E34DEFB296F1}">
      <dsp:nvSpPr>
        <dsp:cNvPr id="0" name=""/>
        <dsp:cNvSpPr/>
      </dsp:nvSpPr>
      <dsp:spPr>
        <a:xfrm>
          <a:off x="0" y="893333"/>
          <a:ext cx="6245265" cy="343980"/>
        </a:xfrm>
        <a:prstGeom prst="roundRect">
          <a:avLst/>
        </a:prstGeom>
        <a:solidFill>
          <a:schemeClr val="accent5">
            <a:hueOff val="-1869562"/>
            <a:satOff val="-127"/>
            <a:lumOff val="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Gestão</a:t>
          </a:r>
          <a:r>
            <a:rPr lang="en-US" sz="1400" kern="1200" dirty="0"/>
            <a:t> de </a:t>
          </a:r>
          <a:r>
            <a:rPr lang="en-US" sz="1400" kern="1200" dirty="0" err="1"/>
            <a:t>Projetos</a:t>
          </a:r>
          <a:r>
            <a:rPr lang="en-US" sz="1400" kern="1200" dirty="0"/>
            <a:t> </a:t>
          </a:r>
          <a:r>
            <a:rPr lang="en-US" sz="1400" kern="1200" dirty="0" err="1"/>
            <a:t>em</a:t>
          </a:r>
          <a:r>
            <a:rPr lang="en-US" sz="1400" kern="1200" dirty="0"/>
            <a:t> TI</a:t>
          </a:r>
        </a:p>
      </dsp:txBody>
      <dsp:txXfrm>
        <a:off x="16792" y="910125"/>
        <a:ext cx="6211681" cy="310396"/>
      </dsp:txXfrm>
    </dsp:sp>
    <dsp:sp modelId="{467AFE16-4895-4728-A275-D82B8017B9F2}">
      <dsp:nvSpPr>
        <dsp:cNvPr id="0" name=""/>
        <dsp:cNvSpPr/>
      </dsp:nvSpPr>
      <dsp:spPr>
        <a:xfrm>
          <a:off x="0" y="1277633"/>
          <a:ext cx="6245265" cy="343980"/>
        </a:xfrm>
        <a:prstGeom prst="roundRect">
          <a:avLst/>
        </a:prstGeom>
        <a:solidFill>
          <a:schemeClr val="accent5">
            <a:hueOff val="-2804342"/>
            <a:satOff val="-191"/>
            <a:lumOff val="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Redes </a:t>
          </a:r>
          <a:r>
            <a:rPr lang="en-US" sz="1400" kern="1200" dirty="0"/>
            <a:t>e </a:t>
          </a:r>
          <a:r>
            <a:rPr lang="en-US" sz="1400" kern="1200" dirty="0" err="1"/>
            <a:t>Infraestrutura</a:t>
          </a:r>
          <a:endParaRPr lang="en-US" sz="1400" kern="1200" dirty="0"/>
        </a:p>
      </dsp:txBody>
      <dsp:txXfrm>
        <a:off x="16792" y="1294425"/>
        <a:ext cx="6211681" cy="310396"/>
      </dsp:txXfrm>
    </dsp:sp>
    <dsp:sp modelId="{520FBB1E-17FD-4622-A07F-5A6D2A9680C9}">
      <dsp:nvSpPr>
        <dsp:cNvPr id="0" name=""/>
        <dsp:cNvSpPr/>
      </dsp:nvSpPr>
      <dsp:spPr>
        <a:xfrm>
          <a:off x="0" y="1661933"/>
          <a:ext cx="6245265" cy="343980"/>
        </a:xfrm>
        <a:prstGeom prst="roundRect">
          <a:avLst/>
        </a:prstGeom>
        <a:solidFill>
          <a:schemeClr val="accent5">
            <a:hueOff val="-3739123"/>
            <a:satOff val="-254"/>
            <a:lumOff val="6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DevOps e </a:t>
          </a:r>
          <a:r>
            <a:rPr lang="en-US" sz="1400" kern="1200" dirty="0" err="1"/>
            <a:t>Automação</a:t>
          </a:r>
          <a:endParaRPr lang="en-US" sz="1400" kern="1200" dirty="0"/>
        </a:p>
      </dsp:txBody>
      <dsp:txXfrm>
        <a:off x="16792" y="1678725"/>
        <a:ext cx="6211681" cy="310396"/>
      </dsp:txXfrm>
    </dsp:sp>
    <dsp:sp modelId="{3E2B3182-4A0F-4372-A9EB-EC3F3BF8F7F0}">
      <dsp:nvSpPr>
        <dsp:cNvPr id="0" name=""/>
        <dsp:cNvSpPr/>
      </dsp:nvSpPr>
      <dsp:spPr>
        <a:xfrm>
          <a:off x="0" y="2046233"/>
          <a:ext cx="6245265" cy="343980"/>
        </a:xfrm>
        <a:prstGeom prst="roundRect">
          <a:avLst/>
        </a:prstGeom>
        <a:solidFill>
          <a:schemeClr val="accent5">
            <a:hueOff val="-4673904"/>
            <a:satOff val="-318"/>
            <a:lumOff val="7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Cloud Computing</a:t>
          </a:r>
        </a:p>
      </dsp:txBody>
      <dsp:txXfrm>
        <a:off x="16792" y="2063025"/>
        <a:ext cx="6211681" cy="310396"/>
      </dsp:txXfrm>
    </dsp:sp>
    <dsp:sp modelId="{B2E0DB70-00A0-4570-931E-A9B2742A4023}">
      <dsp:nvSpPr>
        <dsp:cNvPr id="0" name=""/>
        <dsp:cNvSpPr/>
      </dsp:nvSpPr>
      <dsp:spPr>
        <a:xfrm>
          <a:off x="0" y="2430533"/>
          <a:ext cx="6245265" cy="343980"/>
        </a:xfrm>
        <a:prstGeom prst="roundRect">
          <a:avLst/>
        </a:prstGeom>
        <a:solidFill>
          <a:schemeClr val="accent5">
            <a:hueOff val="-5608684"/>
            <a:satOff val="-381"/>
            <a:lumOff val="9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Cibersegurança</a:t>
          </a:r>
          <a:endParaRPr lang="en-US" sz="1400" kern="1200" dirty="0"/>
        </a:p>
      </dsp:txBody>
      <dsp:txXfrm>
        <a:off x="16792" y="2447325"/>
        <a:ext cx="6211681" cy="310396"/>
      </dsp:txXfrm>
    </dsp:sp>
    <dsp:sp modelId="{5B47C2FF-11D8-4EDF-BD8F-D1B5091ACF65}">
      <dsp:nvSpPr>
        <dsp:cNvPr id="0" name=""/>
        <dsp:cNvSpPr/>
      </dsp:nvSpPr>
      <dsp:spPr>
        <a:xfrm>
          <a:off x="0" y="2814833"/>
          <a:ext cx="6245265" cy="343980"/>
        </a:xfrm>
        <a:prstGeom prst="roundRect">
          <a:avLst/>
        </a:prstGeom>
        <a:solidFill>
          <a:schemeClr val="accent5">
            <a:hueOff val="-6543466"/>
            <a:satOff val="-445"/>
            <a:lumOff val="10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Ciência</a:t>
          </a:r>
          <a:r>
            <a:rPr lang="en-US" sz="1400" kern="1200" dirty="0"/>
            <a:t> de Dados e </a:t>
          </a:r>
          <a:r>
            <a:rPr lang="en-US" sz="1400" kern="1200" dirty="0" err="1"/>
            <a:t>Inteligência</a:t>
          </a:r>
          <a:r>
            <a:rPr lang="en-US" sz="1400" kern="1200" dirty="0"/>
            <a:t> Artificial</a:t>
          </a:r>
        </a:p>
      </dsp:txBody>
      <dsp:txXfrm>
        <a:off x="16792" y="2831625"/>
        <a:ext cx="6211681" cy="310396"/>
      </dsp:txXfrm>
    </dsp:sp>
    <dsp:sp modelId="{27002D0A-2D68-429F-8068-EBB04BDE3223}">
      <dsp:nvSpPr>
        <dsp:cNvPr id="0" name=""/>
        <dsp:cNvSpPr/>
      </dsp:nvSpPr>
      <dsp:spPr>
        <a:xfrm>
          <a:off x="0" y="3199133"/>
          <a:ext cx="6245265" cy="343980"/>
        </a:xfrm>
        <a:prstGeom prst="roundRect">
          <a:avLst/>
        </a:prstGeom>
        <a:solidFill>
          <a:schemeClr val="accent5">
            <a:hueOff val="-7478246"/>
            <a:satOff val="-508"/>
            <a:lumOff val="1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Engenharia</a:t>
          </a:r>
          <a:r>
            <a:rPr lang="en-US" sz="1400" kern="1200" dirty="0"/>
            <a:t> de Dados e Big Data</a:t>
          </a:r>
        </a:p>
      </dsp:txBody>
      <dsp:txXfrm>
        <a:off x="16792" y="3215925"/>
        <a:ext cx="6211681" cy="310396"/>
      </dsp:txXfrm>
    </dsp:sp>
    <dsp:sp modelId="{34DD9B21-81EA-4C3A-89C6-DD5CE912CED5}">
      <dsp:nvSpPr>
        <dsp:cNvPr id="0" name=""/>
        <dsp:cNvSpPr/>
      </dsp:nvSpPr>
      <dsp:spPr>
        <a:xfrm>
          <a:off x="0" y="3583433"/>
          <a:ext cx="6245265" cy="343980"/>
        </a:xfrm>
        <a:prstGeom prst="roundRect">
          <a:avLst/>
        </a:prstGeom>
        <a:solidFill>
          <a:schemeClr val="accent5">
            <a:hueOff val="-8413027"/>
            <a:satOff val="-572"/>
            <a:lumOff val="13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Blockchain</a:t>
          </a:r>
        </a:p>
      </dsp:txBody>
      <dsp:txXfrm>
        <a:off x="16792" y="3600225"/>
        <a:ext cx="6211681" cy="310396"/>
      </dsp:txXfrm>
    </dsp:sp>
    <dsp:sp modelId="{842C23E7-735F-460B-97D3-0621025E4062}">
      <dsp:nvSpPr>
        <dsp:cNvPr id="0" name=""/>
        <dsp:cNvSpPr/>
      </dsp:nvSpPr>
      <dsp:spPr>
        <a:xfrm>
          <a:off x="0" y="3967733"/>
          <a:ext cx="6245265" cy="343980"/>
        </a:xfrm>
        <a:prstGeom prst="roundRect">
          <a:avLst/>
        </a:prstGeom>
        <a:solidFill>
          <a:schemeClr val="accent5">
            <a:hueOff val="-9347808"/>
            <a:satOff val="-635"/>
            <a:lumOff val="15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Realidade</a:t>
          </a:r>
          <a:r>
            <a:rPr lang="en-US" sz="1400" kern="1200" dirty="0"/>
            <a:t> </a:t>
          </a:r>
          <a:r>
            <a:rPr lang="en-US" sz="1400" kern="1200" dirty="0" err="1"/>
            <a:t>Aumentada</a:t>
          </a:r>
          <a:r>
            <a:rPr lang="en-US" sz="1400" kern="1200" dirty="0"/>
            <a:t> e </a:t>
          </a:r>
          <a:r>
            <a:rPr lang="en-US" sz="1400" kern="1200" dirty="0" err="1"/>
            <a:t>Realidade</a:t>
          </a:r>
          <a:r>
            <a:rPr lang="en-US" sz="1400" kern="1200" dirty="0"/>
            <a:t> Virtual (AR/VR)</a:t>
          </a:r>
        </a:p>
      </dsp:txBody>
      <dsp:txXfrm>
        <a:off x="16792" y="3984525"/>
        <a:ext cx="6211681" cy="310396"/>
      </dsp:txXfrm>
    </dsp:sp>
    <dsp:sp modelId="{5E51D052-071F-4A6D-A502-C2F60B84D911}">
      <dsp:nvSpPr>
        <dsp:cNvPr id="0" name=""/>
        <dsp:cNvSpPr/>
      </dsp:nvSpPr>
      <dsp:spPr>
        <a:xfrm>
          <a:off x="0" y="4352033"/>
          <a:ext cx="6245265" cy="343980"/>
        </a:xfrm>
        <a:prstGeom prst="roundRect">
          <a:avLst/>
        </a:prstGeom>
        <a:solidFill>
          <a:schemeClr val="accent5">
            <a:hueOff val="-10282588"/>
            <a:satOff val="-699"/>
            <a:lumOff val="16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Ética</a:t>
          </a:r>
          <a:r>
            <a:rPr lang="en-US" sz="1400" kern="1200" dirty="0"/>
            <a:t> e IA</a:t>
          </a:r>
        </a:p>
      </dsp:txBody>
      <dsp:txXfrm>
        <a:off x="16792" y="4368825"/>
        <a:ext cx="6211681" cy="310396"/>
      </dsp:txXfrm>
    </dsp:sp>
    <dsp:sp modelId="{F155F771-B9C1-4AF4-A13C-35F386D6EE0B}">
      <dsp:nvSpPr>
        <dsp:cNvPr id="0" name=""/>
        <dsp:cNvSpPr/>
      </dsp:nvSpPr>
      <dsp:spPr>
        <a:xfrm>
          <a:off x="0" y="4736333"/>
          <a:ext cx="6245265" cy="343980"/>
        </a:xfrm>
        <a:prstGeom prst="roundRect">
          <a:avLst/>
        </a:prstGeom>
        <a:solidFill>
          <a:schemeClr val="accent5">
            <a:hueOff val="-11217369"/>
            <a:satOff val="-762"/>
            <a:lumOff val="18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Automação</a:t>
          </a:r>
          <a:r>
            <a:rPr lang="en-US" sz="1400" kern="1200" dirty="0"/>
            <a:t> Industrial e IoT</a:t>
          </a:r>
        </a:p>
      </dsp:txBody>
      <dsp:txXfrm>
        <a:off x="16792" y="4753125"/>
        <a:ext cx="6211681" cy="310396"/>
      </dsp:txXfrm>
    </dsp:sp>
    <dsp:sp modelId="{6030D9DB-BD7F-458D-8D11-176882EE56B1}">
      <dsp:nvSpPr>
        <dsp:cNvPr id="0" name=""/>
        <dsp:cNvSpPr/>
      </dsp:nvSpPr>
      <dsp:spPr>
        <a:xfrm>
          <a:off x="0" y="5120633"/>
          <a:ext cx="6245265" cy="3439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Cursos</a:t>
          </a:r>
          <a:r>
            <a:rPr lang="en-US" sz="1400" kern="1200" dirty="0"/>
            <a:t> </a:t>
          </a:r>
          <a:r>
            <a:rPr lang="en-US" sz="1400" kern="1200" dirty="0" err="1"/>
            <a:t>Multidisciplinares</a:t>
          </a:r>
          <a:r>
            <a:rPr lang="en-US" sz="1400" kern="1200" dirty="0"/>
            <a:t> e </a:t>
          </a:r>
          <a:r>
            <a:rPr lang="en-US" sz="1400" kern="1200" dirty="0" err="1"/>
            <a:t>Futuras</a:t>
          </a:r>
          <a:r>
            <a:rPr lang="en-US" sz="1400" kern="1200" dirty="0"/>
            <a:t> </a:t>
          </a:r>
          <a:r>
            <a:rPr lang="en-US" sz="1400" kern="1200" dirty="0" err="1"/>
            <a:t>Tendências</a:t>
          </a:r>
          <a:endParaRPr lang="en-US" sz="1400" kern="1200" dirty="0"/>
        </a:p>
      </dsp:txBody>
      <dsp:txXfrm>
        <a:off x="16792" y="5137425"/>
        <a:ext cx="6211681" cy="310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C8C06-A29A-4C3F-858F-46A5732180AF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16644-2037-4483-B836-C581FC7E9460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A78B7-19F9-4141-AEB8-6EDE33C6DCFF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Mentoria e Comunidades: Procurar mentores e participar de comunidades de TI.</a:t>
          </a:r>
          <a:endParaRPr lang="en-US" sz="1900" kern="1200"/>
        </a:p>
      </dsp:txBody>
      <dsp:txXfrm>
        <a:off x="1357965" y="2319"/>
        <a:ext cx="4887299" cy="1175727"/>
      </dsp:txXfrm>
    </dsp:sp>
    <dsp:sp modelId="{88506512-2764-4413-A548-ADF6B26E6207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4C974-291D-47AA-8B12-C1A8C1F4CBDB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D7034-5129-4325-BB42-3936B0CFF860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Networking: Importância de criar uma rede de contatos, participar de eventos e grupos de discussão.</a:t>
          </a:r>
          <a:endParaRPr lang="en-US" sz="1900" kern="1200"/>
        </a:p>
      </dsp:txBody>
      <dsp:txXfrm>
        <a:off x="1357965" y="1471979"/>
        <a:ext cx="4887299" cy="1175727"/>
      </dsp:txXfrm>
    </dsp:sp>
    <dsp:sp modelId="{618B7B1D-2A62-4F48-8893-D262C552F69A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57D21-B6CD-411A-B705-95BA8A35910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F0D0-2DD4-4946-BAAB-81AE67487A64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Portfólio e Projetos: Como criar um portfólio atraente com projetos relevantes.</a:t>
          </a:r>
          <a:endParaRPr lang="en-US" sz="1900" kern="1200"/>
        </a:p>
      </dsp:txBody>
      <dsp:txXfrm>
        <a:off x="1357965" y="2941639"/>
        <a:ext cx="4887299" cy="1175727"/>
      </dsp:txXfrm>
    </dsp:sp>
    <dsp:sp modelId="{422F3C00-0682-4475-9B18-15630ABF4E17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82A06-A117-443B-BD41-23FAD72D74A0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B5717-BCA4-410F-95E5-8321E224EF46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Preparação para Entrevistas: Tipos de entrevistas em TI (técnicas e comportamentais) e como se preparar.</a:t>
          </a:r>
          <a:endParaRPr lang="en-US" sz="19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D683-3936-46DC-9221-4326747F136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3EE2D-1E4A-4ED2-B016-B085A288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1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6CCB-652C-2F44-46B1-B62888331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BD63DA-0DE6-359B-A588-42DDB8143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3B593-AA78-48B4-FDC4-D586C8A69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A730-4EEC-1273-EC3F-6F4BE15D9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9E14B-52FB-6744-AE23-D80D6D4B4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A42CA-3589-E124-186B-EC1D9ACBB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46D9A-A9A7-C935-2973-0D4E0B1A6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F1119-CEE0-93C4-B2A3-61A54343E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1082-2C00-BE9D-FB79-B7EFFC40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104A-AC23-17B8-210B-A80748463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B1E1-3593-14FA-1AA4-D95DF850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1307-09B9-A39E-67A2-91319239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50CE-4312-E2DB-0924-82EFA2B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4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532B-66E7-59AA-9EAE-32069B20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4BAD6-49A7-73D5-7DA1-55CA0ABDB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06B1-3199-F37B-1A14-DB86DCE4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D323-79B3-FA54-BE64-1A9654DB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7767-D733-BDD8-F348-25F8F312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E28F8-03CC-9B15-C999-D97F0B441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F9DB5-CC68-23C9-DBFA-8D1C3A27B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1D49-D437-E36F-9858-A4D8F232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CF38-CD45-7770-B389-033E6560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2FF2-5798-6E3B-B5E6-B72809CE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9FA-EDBA-50CB-D50A-37E66B2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7892-A33D-CBFC-EFE2-AB7A0158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0500-9E43-2A0C-9383-43BBEE90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9D2C-073F-2C4C-A0CE-596A3DB4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37A9-4379-9962-DA99-908B88A5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BD6E-0537-AB56-5203-5B23A470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003A-4EFB-BD90-25A6-C38FA6E3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2268-FD4B-144E-BCAA-3BF0566E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688C-C8F3-622B-94CD-DB393024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6722-7A14-9D74-92FB-D994AB90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7891-C3D6-23CB-2DF1-C81DA2D0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7DC3-C288-331F-08C4-52DB75C3D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5F525-0525-40CB-C774-58DBB463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1B88F-96ED-6920-5851-14572AB9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BAE2B-166B-2782-D7C5-532F6E07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B20B6-0DF1-C5ED-2776-707E6BAB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6868-341F-E813-F63A-7CADB47B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A241-B478-CAD1-576F-30573E62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F1A3-D096-6520-7493-BAB74F0D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1FC6B-EC00-DCFD-EF05-94BA80C3E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D64F4-0E97-7C63-62E9-BCCB7CF1B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6791E-F092-50C1-1013-6E25809B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B2653-1D98-87BD-9AD9-F4511314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117FB-1C0A-2753-3D2C-40EC5555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BC00-E82C-DFDC-B336-41422FB5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5C6B-65F8-A097-7095-DB5DF900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E0E2B-B6F6-38F4-45B9-6618C33A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5C272-CF05-CDFF-F844-06E4222E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C485D-24DE-87E5-4CAD-7344B538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1E3A8-82D1-B783-52CF-F70C50E3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EF2D2-60DE-1A01-F51F-B0CE9553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E3AE-63AD-C281-139C-AE267CB2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07BC-49D0-F649-7A2B-71CA8066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2E548-FA8B-3F71-A005-4289D11F8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0A2DF-5D4B-1703-058E-D2CC937A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ED53-5408-B6DF-D499-45A37717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5FFE0-FCD8-1B63-9AD4-4BCF5CB5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39F4-0CE4-0840-DC25-7838312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62AEE-980F-4ED9-E569-486EFDA48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51236-45C1-F6DD-57FB-CF3A6365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D241-6C8F-607C-4DED-B7D2EBE2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9771A-870A-F271-4A80-26925576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5F16A-42ED-A652-DEFE-85EEFC4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4BDAB-D877-FD10-4E81-E889842C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F7814-49C7-E290-287B-A352BE8A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4714-0E69-73D6-DD3D-A3D55BD5A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F059-3CD4-EF72-F424-C2945FA1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DED2-7EA8-F521-CE6C-7D0076DCE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ios.org.br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exandre.zanetti@br.ibm.co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8.svg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ios.org.br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hyperlink" Target="mailto:alexandre.zanetti@br.ibm.com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3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ing.edx.org/course/course-v1:BerkeleyX+Data8.1x+1T2018/home" TargetMode="External"/><Relationship Id="rId13" Type="http://schemas.openxmlformats.org/officeDocument/2006/relationships/image" Target="../media/image4.jpeg"/><Relationship Id="rId3" Type="http://schemas.openxmlformats.org/officeDocument/2006/relationships/hyperlink" Target="https://www.coursera.org/enroll/ibm-data-science/paidmedia?utm_medium=sem&amp;utm_source=gg&amp;utm_campaign=B2C_LATAM_ibm-data-science_ibm_FTCOF_professional-certificates_countrygroup-1&amp;campaignid=20849957655&amp;adgroupid=155915853039&amp;device=c&amp;keyword=ibm%20data%20" TargetMode="External"/><Relationship Id="rId7" Type="http://schemas.openxmlformats.org/officeDocument/2006/relationships/hyperlink" Target="https://cognitiveclass.ai/courses/ibm-cloud-essentials" TargetMode="External"/><Relationship Id="rId12" Type="http://schemas.openxmlformats.org/officeDocument/2006/relationships/hyperlink" Target="https://www.ibm.com/br-pt/watson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python-for-applied-data-science-ai?specialization=ibm-full-stack-cloud-developer&amp;utm_medium=sem&amp;utm_source=gg&amp;utm_campaign=B2C_LATAM_ibm-full-stack-cloud-developer_ibm_FTCOF_professional-certificates_countrygroup-1&amp;campaignid=21580612740&amp;adgroupid=171732852848&amp;device=c&amp;keyword=&amp;matchtype=&amp;network=g&amp;devicemodel=&amp;adposition=&amp;creativeid=709742972106&amp;hide_mobile_promo&amp;gad_source=1&amp;gclid=Cj0KCQjwsc24BhDPARIsAFXqAB1dceFIi7boB0sHoCUOsJBKXocBfcFfFsI-AloNYLtAbFtaVk3SYwsaAnMDEALw_wcB" TargetMode="External"/><Relationship Id="rId11" Type="http://schemas.openxmlformats.org/officeDocument/2006/relationships/hyperlink" Target="https://cognitiveclass.ai/courses/reinforcement-learning-and-deep-learning-essentials" TargetMode="External"/><Relationship Id="rId5" Type="http://schemas.openxmlformats.org/officeDocument/2006/relationships/hyperlink" Target="https://www.coursera.org/professional-certificates/ibm-cybersecurity-analyst" TargetMode="External"/><Relationship Id="rId10" Type="http://schemas.openxmlformats.org/officeDocument/2006/relationships/hyperlink" Target="https://cognitiveclass.ai/badges/blockchain-essentials/" TargetMode="External"/><Relationship Id="rId4" Type="http://schemas.openxmlformats.org/officeDocument/2006/relationships/hyperlink" Target="https://www.coursera.org/specializations/ai-foundations-for-everyone" TargetMode="External"/><Relationship Id="rId9" Type="http://schemas.openxmlformats.org/officeDocument/2006/relationships/hyperlink" Target="https://cognitiveclass.ai/courses/what-is-big-data" TargetMode="External"/><Relationship Id="rId1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blogs/ibm-comunica/ibm-anuncia-iniciativas-com-instituicoes-de-ensino-da-america-latina-para-preparar-mais-de-370-mil-estudantes-para-as-profissoes-do-futuro/" TargetMode="External"/><Relationship Id="rId3" Type="http://schemas.openxmlformats.org/officeDocument/2006/relationships/hyperlink" Target="https://www.ibm.com/br-pt/careers/search" TargetMode="External"/><Relationship Id="rId7" Type="http://schemas.openxmlformats.org/officeDocument/2006/relationships/hyperlink" Target="https://www.vagas.com.b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c.gupy.io/" TargetMode="External"/><Relationship Id="rId5" Type="http://schemas.openxmlformats.org/officeDocument/2006/relationships/hyperlink" Target="https://www.linkedin.com/jobs/ibm-vagas/?originalSubdomain=br" TargetMode="External"/><Relationship Id="rId4" Type="http://schemas.openxmlformats.org/officeDocument/2006/relationships/hyperlink" Target="https://www.ibm.com/br-pt/careers/internships" TargetMode="External"/><Relationship Id="rId9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ibm.com/job/21091663/est-gio-programa-p-tech-hortol-ndia-br/#:~:text=O%20Programa%20de%20Est%C3%A1gio%20IBM,)%20e%20diferenciados%20(as).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ibm.com/job/21150640/intern-program-software-developer-rio-de-janeiro-br/?codes=WEB_SEARCH_N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ailto:alexandre.zanetti@br.ibm.co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re.zanetti@br.ibm.com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1D5A2-BAFB-7F71-4AE1-D4B410FB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69" y="3957155"/>
            <a:ext cx="3876165" cy="1349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i="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3"/>
              </a:rPr>
              <a:t>https://ios.org.br/</a:t>
            </a:r>
            <a:r>
              <a:rPr lang="en-US" sz="3200" b="1" i="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A098E32-15CA-EC33-CA5A-D00EE0E70A24}"/>
              </a:ext>
            </a:extLst>
          </p:cNvPr>
          <p:cNvSpPr txBox="1">
            <a:spLocks/>
          </p:cNvSpPr>
          <p:nvPr/>
        </p:nvSpPr>
        <p:spPr>
          <a:xfrm>
            <a:off x="10526012" y="5745206"/>
            <a:ext cx="1605104" cy="839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Source Sans Pro Black" panose="020F0502020204030204" pitchFamily="34" charset="0"/>
                <a:ea typeface="+mn-ea"/>
                <a:cs typeface="Times New Roman" panose="02020603050405020304" pitchFamily="18" charset="0"/>
              </a:rPr>
              <a:t>26/10/2024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9EE0334-196B-3047-A325-8266F9857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393" y="1275367"/>
            <a:ext cx="3182884" cy="320160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D929B47-2C82-4FE8-3F27-8B8498466ABB}"/>
              </a:ext>
            </a:extLst>
          </p:cNvPr>
          <p:cNvGrpSpPr/>
          <p:nvPr/>
        </p:nvGrpSpPr>
        <p:grpSpPr>
          <a:xfrm>
            <a:off x="1713666" y="5333503"/>
            <a:ext cx="8764668" cy="1349187"/>
            <a:chOff x="1872344" y="5256332"/>
            <a:chExt cx="8764668" cy="134918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67B4B-4992-A897-62E6-0522399E0B2F}"/>
                </a:ext>
              </a:extLst>
            </p:cNvPr>
            <p:cNvSpPr/>
            <p:nvPr/>
          </p:nvSpPr>
          <p:spPr>
            <a:xfrm>
              <a:off x="1872344" y="5256332"/>
              <a:ext cx="8764668" cy="13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CC7B642-5FE8-735A-0A72-814999EF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1233" y="5400125"/>
              <a:ext cx="1065080" cy="101131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372ED7-536C-0267-E960-0A77608859FB}"/>
                </a:ext>
              </a:extLst>
            </p:cNvPr>
            <p:cNvSpPr txBox="1"/>
            <p:nvPr/>
          </p:nvSpPr>
          <p:spPr>
            <a:xfrm>
              <a:off x="3076313" y="5364995"/>
              <a:ext cx="3475439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Alexandre Zanetti (Zazá)</a:t>
              </a:r>
            </a:p>
            <a:p>
              <a:r>
                <a:rPr lang="pt-BR" sz="14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alexandre.zanetti@br.ibm.com</a:t>
              </a:r>
              <a:endParaRPr lang="pt-BR" sz="1400" dirty="0"/>
            </a:p>
            <a:p>
              <a:r>
                <a:rPr lang="en-US" sz="1400" dirty="0"/>
                <a:t>55 (11) 98539-4632</a:t>
              </a:r>
            </a:p>
            <a:p>
              <a:r>
                <a:rPr lang="en-US" sz="1400" dirty="0">
                  <a:effectLst/>
                </a:rPr>
                <a:t>IBM Customer Success Manager Architect 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028CE9-27A9-2CEE-E1A0-9381D594788D}"/>
                </a:ext>
              </a:extLst>
            </p:cNvPr>
            <p:cNvSpPr txBox="1"/>
            <p:nvPr/>
          </p:nvSpPr>
          <p:spPr>
            <a:xfrm>
              <a:off x="7643050" y="5415340"/>
              <a:ext cx="29939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Isabella Ferreira da Silva</a:t>
              </a:r>
            </a:p>
            <a:p>
              <a:r>
                <a:rPr lang="pt-BR" sz="1400" dirty="0"/>
                <a:t>isabella.silva@ibm.com</a:t>
              </a:r>
            </a:p>
            <a:p>
              <a:r>
                <a:rPr lang="en-US" sz="1400" dirty="0">
                  <a:effectLst/>
                </a:rPr>
                <a:t>IBM  Automation Software Specialist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05B2F7D-3F6C-FB1E-9782-9050D46D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51752" y="5351731"/>
              <a:ext cx="1046038" cy="1072860"/>
            </a:xfrm>
            <a:prstGeom prst="rect">
              <a:avLst/>
            </a:prstGeom>
          </p:spPr>
        </p:pic>
      </p:grpSp>
      <p:pic>
        <p:nvPicPr>
          <p:cNvPr id="1028" name="Picture 4" descr="IBM Logo">
            <a:extLst>
              <a:ext uri="{FF2B5EF4-FFF2-40B4-BE49-F238E27FC236}">
                <a16:creationId xmlns:a16="http://schemas.microsoft.com/office/drawing/2014/main" id="{F02247B9-F986-A9DB-9A0C-333EA9454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282939" y="5634617"/>
            <a:ext cx="1271054" cy="5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136705E-4D81-2303-2BE7-BAF58C643322}"/>
              </a:ext>
            </a:extLst>
          </p:cNvPr>
          <p:cNvSpPr txBox="1"/>
          <p:nvPr/>
        </p:nvSpPr>
        <p:spPr>
          <a:xfrm>
            <a:off x="8596393" y="4325892"/>
            <a:ext cx="327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Mande sua mensagem!</a:t>
            </a:r>
            <a:endParaRPr lang="en-US" sz="1600" dirty="0">
              <a:effectLst/>
            </a:endParaRPr>
          </a:p>
        </p:txBody>
      </p:sp>
      <p:pic>
        <p:nvPicPr>
          <p:cNvPr id="3078" name="Picture 6" descr="Instituto da Oportunidade Social - Atados | Plataforma de Voluntariado">
            <a:extLst>
              <a:ext uri="{FF2B5EF4-FFF2-40B4-BE49-F238E27FC236}">
                <a16:creationId xmlns:a16="http://schemas.microsoft.com/office/drawing/2014/main" id="{46E56F8F-7C06-EB99-90B3-10E8E70B6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20979"/>
          <a:stretch/>
        </p:blipFill>
        <p:spPr bwMode="auto">
          <a:xfrm>
            <a:off x="70701" y="1784820"/>
            <a:ext cx="4501299" cy="21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BB92A605-687E-717F-8C8F-4173913DB683}"/>
              </a:ext>
            </a:extLst>
          </p:cNvPr>
          <p:cNvSpPr txBox="1">
            <a:spLocks/>
          </p:cNvSpPr>
          <p:nvPr/>
        </p:nvSpPr>
        <p:spPr>
          <a:xfrm>
            <a:off x="4272691" y="1601668"/>
            <a:ext cx="3994919" cy="319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 err="1"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Carreiras</a:t>
            </a:r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 TI</a:t>
            </a:r>
          </a:p>
        </p:txBody>
      </p:sp>
    </p:spTree>
    <p:extLst>
      <p:ext uri="{BB962C8B-B14F-4D97-AF65-F5344CB8AC3E}">
        <p14:creationId xmlns:p14="http://schemas.microsoft.com/office/powerpoint/2010/main" val="56815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000" dirty="0">
                <a:solidFill>
                  <a:schemeClr val="bg1"/>
                </a:solidFill>
              </a:rPr>
              <a:t>Quem faz exercícios?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pt-BR" sz="4000" dirty="0"/>
              <a:t>Jornada...</a:t>
            </a:r>
            <a:endParaRPr lang="en-US" sz="4000" dirty="0"/>
          </a:p>
        </p:txBody>
      </p:sp>
      <p:pic>
        <p:nvPicPr>
          <p:cNvPr id="24" name="Graphic 23" descr="Books">
            <a:extLst>
              <a:ext uri="{FF2B5EF4-FFF2-40B4-BE49-F238E27FC236}">
                <a16:creationId xmlns:a16="http://schemas.microsoft.com/office/drawing/2014/main" id="{5D2311C0-42B3-FBE4-B7E6-9AF455BA8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68E76EE0-CEE9-6BE3-85FE-3C0060EA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809588"/>
              </p:ext>
            </p:extLst>
          </p:nvPr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7987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5200" kern="1200" dirty="0">
                <a:latin typeface="+mj-lt"/>
                <a:ea typeface="+mj-ea"/>
                <a:cs typeface="+mj-cs"/>
              </a:rPr>
              <a:t>O que é Tecnologia da Informação (TI)?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202" y="705032"/>
            <a:ext cx="6099858" cy="2652994"/>
          </a:xfrm>
        </p:spPr>
        <p:txBody>
          <a:bodyPr vert="horz" lIns="91440" tIns="45720" rIns="91440" bIns="45720" numCol="1" rtlCol="0" anchor="ctr">
            <a:normAutofit lnSpcReduction="10000"/>
          </a:bodyPr>
          <a:lstStyle/>
          <a:p>
            <a:pPr marL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Tecnologia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(TI) </a:t>
            </a:r>
            <a:r>
              <a:rPr lang="en-US" dirty="0" err="1"/>
              <a:t>refere</a:t>
            </a:r>
            <a:r>
              <a:rPr lang="en-US" dirty="0"/>
              <a:t>-se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de:</a:t>
            </a:r>
          </a:p>
          <a:p>
            <a:pPr marL="457200"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 err="1"/>
              <a:t>Computadores</a:t>
            </a:r>
            <a:endParaRPr lang="en-US" dirty="0"/>
          </a:p>
          <a:p>
            <a:pPr marL="457200"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Redes</a:t>
            </a:r>
          </a:p>
          <a:p>
            <a:pPr marL="457200"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 err="1"/>
              <a:t>Softwares</a:t>
            </a:r>
            <a:endParaRPr lang="en-US" dirty="0"/>
          </a:p>
          <a:p>
            <a:pPr marL="457200"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 err="1"/>
              <a:t>Dispositivos</a:t>
            </a:r>
            <a:r>
              <a:rPr lang="en-US" dirty="0"/>
              <a:t> para </a:t>
            </a:r>
            <a:r>
              <a:rPr lang="en-US" dirty="0" err="1"/>
              <a:t>processar</a:t>
            </a:r>
            <a:r>
              <a:rPr lang="en-US" dirty="0"/>
              <a:t>, </a:t>
            </a:r>
            <a:r>
              <a:rPr lang="en-US" dirty="0" err="1"/>
              <a:t>armazenar</a:t>
            </a:r>
            <a:r>
              <a:rPr lang="en-US" dirty="0"/>
              <a:t>, </a:t>
            </a:r>
            <a:r>
              <a:rPr lang="en-US" dirty="0" err="1"/>
              <a:t>transmitir</a:t>
            </a:r>
            <a:r>
              <a:rPr lang="en-US" dirty="0"/>
              <a:t> e </a:t>
            </a:r>
            <a:r>
              <a:rPr lang="en-US" dirty="0" err="1"/>
              <a:t>gerenciar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D5FA5-F7FB-41BA-C99E-F27D42CEA265}"/>
              </a:ext>
            </a:extLst>
          </p:cNvPr>
          <p:cNvSpPr txBox="1"/>
          <p:nvPr/>
        </p:nvSpPr>
        <p:spPr>
          <a:xfrm>
            <a:off x="5246202" y="3831220"/>
            <a:ext cx="6099858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Em </a:t>
            </a:r>
            <a:r>
              <a:rPr lang="en-US" sz="2400" dirty="0" err="1"/>
              <a:t>empresas</a:t>
            </a:r>
            <a:r>
              <a:rPr lang="en-US" sz="2400" dirty="0"/>
              <a:t>, TI é </a:t>
            </a:r>
            <a:r>
              <a:rPr lang="en-US" sz="2400" dirty="0" err="1"/>
              <a:t>utilizada</a:t>
            </a:r>
            <a:r>
              <a:rPr lang="en-US" sz="2400" dirty="0"/>
              <a:t> para:</a:t>
            </a:r>
          </a:p>
          <a:p>
            <a:pPr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400" dirty="0" err="1"/>
              <a:t>otimizar</a:t>
            </a:r>
            <a:r>
              <a:rPr lang="en-US" sz="2400" dirty="0"/>
              <a:t> </a:t>
            </a:r>
            <a:r>
              <a:rPr lang="en-US" sz="2400" dirty="0" err="1"/>
              <a:t>operações</a:t>
            </a:r>
            <a:endParaRPr lang="en-US" sz="2400" dirty="0"/>
          </a:p>
          <a:p>
            <a:pPr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400" dirty="0" err="1"/>
              <a:t>melhorar</a:t>
            </a:r>
            <a:r>
              <a:rPr lang="en-US" sz="2400" dirty="0"/>
              <a:t> a </a:t>
            </a:r>
            <a:r>
              <a:rPr lang="en-US" sz="2400" dirty="0" err="1"/>
              <a:t>comunicação</a:t>
            </a:r>
            <a:endParaRPr lang="en-US" sz="2400" dirty="0"/>
          </a:p>
          <a:p>
            <a:pPr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400" dirty="0" err="1"/>
              <a:t>aumentar</a:t>
            </a:r>
            <a:r>
              <a:rPr lang="en-US" sz="2400" dirty="0"/>
              <a:t> a </a:t>
            </a:r>
            <a:r>
              <a:rPr lang="en-US" sz="2400" dirty="0" err="1"/>
              <a:t>eficiência</a:t>
            </a:r>
            <a:r>
              <a:rPr lang="en-US" sz="2400" dirty="0"/>
              <a:t> </a:t>
            </a:r>
          </a:p>
          <a:p>
            <a:pPr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400" dirty="0" err="1"/>
              <a:t>garantir</a:t>
            </a:r>
            <a:r>
              <a:rPr lang="en-US" sz="2400" dirty="0"/>
              <a:t> a </a:t>
            </a:r>
            <a:r>
              <a:rPr lang="en-US" sz="2400" dirty="0" err="1"/>
              <a:t>segurança</a:t>
            </a:r>
            <a:r>
              <a:rPr lang="en-US" sz="2400" dirty="0"/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23608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áreas de TI</a:t>
            </a:r>
          </a:p>
        </p:txBody>
      </p:sp>
      <p:sp>
        <p:nvSpPr>
          <p:cNvPr id="7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46C9E18B-AFA0-CC9D-6DF0-A851B6AA8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6608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48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As </a:t>
            </a:r>
            <a:r>
              <a:rPr 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profissões</a:t>
            </a: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do passado </a:t>
            </a:r>
            <a:r>
              <a:rPr 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ainda</a:t>
            </a: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existem</a:t>
            </a: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033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21" y="637762"/>
            <a:ext cx="2720313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Passado, Presente &amp; Futuro</a:t>
            </a: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   </a:t>
            </a:r>
            <a:r>
              <a:rPr lang="pt-BR" sz="2400" dirty="0">
                <a:solidFill>
                  <a:schemeClr val="bg1"/>
                </a:solidFill>
              </a:rPr>
              <a:t>(Últimos 50 anos)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0" y="802640"/>
            <a:ext cx="7802880" cy="5374323"/>
          </a:xfrm>
        </p:spPr>
        <p:txBody>
          <a:bodyPr numCol="2">
            <a:normAutofit lnSpcReduction="10000"/>
          </a:bodyPr>
          <a:lstStyle/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200" b="1" dirty="0"/>
              <a:t>1970-1975: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Programador Mainframe: COBOL e Fortran.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Analista de Processamento de Dados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1975-1980: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de Hardware (engenheiros de hardware projetavam componentes de computadores)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Administrador de Sistemas (programas em mainframes e minicomputadores)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1980-1985: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Analista de Sistemas (transformar RF e RNF </a:t>
            </a:r>
            <a:r>
              <a:rPr lang="pt-BR" sz="1100" dirty="0">
                <a:sym typeface="Wingdings" panose="05000000000000000000" pitchFamily="2" charset="2"/>
              </a:rPr>
              <a:t> </a:t>
            </a:r>
            <a:r>
              <a:rPr lang="pt-BR" sz="1100" dirty="0"/>
              <a:t>programas)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Desenvolvedor de Software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1985-1990: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Administrador de Redes (redes locais </a:t>
            </a:r>
            <a:r>
              <a:rPr lang="pt-BR" sz="1100" dirty="0" err="1"/>
              <a:t>LANs</a:t>
            </a:r>
            <a:r>
              <a:rPr lang="pt-BR" sz="1100" dirty="0"/>
              <a:t>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Administrador de Banco de Dados (DBA): 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1990-1995: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Desenvolvedor Web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Especialista em Telecomunicações (redes de telecomunicações e necessidade de interconectar sistemas globais)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1995-2000: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Desenvolvedor de e-Commerce (</a:t>
            </a:r>
            <a:r>
              <a:rPr lang="pt-BR" sz="1100" dirty="0" err="1"/>
              <a:t>dev</a:t>
            </a:r>
            <a:r>
              <a:rPr lang="pt-BR" sz="1100" dirty="0"/>
              <a:t> comércio eletrônico, como </a:t>
            </a:r>
            <a:r>
              <a:rPr lang="pt-BR" sz="1100" dirty="0" err="1"/>
              <a:t>Amazon</a:t>
            </a:r>
            <a:r>
              <a:rPr lang="pt-BR" sz="1100" dirty="0"/>
              <a:t> e eBay)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Administrador de Segurança da Informação (políticas de proteção e implementar firewalls)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2000-2005: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Desenvolvedor Mobile (dispositivos móveis e Symbian, iOS e Android, desenvolvedores de App).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Especialista em Segurança Cibernética (ameaças digitais,  ataques hackers, a proteção de redes, sistemas e dados)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2005-2010: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de Cloud </a:t>
            </a:r>
            <a:r>
              <a:rPr lang="pt-BR" sz="1100" dirty="0" err="1"/>
              <a:t>Computing</a:t>
            </a:r>
            <a:endParaRPr lang="pt-BR" sz="1100" dirty="0"/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Arquiteto de Software (sistemas complexos, diversos tecnologias)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2010-2015: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Cientista de Dados (Big Data, cientistas de dados, IA e ML 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</a:t>
            </a:r>
            <a:r>
              <a:rPr lang="pt-BR" sz="1100" dirty="0" err="1"/>
              <a:t>DevSecOps</a:t>
            </a:r>
            <a:r>
              <a:rPr lang="pt-BR" sz="1100" dirty="0"/>
              <a:t>: (CI/CD).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2015-2020: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de IA/Machine Learning (</a:t>
            </a:r>
            <a:r>
              <a:rPr lang="pt-BR" sz="1100" dirty="0" err="1"/>
              <a:t>Dev</a:t>
            </a:r>
            <a:r>
              <a:rPr lang="pt-BR" sz="1100" dirty="0"/>
              <a:t> de algoritmos e sistemas inteligentes)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Desenvolvedor de Blockchain (criptomoedas, contratos inteligentes)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2020-2025 (tendências atuais):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Especialista em Cibersegurança Avançada (ataques cibernéticos x estratégias proativas)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de Realidade Aumentada e Virtual (AR/VR)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Especialista em Ética em IA (privacidade, viés, alucinações e impacto social)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de Automação Robótica (RPA)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15DE1-600A-1CD4-AAF6-677E912E05DC}"/>
              </a:ext>
            </a:extLst>
          </p:cNvPr>
          <p:cNvGrpSpPr/>
          <p:nvPr/>
        </p:nvGrpSpPr>
        <p:grpSpPr>
          <a:xfrm>
            <a:off x="5457825" y="397318"/>
            <a:ext cx="6463708" cy="4786460"/>
            <a:chOff x="5457825" y="397318"/>
            <a:chExt cx="6463708" cy="47864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3CAA21-8021-8E04-77C5-7372AF0D5068}"/>
                </a:ext>
              </a:extLst>
            </p:cNvPr>
            <p:cNvSpPr/>
            <p:nvPr/>
          </p:nvSpPr>
          <p:spPr>
            <a:xfrm>
              <a:off x="5457826" y="2490067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PC (1981) / Windows (1985)</a:t>
              </a:r>
              <a:endParaRPr lang="en-US" sz="11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4CB285-DF48-BB4C-C054-D32E7B8BABC5}"/>
                </a:ext>
              </a:extLst>
            </p:cNvPr>
            <p:cNvSpPr/>
            <p:nvPr/>
          </p:nvSpPr>
          <p:spPr>
            <a:xfrm>
              <a:off x="5457826" y="743237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Microprocessadores  (1971)</a:t>
              </a:r>
              <a:endParaRPr lang="en-US" sz="11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C52D15-40F2-CF6A-F96D-32F2CF0F807B}"/>
                </a:ext>
              </a:extLst>
            </p:cNvPr>
            <p:cNvSpPr/>
            <p:nvPr/>
          </p:nvSpPr>
          <p:spPr>
            <a:xfrm>
              <a:off x="5457826" y="1425529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Internet (1970/1990)</a:t>
              </a:r>
              <a:endParaRPr lang="en-US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BB98F8-FA67-3FEF-1CE0-4A5BEBFDAE0A}"/>
                </a:ext>
              </a:extLst>
            </p:cNvPr>
            <p:cNvSpPr/>
            <p:nvPr/>
          </p:nvSpPr>
          <p:spPr>
            <a:xfrm>
              <a:off x="5457825" y="4935110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Java (1996)</a:t>
              </a:r>
              <a:endParaRPr lang="en-US" sz="1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967FE7-9667-D3D7-E0E1-6461CCE52475}"/>
                </a:ext>
              </a:extLst>
            </p:cNvPr>
            <p:cNvSpPr/>
            <p:nvPr/>
          </p:nvSpPr>
          <p:spPr>
            <a:xfrm>
              <a:off x="9432629" y="3347317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Avanço IoT (2015)</a:t>
              </a:r>
              <a:endParaRPr lang="en-US" sz="11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AF1FA1-1130-F34E-7116-046D7F953878}"/>
                </a:ext>
              </a:extLst>
            </p:cNvPr>
            <p:cNvSpPr/>
            <p:nvPr/>
          </p:nvSpPr>
          <p:spPr>
            <a:xfrm>
              <a:off x="9432629" y="2614401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Crescimento  IA (2011)</a:t>
              </a:r>
              <a:endParaRPr lang="en-US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43DA6-DDF3-724D-5C37-19DA468E4317}"/>
                </a:ext>
              </a:extLst>
            </p:cNvPr>
            <p:cNvSpPr/>
            <p:nvPr/>
          </p:nvSpPr>
          <p:spPr>
            <a:xfrm>
              <a:off x="9432629" y="1804257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Blockchain / </a:t>
              </a:r>
              <a:r>
                <a:rPr lang="pt-BR" sz="1100" dirty="0" err="1"/>
                <a:t>Criptomoeadas</a:t>
              </a:r>
              <a:r>
                <a:rPr lang="pt-BR" sz="1100" dirty="0"/>
                <a:t> (2009)</a:t>
              </a:r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52763A-8ED0-2AA6-87BF-22EDBC3CE6C1}"/>
                </a:ext>
              </a:extLst>
            </p:cNvPr>
            <p:cNvSpPr/>
            <p:nvPr/>
          </p:nvSpPr>
          <p:spPr>
            <a:xfrm>
              <a:off x="9432629" y="4223975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Computação Quântica (2024)</a:t>
              </a:r>
              <a:endParaRPr lang="en-US" sz="1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1232E5-3596-ECFB-EBF5-B905FFE581D4}"/>
                </a:ext>
              </a:extLst>
            </p:cNvPr>
            <p:cNvSpPr/>
            <p:nvPr/>
          </p:nvSpPr>
          <p:spPr>
            <a:xfrm>
              <a:off x="5457825" y="3978775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Linux (1991)</a:t>
              </a:r>
              <a:endParaRPr lang="en-US" sz="11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569FF7-5774-44B8-E384-28F1C1F88DC3}"/>
                </a:ext>
              </a:extLst>
            </p:cNvPr>
            <p:cNvSpPr/>
            <p:nvPr/>
          </p:nvSpPr>
          <p:spPr>
            <a:xfrm>
              <a:off x="5457826" y="397318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Mainframe/</a:t>
              </a:r>
              <a:r>
                <a:rPr lang="pt-BR" sz="1100" dirty="0" err="1"/>
                <a:t>zOS</a:t>
              </a:r>
              <a:r>
                <a:rPr lang="pt-BR" sz="1100" dirty="0"/>
                <a:t>  (1946)</a:t>
              </a:r>
              <a:endParaRPr lang="en-US" sz="11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02039F-69EB-9183-7E23-07B0514A6079}"/>
                </a:ext>
              </a:extLst>
            </p:cNvPr>
            <p:cNvSpPr/>
            <p:nvPr/>
          </p:nvSpPr>
          <p:spPr>
            <a:xfrm>
              <a:off x="9432629" y="564851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Redes Sociais / Cloud  (2000)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462624-4E35-C928-41DD-2A1377991E88}"/>
                </a:ext>
              </a:extLst>
            </p:cNvPr>
            <p:cNvSpPr/>
            <p:nvPr/>
          </p:nvSpPr>
          <p:spPr>
            <a:xfrm>
              <a:off x="5457825" y="3162598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WWW (1989)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71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79" y="431632"/>
            <a:ext cx="3739341" cy="1330839"/>
          </a:xfrm>
        </p:spPr>
        <p:txBody>
          <a:bodyPr>
            <a:normAutofit fontScale="90000"/>
          </a:bodyPr>
          <a:lstStyle/>
          <a:p>
            <a:r>
              <a:rPr lang="pt-BR" sz="3100" dirty="0"/>
              <a:t>Caminhos  de </a:t>
            </a:r>
            <a:br>
              <a:rPr lang="pt-BR" sz="3100" dirty="0"/>
            </a:br>
            <a:r>
              <a:rPr lang="pt-BR" sz="3100" dirty="0"/>
              <a:t>Carreira e </a:t>
            </a:r>
            <a:br>
              <a:rPr lang="pt-BR" sz="3100" dirty="0"/>
            </a:br>
            <a:r>
              <a:rPr lang="pt-BR" sz="3100" dirty="0"/>
              <a:t>Crescimento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4102"/>
            <a:ext cx="4467644" cy="390858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Analista de Suporte Técnico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Desenvolvedor de Software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Engenheiro de Software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Administrador de Redes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Analista de Segurança da Informação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Gerente de Projetos de TI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Analista de Dados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Cientista de Dados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Arquiteto de Soluções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Especialista em Cloud </a:t>
            </a:r>
            <a:r>
              <a:rPr lang="pt-BR" sz="1800" dirty="0" err="1"/>
              <a:t>Computing</a:t>
            </a:r>
            <a:endParaRPr lang="pt-BR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 err="1"/>
              <a:t>DevOps</a:t>
            </a:r>
            <a:endParaRPr lang="pt-BR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Engenheiro de Dados</a:t>
            </a:r>
          </a:p>
        </p:txBody>
      </p:sp>
      <p:pic>
        <p:nvPicPr>
          <p:cNvPr id="3076" name="Picture 4" descr="Níveis de Trabalho com base na Pirâmide de TI">
            <a:extLst>
              <a:ext uri="{FF2B5EF4-FFF2-40B4-BE49-F238E27FC236}">
                <a16:creationId xmlns:a16="http://schemas.microsoft.com/office/drawing/2014/main" id="{7BCDF3F5-5383-F597-B5AF-91264DB86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23380" r="29750" b="18792"/>
          <a:stretch/>
        </p:blipFill>
        <p:spPr bwMode="auto">
          <a:xfrm>
            <a:off x="6234942" y="755312"/>
            <a:ext cx="3991430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72C2E31-CCC6-F738-4B23-3F697C46578E}"/>
              </a:ext>
            </a:extLst>
          </p:cNvPr>
          <p:cNvGrpSpPr/>
          <p:nvPr/>
        </p:nvGrpSpPr>
        <p:grpSpPr>
          <a:xfrm>
            <a:off x="4470400" y="4715020"/>
            <a:ext cx="7583321" cy="1892618"/>
            <a:chOff x="4470400" y="4715020"/>
            <a:chExt cx="7583321" cy="1892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FECE7FA-E234-0A01-029C-089794F699BC}"/>
                </a:ext>
              </a:extLst>
            </p:cNvPr>
            <p:cNvGrpSpPr/>
            <p:nvPr/>
          </p:nvGrpSpPr>
          <p:grpSpPr>
            <a:xfrm>
              <a:off x="4470400" y="4715020"/>
              <a:ext cx="7583321" cy="1233470"/>
              <a:chOff x="4843725" y="4715020"/>
              <a:chExt cx="7209996" cy="123347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E8A8A36-54E0-30B1-82E3-73EE3819D90E}"/>
                  </a:ext>
                </a:extLst>
              </p:cNvPr>
              <p:cNvGrpSpPr/>
              <p:nvPr/>
            </p:nvGrpSpPr>
            <p:grpSpPr>
              <a:xfrm>
                <a:off x="5174492" y="4715020"/>
                <a:ext cx="6849266" cy="1197429"/>
                <a:chOff x="5363838" y="4412343"/>
                <a:chExt cx="11649710" cy="2119086"/>
              </a:xfrm>
            </p:grpSpPr>
            <p:sp>
              <p:nvSpPr>
                <p:cNvPr id="12" name="Arrow: Pentagon 11">
                  <a:extLst>
                    <a:ext uri="{FF2B5EF4-FFF2-40B4-BE49-F238E27FC236}">
                      <a16:creationId xmlns:a16="http://schemas.microsoft.com/office/drawing/2014/main" id="{15F7D105-E9D8-2F47-F60C-6AE2ED0BBDAC}"/>
                    </a:ext>
                  </a:extLst>
                </p:cNvPr>
                <p:cNvSpPr/>
                <p:nvPr/>
              </p:nvSpPr>
              <p:spPr>
                <a:xfrm>
                  <a:off x="5363838" y="4412343"/>
                  <a:ext cx="2923819" cy="2119086"/>
                </a:xfrm>
                <a:prstGeom prst="homePlate">
                  <a:avLst/>
                </a:prstGeom>
                <a:solidFill>
                  <a:srgbClr val="3A81BA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Arrow: Chevron 12">
                  <a:extLst>
                    <a:ext uri="{FF2B5EF4-FFF2-40B4-BE49-F238E27FC236}">
                      <a16:creationId xmlns:a16="http://schemas.microsoft.com/office/drawing/2014/main" id="{2412CD47-A495-BB6B-F7DB-3E253A9D7BC2}"/>
                    </a:ext>
                  </a:extLst>
                </p:cNvPr>
                <p:cNvSpPr/>
                <p:nvPr/>
              </p:nvSpPr>
              <p:spPr>
                <a:xfrm>
                  <a:off x="7502063" y="4412343"/>
                  <a:ext cx="3686630" cy="2119086"/>
                </a:xfrm>
                <a:prstGeom prst="chevron">
                  <a:avLst/>
                </a:prstGeom>
                <a:solidFill>
                  <a:srgbClr val="3A81BA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Arrow: Chevron 13">
                  <a:extLst>
                    <a:ext uri="{FF2B5EF4-FFF2-40B4-BE49-F238E27FC236}">
                      <a16:creationId xmlns:a16="http://schemas.microsoft.com/office/drawing/2014/main" id="{A131B430-9C91-E55A-EB10-D5ABEFDEEC85}"/>
                    </a:ext>
                  </a:extLst>
                </p:cNvPr>
                <p:cNvSpPr/>
                <p:nvPr/>
              </p:nvSpPr>
              <p:spPr>
                <a:xfrm>
                  <a:off x="10425882" y="4412343"/>
                  <a:ext cx="3686630" cy="2119086"/>
                </a:xfrm>
                <a:prstGeom prst="chevron">
                  <a:avLst/>
                </a:prstGeom>
                <a:solidFill>
                  <a:srgbClr val="3A81BA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Arrow: Chevron 15">
                  <a:extLst>
                    <a:ext uri="{FF2B5EF4-FFF2-40B4-BE49-F238E27FC236}">
                      <a16:creationId xmlns:a16="http://schemas.microsoft.com/office/drawing/2014/main" id="{C274F57A-122B-369E-24EE-DB99FEE060EB}"/>
                    </a:ext>
                  </a:extLst>
                </p:cNvPr>
                <p:cNvSpPr/>
                <p:nvPr/>
              </p:nvSpPr>
              <p:spPr>
                <a:xfrm>
                  <a:off x="13326918" y="4412343"/>
                  <a:ext cx="3686630" cy="2119086"/>
                </a:xfrm>
                <a:prstGeom prst="chevron">
                  <a:avLst/>
                </a:prstGeom>
                <a:solidFill>
                  <a:srgbClr val="3A81BA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D45345-4598-20B5-A89B-E06F8701CBAA}"/>
                  </a:ext>
                </a:extLst>
              </p:cNvPr>
              <p:cNvSpPr txBox="1"/>
              <p:nvPr/>
            </p:nvSpPr>
            <p:spPr>
              <a:xfrm>
                <a:off x="4843725" y="5129068"/>
                <a:ext cx="2184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 err="1">
                    <a:solidFill>
                      <a:schemeClr val="bg1"/>
                    </a:solidFill>
                  </a:rPr>
                  <a:t>Pre</a:t>
                </a:r>
                <a:r>
                  <a:rPr lang="pt-BR" dirty="0">
                    <a:solidFill>
                      <a:schemeClr val="bg1"/>
                    </a:solidFill>
                  </a:rPr>
                  <a:t>-Sales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B86E58-5C4B-64F8-41C1-864DBF675594}"/>
                  </a:ext>
                </a:extLst>
              </p:cNvPr>
              <p:cNvSpPr txBox="1"/>
              <p:nvPr/>
            </p:nvSpPr>
            <p:spPr>
              <a:xfrm>
                <a:off x="6579689" y="5129068"/>
                <a:ext cx="2184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Sales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97BA5F-EC95-3AC3-21AC-93E9706D9B92}"/>
                  </a:ext>
                </a:extLst>
              </p:cNvPr>
              <p:cNvSpPr txBox="1"/>
              <p:nvPr/>
            </p:nvSpPr>
            <p:spPr>
              <a:xfrm>
                <a:off x="8399608" y="5117493"/>
                <a:ext cx="21840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          </a:t>
                </a:r>
                <a:r>
                  <a:rPr lang="pt-BR" dirty="0">
                    <a:solidFill>
                      <a:schemeClr val="bg1"/>
                    </a:solidFill>
                  </a:rPr>
                  <a:t>Services</a:t>
                </a:r>
                <a:endParaRPr lang="pt-BR" sz="1600" dirty="0">
                  <a:solidFill>
                    <a:schemeClr val="bg1"/>
                  </a:solidFill>
                </a:endParaRPr>
              </a:p>
              <a:p>
                <a:r>
                  <a:rPr lang="pt-BR" sz="1600" dirty="0">
                    <a:solidFill>
                      <a:schemeClr val="bg1"/>
                    </a:solidFill>
                  </a:rPr>
                  <a:t>      </a:t>
                </a:r>
                <a:r>
                  <a:rPr lang="pt-BR" sz="1400" dirty="0">
                    <a:solidFill>
                      <a:schemeClr val="bg1"/>
                    </a:solidFill>
                  </a:rPr>
                  <a:t>  (Expert </a:t>
                </a:r>
                <a:r>
                  <a:rPr lang="pt-BR" sz="1400" dirty="0" err="1">
                    <a:solidFill>
                      <a:schemeClr val="bg1"/>
                    </a:solidFill>
                  </a:rPr>
                  <a:t>Labs</a:t>
                </a:r>
                <a:r>
                  <a:rPr lang="pt-BR" sz="1400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pt-BR" sz="1400" dirty="0">
                    <a:solidFill>
                      <a:schemeClr val="bg1"/>
                    </a:solidFill>
                  </a:rPr>
                  <a:t>         (Consulting)   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7937DE-79A3-7F8F-39F6-823531759FA8}"/>
                  </a:ext>
                </a:extLst>
              </p:cNvPr>
              <p:cNvSpPr txBox="1"/>
              <p:nvPr/>
            </p:nvSpPr>
            <p:spPr>
              <a:xfrm>
                <a:off x="9869707" y="4852735"/>
                <a:ext cx="218401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 err="1">
                    <a:solidFill>
                      <a:schemeClr val="bg1"/>
                    </a:solidFill>
                  </a:rPr>
                  <a:t>Customer</a:t>
                </a:r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pt-BR" dirty="0" err="1">
                    <a:solidFill>
                      <a:schemeClr val="bg1"/>
                    </a:solidFill>
                  </a:rPr>
                  <a:t>Success</a:t>
                </a:r>
                <a:endParaRPr lang="pt-B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Manager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4" descr="IBM Logo">
              <a:extLst>
                <a:ext uri="{FF2B5EF4-FFF2-40B4-BE49-F238E27FC236}">
                  <a16:creationId xmlns:a16="http://schemas.microsoft.com/office/drawing/2014/main" id="{827B0EBB-3C38-078D-296A-1E7B03C614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" r="12267"/>
            <a:stretch/>
          </p:blipFill>
          <p:spPr bwMode="auto">
            <a:xfrm>
              <a:off x="4868823" y="6012410"/>
              <a:ext cx="1271054" cy="59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578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18" y="1705799"/>
            <a:ext cx="9231410" cy="3542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0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Certificado</a:t>
            </a:r>
            <a: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0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0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Conhecimento</a:t>
            </a:r>
            <a: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1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Badges e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certificações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algn="ctr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</a:p>
          <a:p>
            <a:pPr marL="0" indent="0" algn="ctr">
              <a:buNone/>
            </a:pP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conhecimentos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práticos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221973-A1FC-FF7A-96B2-63CD9631FF1D}"/>
              </a:ext>
            </a:extLst>
          </p:cNvPr>
          <p:cNvGrpSpPr/>
          <p:nvPr/>
        </p:nvGrpSpPr>
        <p:grpSpPr>
          <a:xfrm>
            <a:off x="10953891" y="101510"/>
            <a:ext cx="1104723" cy="1072503"/>
            <a:chOff x="7295501" y="907143"/>
            <a:chExt cx="1596906" cy="1550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79CD97-97FE-95F5-D15F-6AC312FCA5A5}"/>
                </a:ext>
              </a:extLst>
            </p:cNvPr>
            <p:cNvSpPr/>
            <p:nvPr/>
          </p:nvSpPr>
          <p:spPr>
            <a:xfrm>
              <a:off x="7342076" y="907143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6D1E16B-72E1-3E66-500A-707BB8D7B8C8}"/>
                </a:ext>
              </a:extLst>
            </p:cNvPr>
            <p:cNvSpPr/>
            <p:nvPr/>
          </p:nvSpPr>
          <p:spPr>
            <a:xfrm rot="20629545">
              <a:off x="7295501" y="2007886"/>
              <a:ext cx="457200" cy="39370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16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94" y="1070800"/>
            <a:ext cx="3939688" cy="558312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800" kern="1200" dirty="0" err="1">
                <a:latin typeface="+mj-lt"/>
                <a:ea typeface="+mj-ea"/>
                <a:cs typeface="+mj-cs"/>
              </a:rPr>
              <a:t>Cursos</a:t>
            </a:r>
            <a:r>
              <a:rPr lang="en-US" sz="6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6800" kern="1200" dirty="0" err="1">
                <a:latin typeface="+mj-lt"/>
                <a:ea typeface="+mj-ea"/>
                <a:cs typeface="+mj-cs"/>
              </a:rPr>
              <a:t>relevantes</a:t>
            </a:r>
            <a:r>
              <a:rPr lang="en-US" sz="6800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6800" kern="1200" dirty="0">
                <a:latin typeface="+mj-lt"/>
                <a:ea typeface="+mj-ea"/>
                <a:cs typeface="+mj-cs"/>
              </a:rPr>
            </a:br>
            <a:r>
              <a:rPr lang="en-US" sz="6800" kern="1200" dirty="0" err="1">
                <a:latin typeface="+mj-lt"/>
                <a:ea typeface="+mj-ea"/>
                <a:cs typeface="+mj-cs"/>
              </a:rPr>
              <a:t>em</a:t>
            </a:r>
            <a:r>
              <a:rPr lang="en-US" sz="6800" kern="1200" dirty="0">
                <a:latin typeface="+mj-lt"/>
                <a:ea typeface="+mj-ea"/>
                <a:cs typeface="+mj-cs"/>
              </a:rPr>
              <a:t> TI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965CBD06-BE0B-1F8D-F9FD-D8E40D6B6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28598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9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8FFA-C9DF-4FA3-FF6B-6046B85A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Informações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F778CC-E96B-1193-E2D4-25D9A3365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625555"/>
              </p:ext>
            </p:extLst>
          </p:nvPr>
        </p:nvGraphicFramePr>
        <p:xfrm>
          <a:off x="644056" y="1575459"/>
          <a:ext cx="10927829" cy="517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5F62FC2-8EF2-BB6A-8AC8-A7EE23D0BA26}"/>
              </a:ext>
            </a:extLst>
          </p:cNvPr>
          <p:cNvSpPr txBox="1">
            <a:spLocks/>
          </p:cNvSpPr>
          <p:nvPr/>
        </p:nvSpPr>
        <p:spPr>
          <a:xfrm>
            <a:off x="6393608" y="462624"/>
            <a:ext cx="4805691" cy="22256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 i="0" u="sng" dirty="0">
                <a:solidFill>
                  <a:schemeClr val="tx2"/>
                </a:solidFill>
                <a:effectLst/>
                <a:latin typeface="Slack-Lato"/>
                <a:hlinkClick r:id="rId7"/>
              </a:rPr>
              <a:t>IOS - Instituto da Oportunidade Social</a:t>
            </a:r>
            <a:endParaRPr lang="pt-BR" sz="1800" b="1" i="0" u="sng" dirty="0">
              <a:solidFill>
                <a:schemeClr val="tx2"/>
              </a:solidFill>
              <a:effectLst/>
              <a:latin typeface="Slack-Lato"/>
            </a:endParaRPr>
          </a:p>
          <a:p>
            <a:pPr marL="0" indent="0" algn="just">
              <a:buNone/>
            </a:pPr>
            <a:r>
              <a:rPr lang="pt-BR" sz="1700" dirty="0">
                <a:solidFill>
                  <a:schemeClr val="tx2"/>
                </a:solidFill>
                <a:latin typeface="Slack-Lato"/>
              </a:rPr>
              <a:t>Oferecemos cursos 100% gratuitos para jovens de 15 a 29 anos e apoiamos empresas a contratarem nossos alunos formados. Nossos cursos são de tecnologia, administração e comunicação. Empregamos como jovem aprendiz, estagiários, assistentes, programadores júniores e demais vagas iniciais. O uso de tecnologia, a inclusão produtiva e o desenvolvimento de soft skills são diferenciais.</a:t>
            </a:r>
          </a:p>
        </p:txBody>
      </p:sp>
    </p:spTree>
    <p:extLst>
      <p:ext uri="{BB962C8B-B14F-4D97-AF65-F5344CB8AC3E}">
        <p14:creationId xmlns:p14="http://schemas.microsoft.com/office/powerpoint/2010/main" val="110801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Habilidades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Essenciais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Carreira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31727-E5EA-49A4-3D8D-10D7CA90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0" y="426720"/>
            <a:ext cx="3522593" cy="5349613"/>
          </a:xfrm>
        </p:spPr>
        <p:txBody>
          <a:bodyPr vert="horz" lIns="91440" tIns="45720" rIns="91440" bIns="45720" numCol="1" rtlCol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highlight>
                  <a:srgbClr val="FFFF00"/>
                </a:highlight>
              </a:rPr>
              <a:t>Hard Skill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Linguagens</a:t>
            </a:r>
            <a:r>
              <a:rPr lang="en-US" sz="2200" dirty="0"/>
              <a:t> de </a:t>
            </a:r>
            <a:r>
              <a:rPr lang="en-US" sz="2200" dirty="0" err="1"/>
              <a:t>programação</a:t>
            </a:r>
            <a:r>
              <a:rPr lang="en-US" sz="2200" dirty="0"/>
              <a:t> (Python, Java, JavaScript, etc.).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Ferramentas de </a:t>
            </a:r>
            <a:r>
              <a:rPr lang="en-US" sz="2200" dirty="0" err="1"/>
              <a:t>desenvolvimento</a:t>
            </a:r>
            <a:r>
              <a:rPr lang="en-US" sz="2200" dirty="0"/>
              <a:t> e </a:t>
            </a:r>
            <a:r>
              <a:rPr lang="en-US" sz="2200" dirty="0" err="1"/>
              <a:t>automação</a:t>
            </a:r>
            <a:r>
              <a:rPr lang="en-US" sz="2200" dirty="0"/>
              <a:t> (Git, Jenkins, Docker).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Plataformas</a:t>
            </a:r>
            <a:r>
              <a:rPr lang="en-US" sz="2200" dirty="0"/>
              <a:t> de cloud computing (IBM, AWS, Azure, Google Cloud).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Segurança</a:t>
            </a:r>
            <a:r>
              <a:rPr lang="en-US" sz="2200" dirty="0"/>
              <a:t> da </a:t>
            </a:r>
            <a:r>
              <a:rPr lang="en-US" sz="2200" dirty="0" err="1"/>
              <a:t>informação</a:t>
            </a:r>
            <a:r>
              <a:rPr lang="en-US" sz="2200" dirty="0"/>
              <a:t> e </a:t>
            </a:r>
            <a:r>
              <a:rPr lang="en-US" sz="2200" dirty="0" err="1"/>
              <a:t>privacidade</a:t>
            </a:r>
            <a:r>
              <a:rPr lang="en-US" sz="2200" dirty="0"/>
              <a:t> de dados.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Banco de dados (SQL, NoSQL).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0C86-8290-0745-819B-921B50023A5F}"/>
              </a:ext>
            </a:extLst>
          </p:cNvPr>
          <p:cNvSpPr txBox="1">
            <a:spLocks/>
          </p:cNvSpPr>
          <p:nvPr/>
        </p:nvSpPr>
        <p:spPr>
          <a:xfrm>
            <a:off x="8451603" y="426720"/>
            <a:ext cx="3522593" cy="534961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highlight>
                  <a:srgbClr val="FFFF00"/>
                </a:highlight>
              </a:rPr>
              <a:t>Soft skill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Resolução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Colaboração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equipe e </a:t>
            </a:r>
            <a:r>
              <a:rPr lang="en-US" sz="2200" dirty="0" err="1"/>
              <a:t>comunicação</a:t>
            </a:r>
            <a:r>
              <a:rPr lang="en-US" sz="2200" dirty="0"/>
              <a:t>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Gestão</a:t>
            </a:r>
            <a:r>
              <a:rPr lang="en-US" sz="2200" dirty="0"/>
              <a:t> de tempo e </a:t>
            </a:r>
            <a:r>
              <a:rPr lang="en-US" sz="2200" dirty="0" err="1"/>
              <a:t>organização</a:t>
            </a:r>
            <a:r>
              <a:rPr lang="en-US" sz="2200" dirty="0"/>
              <a:t>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Pensamento</a:t>
            </a:r>
            <a:r>
              <a:rPr lang="en-US" sz="2200" dirty="0"/>
              <a:t> </a:t>
            </a:r>
            <a:r>
              <a:rPr lang="en-US" sz="2200" dirty="0" err="1"/>
              <a:t>crítico</a:t>
            </a:r>
            <a:r>
              <a:rPr lang="en-US" sz="2200" dirty="0"/>
              <a:t> e </a:t>
            </a:r>
            <a:r>
              <a:rPr lang="en-US" sz="2200" dirty="0" err="1"/>
              <a:t>adaptabilidade</a:t>
            </a:r>
            <a:r>
              <a:rPr lang="en-US" sz="2200" dirty="0"/>
              <a:t>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Aprendizado</a:t>
            </a:r>
            <a:r>
              <a:rPr lang="en-US" sz="2200" dirty="0"/>
              <a:t> </a:t>
            </a:r>
            <a:r>
              <a:rPr lang="en-US" sz="2200" dirty="0" err="1"/>
              <a:t>contínuo</a:t>
            </a:r>
            <a:r>
              <a:rPr lang="en-US" sz="2200" dirty="0"/>
              <a:t> e </a:t>
            </a:r>
            <a:r>
              <a:rPr lang="en-US" sz="2200" dirty="0" err="1"/>
              <a:t>curiosidade</a:t>
            </a:r>
            <a:r>
              <a:rPr lang="en-US" sz="2200" dirty="0"/>
              <a:t>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Apresentação</a:t>
            </a:r>
            <a:endParaRPr lang="en-US" sz="2200" dirty="0"/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Negociação</a:t>
            </a:r>
            <a:endParaRPr lang="en-US" sz="2200" dirty="0"/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922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A19250D-D569-4232-9020-BD415AE51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 descr="Clapper board with solid fill">
            <a:extLst>
              <a:ext uri="{FF2B5EF4-FFF2-40B4-BE49-F238E27FC236}">
                <a16:creationId xmlns:a16="http://schemas.microsoft.com/office/drawing/2014/main" id="{CA6F2DAA-019D-A622-DF85-D68E05084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913" y="1524002"/>
            <a:ext cx="1859999" cy="1859999"/>
          </a:xfrm>
          <a:custGeom>
            <a:avLst/>
            <a:gdLst/>
            <a:ahLst/>
            <a:cxnLst/>
            <a:rect l="l" t="t" r="r" b="b"/>
            <a:pathLst>
              <a:path w="2598738" h="1860001">
                <a:moveTo>
                  <a:pt x="0" y="0"/>
                </a:moveTo>
                <a:lnTo>
                  <a:pt x="2598738" y="0"/>
                </a:lnTo>
                <a:lnTo>
                  <a:pt x="2598738" y="1860001"/>
                </a:lnTo>
                <a:lnTo>
                  <a:pt x="0" y="1860001"/>
                </a:lnTo>
                <a:close/>
              </a:path>
            </a:pathLst>
          </a:custGeom>
        </p:spPr>
      </p:pic>
      <p:pic>
        <p:nvPicPr>
          <p:cNvPr id="6" name="Graphic 5" descr="Popcorn with solid fill">
            <a:extLst>
              <a:ext uri="{FF2B5EF4-FFF2-40B4-BE49-F238E27FC236}">
                <a16:creationId xmlns:a16="http://schemas.microsoft.com/office/drawing/2014/main" id="{4918DBBB-9A4D-4880-7321-CB7D7536E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1950" y="1524001"/>
            <a:ext cx="1859999" cy="1859999"/>
          </a:xfrm>
          <a:custGeom>
            <a:avLst/>
            <a:gdLst/>
            <a:ahLst/>
            <a:cxnLst/>
            <a:rect l="l" t="t" r="r" b="b"/>
            <a:pathLst>
              <a:path w="2598738" h="1860001">
                <a:moveTo>
                  <a:pt x="0" y="0"/>
                </a:moveTo>
                <a:lnTo>
                  <a:pt x="2598738" y="0"/>
                </a:lnTo>
                <a:lnTo>
                  <a:pt x="2598738" y="1860001"/>
                </a:lnTo>
                <a:lnTo>
                  <a:pt x="0" y="1860001"/>
                </a:lnTo>
                <a:close/>
              </a:path>
            </a:pathLst>
          </a:custGeom>
        </p:spPr>
      </p:pic>
      <p:pic>
        <p:nvPicPr>
          <p:cNvPr id="8" name="Graphic 7" descr="Video camera with solid fill">
            <a:extLst>
              <a:ext uri="{FF2B5EF4-FFF2-40B4-BE49-F238E27FC236}">
                <a16:creationId xmlns:a16="http://schemas.microsoft.com/office/drawing/2014/main" id="{974F4CEA-CAC4-3188-CEFB-E459E856E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912" y="3474000"/>
            <a:ext cx="1860001" cy="1860001"/>
          </a:xfrm>
          <a:custGeom>
            <a:avLst/>
            <a:gdLst/>
            <a:ahLst/>
            <a:cxnLst/>
            <a:rect l="l" t="t" r="r" b="b"/>
            <a:pathLst>
              <a:path w="2598738" h="1859999">
                <a:moveTo>
                  <a:pt x="0" y="0"/>
                </a:moveTo>
                <a:lnTo>
                  <a:pt x="2598738" y="0"/>
                </a:lnTo>
                <a:lnTo>
                  <a:pt x="2598738" y="1859999"/>
                </a:lnTo>
                <a:lnTo>
                  <a:pt x="0" y="1859999"/>
                </a:lnTo>
                <a:close/>
              </a:path>
            </a:pathLst>
          </a:custGeom>
        </p:spPr>
      </p:pic>
      <p:pic>
        <p:nvPicPr>
          <p:cNvPr id="10" name="Graphic 9" descr="Film reel with solid fill">
            <a:extLst>
              <a:ext uri="{FF2B5EF4-FFF2-40B4-BE49-F238E27FC236}">
                <a16:creationId xmlns:a16="http://schemas.microsoft.com/office/drawing/2014/main" id="{7E9CD6F5-F5D3-3C66-B06E-260AAC1911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1949" y="3474000"/>
            <a:ext cx="1860001" cy="1860001"/>
          </a:xfrm>
          <a:custGeom>
            <a:avLst/>
            <a:gdLst/>
            <a:ahLst/>
            <a:cxnLst/>
            <a:rect l="l" t="t" r="r" b="b"/>
            <a:pathLst>
              <a:path w="2598738" h="1859999">
                <a:moveTo>
                  <a:pt x="0" y="0"/>
                </a:moveTo>
                <a:lnTo>
                  <a:pt x="2598738" y="0"/>
                </a:lnTo>
                <a:lnTo>
                  <a:pt x="2598738" y="1859999"/>
                </a:lnTo>
                <a:lnTo>
                  <a:pt x="0" y="1859999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1ECA2-C142-7B5D-C800-B453EEA384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6151" y="5334001"/>
            <a:ext cx="1065080" cy="10113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825D31-8A56-1A5D-7076-7663186585F4}"/>
              </a:ext>
            </a:extLst>
          </p:cNvPr>
          <p:cNvSpPr txBox="1"/>
          <p:nvPr/>
        </p:nvSpPr>
        <p:spPr>
          <a:xfrm>
            <a:off x="4313421" y="3956073"/>
            <a:ext cx="3939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Alexandre Zanetti (Zazá)</a:t>
            </a:r>
          </a:p>
          <a:p>
            <a:r>
              <a:rPr lang="pt-BR" sz="16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alexandre.zanetti@br.ibm.com</a:t>
            </a:r>
            <a:endParaRPr lang="pt-BR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55 (11) 98539-4632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IBM Customer Success Manager Architect 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A83BB5F-5C32-1BC6-A6F4-5C1AA8C5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13" y="841375"/>
            <a:ext cx="3505200" cy="311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 err="1">
                <a:solidFill>
                  <a:schemeClr val="bg1"/>
                </a:solidFill>
              </a:rPr>
              <a:t>História</a:t>
            </a:r>
            <a:r>
              <a:rPr lang="en-US" sz="5600" dirty="0">
                <a:solidFill>
                  <a:schemeClr val="bg1"/>
                </a:solidFill>
              </a:rPr>
              <a:t> do …</a:t>
            </a:r>
          </a:p>
        </p:txBody>
      </p:sp>
    </p:spTree>
    <p:extLst>
      <p:ext uri="{BB962C8B-B14F-4D97-AF65-F5344CB8AC3E}">
        <p14:creationId xmlns:p14="http://schemas.microsoft.com/office/powerpoint/2010/main" val="282043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2811026"/>
            <a:ext cx="7080738" cy="12359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 se </a:t>
            </a:r>
            <a:r>
              <a:rPr lang="en-US" sz="2800" dirty="0" err="1">
                <a:solidFill>
                  <a:schemeClr val="bg1"/>
                </a:solidFill>
              </a:rPr>
              <a:t>eu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estivesse</a:t>
            </a:r>
            <a:r>
              <a:rPr lang="en-US" sz="2800" dirty="0">
                <a:solidFill>
                  <a:schemeClr val="bg1"/>
                </a:solidFill>
              </a:rPr>
              <a:t> come</a:t>
            </a:r>
            <a:r>
              <a:rPr lang="pt-BR" sz="2800" dirty="0" err="1">
                <a:solidFill>
                  <a:schemeClr val="bg1"/>
                </a:solidFill>
              </a:rPr>
              <a:t>çando</a:t>
            </a:r>
            <a:r>
              <a:rPr lang="pt-BR" sz="2800" dirty="0">
                <a:solidFill>
                  <a:schemeClr val="bg1"/>
                </a:solidFill>
              </a:rPr>
              <a:t> a minha carreira no mundo da tecnologia?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0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2E983E-BE29-E2D5-4A3E-D75C12BB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8D11DDF-BAAD-D0C7-B948-A2E78D1D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F5C64-292F-28C1-F7A8-57A31AEE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13" y="841375"/>
            <a:ext cx="3505200" cy="311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 err="1">
                <a:solidFill>
                  <a:schemeClr val="bg1"/>
                </a:solidFill>
              </a:rPr>
              <a:t>História</a:t>
            </a:r>
            <a:r>
              <a:rPr lang="en-US" sz="5600" dirty="0">
                <a:solidFill>
                  <a:schemeClr val="bg1"/>
                </a:solidFill>
              </a:rPr>
              <a:t> da …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F6572F-A716-A2BA-2CE1-649519E79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95C4158-E292-A688-7284-45FFA547F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B936073-CC30-FFBD-8FBC-FEDDA9A781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F6639B3-483B-871A-156B-CB05F3703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AC22704-A6F6-5F10-8BD8-6EF6C869B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A80BB62-1C93-DDFD-9E00-D0CCC8BF3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5A2AAA6-7051-B253-9FC1-98B68A8F87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2C28D-822D-9686-1DD0-0798B58F4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0D944E0-8A1F-6CE0-5988-F58C4460E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AA1D8C7-852F-E7C6-4B21-7BA58EEF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68A7DA9-865C-54CC-3663-50AFB24C9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C9A63AA-2014-8F22-C4C1-A00313678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15E5701-181C-9012-C182-7F90E4FACC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1F9505A-E0E8-3711-BAC7-B4BF4FC31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 descr="Clapper board with solid fill">
            <a:extLst>
              <a:ext uri="{FF2B5EF4-FFF2-40B4-BE49-F238E27FC236}">
                <a16:creationId xmlns:a16="http://schemas.microsoft.com/office/drawing/2014/main" id="{E65982A2-6EC6-9034-B473-B33C2D37F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913" y="1524002"/>
            <a:ext cx="1859999" cy="1859999"/>
          </a:xfrm>
          <a:custGeom>
            <a:avLst/>
            <a:gdLst/>
            <a:ahLst/>
            <a:cxnLst/>
            <a:rect l="l" t="t" r="r" b="b"/>
            <a:pathLst>
              <a:path w="2598738" h="1860001">
                <a:moveTo>
                  <a:pt x="0" y="0"/>
                </a:moveTo>
                <a:lnTo>
                  <a:pt x="2598738" y="0"/>
                </a:lnTo>
                <a:lnTo>
                  <a:pt x="2598738" y="1860001"/>
                </a:lnTo>
                <a:lnTo>
                  <a:pt x="0" y="1860001"/>
                </a:lnTo>
                <a:close/>
              </a:path>
            </a:pathLst>
          </a:custGeom>
        </p:spPr>
      </p:pic>
      <p:pic>
        <p:nvPicPr>
          <p:cNvPr id="6" name="Graphic 5" descr="Popcorn with solid fill">
            <a:extLst>
              <a:ext uri="{FF2B5EF4-FFF2-40B4-BE49-F238E27FC236}">
                <a16:creationId xmlns:a16="http://schemas.microsoft.com/office/drawing/2014/main" id="{54782480-EFFE-922D-CBB8-4C5EAB5AA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1950" y="1524001"/>
            <a:ext cx="1859999" cy="1859999"/>
          </a:xfrm>
          <a:custGeom>
            <a:avLst/>
            <a:gdLst/>
            <a:ahLst/>
            <a:cxnLst/>
            <a:rect l="l" t="t" r="r" b="b"/>
            <a:pathLst>
              <a:path w="2598738" h="1860001">
                <a:moveTo>
                  <a:pt x="0" y="0"/>
                </a:moveTo>
                <a:lnTo>
                  <a:pt x="2598738" y="0"/>
                </a:lnTo>
                <a:lnTo>
                  <a:pt x="2598738" y="1860001"/>
                </a:lnTo>
                <a:lnTo>
                  <a:pt x="0" y="1860001"/>
                </a:lnTo>
                <a:close/>
              </a:path>
            </a:pathLst>
          </a:custGeom>
        </p:spPr>
      </p:pic>
      <p:pic>
        <p:nvPicPr>
          <p:cNvPr id="8" name="Graphic 7" descr="Video camera with solid fill">
            <a:extLst>
              <a:ext uri="{FF2B5EF4-FFF2-40B4-BE49-F238E27FC236}">
                <a16:creationId xmlns:a16="http://schemas.microsoft.com/office/drawing/2014/main" id="{FE9B531E-EBEA-E050-883F-523987F53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912" y="3474000"/>
            <a:ext cx="1860001" cy="1860001"/>
          </a:xfrm>
          <a:custGeom>
            <a:avLst/>
            <a:gdLst/>
            <a:ahLst/>
            <a:cxnLst/>
            <a:rect l="l" t="t" r="r" b="b"/>
            <a:pathLst>
              <a:path w="2598738" h="1859999">
                <a:moveTo>
                  <a:pt x="0" y="0"/>
                </a:moveTo>
                <a:lnTo>
                  <a:pt x="2598738" y="0"/>
                </a:lnTo>
                <a:lnTo>
                  <a:pt x="2598738" y="1859999"/>
                </a:lnTo>
                <a:lnTo>
                  <a:pt x="0" y="1859999"/>
                </a:lnTo>
                <a:close/>
              </a:path>
            </a:pathLst>
          </a:custGeom>
        </p:spPr>
      </p:pic>
      <p:pic>
        <p:nvPicPr>
          <p:cNvPr id="10" name="Graphic 9" descr="Film reel with solid fill">
            <a:extLst>
              <a:ext uri="{FF2B5EF4-FFF2-40B4-BE49-F238E27FC236}">
                <a16:creationId xmlns:a16="http://schemas.microsoft.com/office/drawing/2014/main" id="{FD61AE79-E8D5-96CE-4FBF-52A722135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1949" y="3474000"/>
            <a:ext cx="1860001" cy="1860001"/>
          </a:xfrm>
          <a:custGeom>
            <a:avLst/>
            <a:gdLst/>
            <a:ahLst/>
            <a:cxnLst/>
            <a:rect l="l" t="t" r="r" b="b"/>
            <a:pathLst>
              <a:path w="2598738" h="1859999">
                <a:moveTo>
                  <a:pt x="0" y="0"/>
                </a:moveTo>
                <a:lnTo>
                  <a:pt x="2598738" y="0"/>
                </a:lnTo>
                <a:lnTo>
                  <a:pt x="2598738" y="1859999"/>
                </a:lnTo>
                <a:lnTo>
                  <a:pt x="0" y="1859999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60BBBE-EB3A-D909-1BD8-0DCBF6B10562}"/>
              </a:ext>
            </a:extLst>
          </p:cNvPr>
          <p:cNvSpPr txBox="1"/>
          <p:nvPr/>
        </p:nvSpPr>
        <p:spPr>
          <a:xfrm>
            <a:off x="4598367" y="3828575"/>
            <a:ext cx="3404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Isabella Ferreira da Silva</a:t>
            </a:r>
          </a:p>
          <a:p>
            <a:r>
              <a:rPr lang="pt-BR" sz="1600" dirty="0">
                <a:solidFill>
                  <a:schemeClr val="bg1"/>
                </a:solidFill>
              </a:rPr>
              <a:t>isabella.silva@ibm.com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IBM  Automation Software Specialist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37E57-9608-DD41-B6F1-B030CF989D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193" y="5065234"/>
            <a:ext cx="1046038" cy="10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609" y="637762"/>
            <a:ext cx="4973592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600" kern="1200" dirty="0" err="1">
                <a:solidFill>
                  <a:schemeClr val="tx1"/>
                </a:solidFill>
              </a:rPr>
              <a:t>Ótimo</a:t>
            </a:r>
            <a:r>
              <a:rPr lang="en-US" sz="3600" kern="1200" dirty="0">
                <a:solidFill>
                  <a:schemeClr val="tx1"/>
                </a:solidFill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</a:rPr>
              <a:t>técnico</a:t>
            </a:r>
            <a:endParaRPr lang="en-US" sz="3600" kern="12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600" dirty="0"/>
              <a:t>+</a:t>
            </a:r>
          </a:p>
          <a:p>
            <a:pPr marL="0" indent="0" algn="ctr">
              <a:buNone/>
            </a:pPr>
            <a:r>
              <a:rPr lang="en-US" sz="3600" dirty="0" err="1"/>
              <a:t>Péssimo</a:t>
            </a:r>
            <a:r>
              <a:rPr lang="en-US" sz="3600" dirty="0"/>
              <a:t> </a:t>
            </a:r>
            <a:r>
              <a:rPr lang="en-US" sz="3600" dirty="0" err="1"/>
              <a:t>comunidador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kern="1200" dirty="0">
                <a:solidFill>
                  <a:schemeClr val="tx1"/>
                </a:solidFill>
              </a:rPr>
              <a:t>=</a:t>
            </a:r>
          </a:p>
          <a:p>
            <a:pPr marL="0" indent="0" algn="ctr">
              <a:buNone/>
            </a:pPr>
            <a:r>
              <a:rPr lang="en-US" sz="3600" kern="1200" dirty="0">
                <a:solidFill>
                  <a:schemeClr val="tx1"/>
                </a:solidFill>
              </a:rPr>
              <a:t>Crise/</a:t>
            </a:r>
            <a:r>
              <a:rPr lang="en-US" sz="3600" kern="1200" dirty="0" err="1">
                <a:solidFill>
                  <a:schemeClr val="tx1"/>
                </a:solidFill>
              </a:rPr>
              <a:t>Problema</a:t>
            </a: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F5151D-FA8D-9C94-7979-B651486B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B5F3FD-CF16-100E-A46E-1E3CD7737CF1}"/>
              </a:ext>
            </a:extLst>
          </p:cNvPr>
          <p:cNvGrpSpPr/>
          <p:nvPr/>
        </p:nvGrpSpPr>
        <p:grpSpPr>
          <a:xfrm>
            <a:off x="10953891" y="101510"/>
            <a:ext cx="1104723" cy="1072503"/>
            <a:chOff x="7295501" y="907143"/>
            <a:chExt cx="1596906" cy="155033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C71E16-94FB-41F6-62C4-DE445B815801}"/>
                </a:ext>
              </a:extLst>
            </p:cNvPr>
            <p:cNvSpPr/>
            <p:nvPr/>
          </p:nvSpPr>
          <p:spPr>
            <a:xfrm>
              <a:off x="7342076" y="907143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0F67E55-A49A-E59E-BE5E-EA2FF756B5D2}"/>
                </a:ext>
              </a:extLst>
            </p:cNvPr>
            <p:cNvSpPr/>
            <p:nvPr/>
          </p:nvSpPr>
          <p:spPr>
            <a:xfrm rot="20629545">
              <a:off x="7295501" y="2007886"/>
              <a:ext cx="457200" cy="39370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7900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Inglês é necessário?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3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Reuniões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US" sz="4000" dirty="0" err="1"/>
              <a:t>Português</a:t>
            </a:r>
            <a:r>
              <a:rPr lang="en-US" sz="4000" dirty="0"/>
              <a:t>, </a:t>
            </a:r>
          </a:p>
          <a:p>
            <a:pPr marL="0" indent="0">
              <a:buNone/>
            </a:pPr>
            <a:r>
              <a:rPr lang="en-US" sz="4000" dirty="0" err="1"/>
              <a:t>Inglês</a:t>
            </a:r>
            <a:r>
              <a:rPr lang="en-US" sz="4000" dirty="0"/>
              <a:t> e </a:t>
            </a:r>
          </a:p>
          <a:p>
            <a:pPr marL="0" indent="0">
              <a:buNone/>
            </a:pPr>
            <a:r>
              <a:rPr lang="en-US" sz="4000" dirty="0" err="1"/>
              <a:t>Espanhol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C00195-7340-6BB8-B05D-59E8C81B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4D5ED1-BFE6-46B5-6DA6-63DCA77228CE}"/>
              </a:ext>
            </a:extLst>
          </p:cNvPr>
          <p:cNvGrpSpPr/>
          <p:nvPr/>
        </p:nvGrpSpPr>
        <p:grpSpPr>
          <a:xfrm>
            <a:off x="10953891" y="101510"/>
            <a:ext cx="1104723" cy="1072503"/>
            <a:chOff x="7295501" y="907143"/>
            <a:chExt cx="1596906" cy="155033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175AC2-E72F-07C3-E86A-131A32FE210A}"/>
                </a:ext>
              </a:extLst>
            </p:cNvPr>
            <p:cNvSpPr/>
            <p:nvPr/>
          </p:nvSpPr>
          <p:spPr>
            <a:xfrm>
              <a:off x="7342076" y="907143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B2A1612-DA61-B443-BCFA-C34C860648B6}"/>
                </a:ext>
              </a:extLst>
            </p:cNvPr>
            <p:cNvSpPr/>
            <p:nvPr/>
          </p:nvSpPr>
          <p:spPr>
            <a:xfrm rot="20629545">
              <a:off x="7295501" y="2007886"/>
              <a:ext cx="457200" cy="39370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61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anchor="t">
            <a:normAutofit/>
          </a:bodyPr>
          <a:lstStyle/>
          <a:p>
            <a:r>
              <a:rPr lang="pt-BR" sz="6000" dirty="0"/>
              <a:t>Dicas </a:t>
            </a:r>
            <a:br>
              <a:rPr lang="pt-BR" sz="6000" dirty="0"/>
            </a:br>
            <a:r>
              <a:rPr lang="pt-BR" sz="6000" dirty="0"/>
              <a:t>para sucesso </a:t>
            </a:r>
            <a:br>
              <a:rPr lang="pt-BR" sz="6000" dirty="0"/>
            </a:br>
            <a:r>
              <a:rPr lang="pt-BR" sz="6000" dirty="0"/>
              <a:t>na </a:t>
            </a:r>
            <a:br>
              <a:rPr lang="pt-BR" sz="6000" dirty="0"/>
            </a:br>
            <a:r>
              <a:rPr lang="pt-BR" sz="6000" dirty="0"/>
              <a:t>Carreira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BFF245D2-EDF0-807E-3344-24AC38BED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3091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90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Cursos gratuitos 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6CBEC-595D-5D09-2BC9-51235118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IBM Data Science Professional Certificate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Python para ciência de dados, visualização de dados, bancos de dados relacionais e não relacionais, machine learning.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AI Foundations for Everyone Specialization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IA, machine learning, ética na IA, aplicações empresariais de IA.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IBM Cybersecurity Analyst Professional Certificate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segurança, resposta a incidentes, forense digital,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ciberdefesa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Python for Data Science, AI &amp; Development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Python, bibliotecas como Pandas,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e técnicas de visualização de dados.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IBM Cloud Essentials V3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(CognitiveClass.ai)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computação em nuvem, IBM Cloud, serviços de nuvem.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i="0" dirty="0">
                <a:solidFill>
                  <a:srgbClr val="0026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Foundations of Data Science</a:t>
            </a:r>
            <a:r>
              <a:rPr lang="en-US" sz="1400" i="0" dirty="0">
                <a:solidFill>
                  <a:srgbClr val="0026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ciência de dados, manipulação e análise de dados, visualização.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Big Data 101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(CognitiveClass.ai)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Spark, conceitos de big data, tecnologias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Blockchain Essentials</a:t>
            </a:r>
            <a:r>
              <a:rPr lang="pt-BR" sz="1400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(CognitiveClass.ai)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blockchain, contratos inteligentes, aplicações empresariais.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1400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Deep Learning</a:t>
            </a:r>
            <a:r>
              <a:rPr lang="en-US" sz="1400" dirty="0">
                <a:solidFill>
                  <a:srgbClr val="1118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Essentials (CognitiveClass.ai)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Redes neurais,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learning, frameworks de IA.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400" u="sng" dirty="0">
              <a:latin typeface="Arial" panose="020B0604020202020204" pitchFamily="34" charset="0"/>
              <a:cs typeface="Arial" panose="020B0604020202020204" pitchFamily="34" charset="0"/>
              <a:hlinkClick r:id="rId1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10. IBM 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watsonx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 </a:t>
            </a:r>
            <a:endParaRPr lang="pt-BR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watsonx.ai,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watsonX.data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watsonX.governance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Treine, valide, ajuste, implemente e governe modelos para IA generativa</a:t>
            </a:r>
          </a:p>
        </p:txBody>
      </p:sp>
      <p:pic>
        <p:nvPicPr>
          <p:cNvPr id="5" name="Picture 4" descr="IBM Logo">
            <a:extLst>
              <a:ext uri="{FF2B5EF4-FFF2-40B4-BE49-F238E27FC236}">
                <a16:creationId xmlns:a16="http://schemas.microsoft.com/office/drawing/2014/main" id="{6373A278-0288-EB56-1A28-E296E5DB2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5456222" y="559917"/>
            <a:ext cx="1271054" cy="5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to de Free Price Tag Label do Stock | Adobe Stock">
            <a:extLst>
              <a:ext uri="{FF2B5EF4-FFF2-40B4-BE49-F238E27FC236}">
                <a16:creationId xmlns:a16="http://schemas.microsoft.com/office/drawing/2014/main" id="{6556BC21-B30A-5668-91A7-23E84555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63" y="4483"/>
            <a:ext cx="2387847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115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Entrevista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5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fases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Itens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vaga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Conhecer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Cultura da </a:t>
            </a:r>
            <a:r>
              <a:rPr lang="en-US" dirty="0" err="1"/>
              <a:t>empresa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CE8041-DD4E-15D8-C45C-2A350A29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3A7C2-3D91-C471-2D57-9E07BAD26F18}"/>
              </a:ext>
            </a:extLst>
          </p:cNvPr>
          <p:cNvGrpSpPr/>
          <p:nvPr/>
        </p:nvGrpSpPr>
        <p:grpSpPr>
          <a:xfrm>
            <a:off x="10953891" y="101510"/>
            <a:ext cx="1104723" cy="1072503"/>
            <a:chOff x="7295501" y="907143"/>
            <a:chExt cx="1596906" cy="155033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D51454-D1DF-FB55-9740-C30150306E17}"/>
                </a:ext>
              </a:extLst>
            </p:cNvPr>
            <p:cNvSpPr/>
            <p:nvPr/>
          </p:nvSpPr>
          <p:spPr>
            <a:xfrm>
              <a:off x="7342076" y="907143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CD618BC-ED54-2AE1-30DE-E497686EA551}"/>
                </a:ext>
              </a:extLst>
            </p:cNvPr>
            <p:cNvSpPr/>
            <p:nvPr/>
          </p:nvSpPr>
          <p:spPr>
            <a:xfrm rot="20629545">
              <a:off x="7295501" y="2007886"/>
              <a:ext cx="457200" cy="39370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78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BCDE-AE8F-A699-5AE2-71D3197F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Momento…</a:t>
            </a:r>
          </a:p>
        </p:txBody>
      </p:sp>
      <p:pic>
        <p:nvPicPr>
          <p:cNvPr id="1034" name="Picture 10" descr="Sherlock Holmes and the case of toxic masculinity: what is behind the  detective's appeal?">
            <a:extLst>
              <a:ext uri="{FF2B5EF4-FFF2-40B4-BE49-F238E27FC236}">
                <a16:creationId xmlns:a16="http://schemas.microsoft.com/office/drawing/2014/main" id="{C04484CA-FC3F-8654-B1A4-5E24A512F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48"/>
          <a:stretch/>
        </p:blipFill>
        <p:spPr bwMode="auto">
          <a:xfrm flipH="1">
            <a:off x="5996051" y="451821"/>
            <a:ext cx="5962786" cy="621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23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que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estagiar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2050" name="Picture 2" descr="O que é estágio e quem pode fazer? | Nube 03/08/2020">
            <a:extLst>
              <a:ext uri="{FF2B5EF4-FFF2-40B4-BE49-F238E27FC236}">
                <a16:creationId xmlns:a16="http://schemas.microsoft.com/office/drawing/2014/main" id="{929A4AA7-FCF4-435E-275B-376632C9B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4"/>
          <a:stretch/>
        </p:blipFill>
        <p:spPr bwMode="auto">
          <a:xfrm>
            <a:off x="723900" y="2252996"/>
            <a:ext cx="10744200" cy="26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95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Vagas de estágio 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6CBEC-595D-5D09-2BC9-51235118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 numCol="2">
            <a:normAutofit fontScale="55000" lnSpcReduction="20000"/>
          </a:bodyPr>
          <a:lstStyle/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1. </a:t>
            </a:r>
            <a:r>
              <a:rPr lang="pt-BR" b="1" dirty="0">
                <a:hlinkClick r:id="rId3"/>
              </a:rPr>
              <a:t>Site Oficial da IBM - Carreiras</a:t>
            </a: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A IBM possui uma página de carreiras onde você pode filtrar por vagas de estágio e localização.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2. </a:t>
            </a:r>
            <a:r>
              <a:rPr lang="pt-BR" b="1" dirty="0">
                <a:hlinkClick r:id="rId4"/>
              </a:rPr>
              <a:t>Programas de Estágio da IBM</a:t>
            </a: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A IBM oferece programas de estágio focados em diferentes áreas, como tecnologia, ciência de dados, inteligência artificial, segurança cibernética, desenvolvimento de software, entre outros.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Geralmente, a empresa busca estagiários nas áreas de TI, engenharia, administração, finanças, recursos humanos e marketing.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3. </a:t>
            </a:r>
            <a:r>
              <a:rPr lang="pt-BR" b="1" dirty="0">
                <a:hlinkClick r:id="rId5"/>
              </a:rPr>
              <a:t>LinkedIn</a:t>
            </a: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O LinkedIn é uma ótima plataforma para monitorar vagas de estágio na IBM, além de poder conectar-se diretamente com recrutadores da empresa.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4. Portais de Vagas (</a:t>
            </a:r>
            <a:r>
              <a:rPr lang="pt-BR" b="1" dirty="0">
                <a:hlinkClick r:id="rId6"/>
              </a:rPr>
              <a:t>Gupy</a:t>
            </a:r>
            <a:r>
              <a:rPr lang="pt-BR" b="1" dirty="0"/>
              <a:t>, </a:t>
            </a:r>
            <a:r>
              <a:rPr lang="pt-BR" b="1" dirty="0">
                <a:hlinkClick r:id="rId7"/>
              </a:rPr>
              <a:t>Vagas.com</a:t>
            </a:r>
            <a:r>
              <a:rPr lang="pt-BR" b="1" dirty="0"/>
              <a:t>, etc.)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Portais populares de emprego também costumam anunciar vagas de estágio na IBM. 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5</a:t>
            </a:r>
            <a:r>
              <a:rPr lang="pt-BR" b="1" dirty="0">
                <a:hlinkClick r:id="rId8"/>
              </a:rPr>
              <a:t>. Programas de Parceria com Universidades</a:t>
            </a: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A IBM também faz parcerias com universidades e centros educacionais para recrutar estagiários. Acesse o setor de estágios ou carreiras da sua faculdade para verificar se há convênios com a IBM.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6. Eventos e Feiras de Recrutamento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A IBM participa de muitos eventos voltados para recrutamento de estagiários, como feiras de carreiras e eventos de tecnologia. Esses eventos são ótimas oportunidades para obter informações sobre vagas e iniciar conversas com recrutadores.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pic>
        <p:nvPicPr>
          <p:cNvPr id="3" name="Picture 2" descr="IBM Logo">
            <a:extLst>
              <a:ext uri="{FF2B5EF4-FFF2-40B4-BE49-F238E27FC236}">
                <a16:creationId xmlns:a16="http://schemas.microsoft.com/office/drawing/2014/main" id="{EE0A7BA4-7F0C-B76D-655A-762DB2EE4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5456222" y="559917"/>
            <a:ext cx="1271054" cy="5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92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11B46-E41E-F5FA-7AEA-7E7DF02BC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A8B83B-633F-5B2B-AEDF-C7A7E6F0B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2A24C-0C0E-1718-02E3-E882BB0A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Vagas de estágio na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1603AC-CD84-50D4-51A1-E507819E2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C2CF1E-AE2D-7B3F-4DB5-21502955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0A88-3C73-D101-D53B-595E9B5F9F09}"/>
              </a:ext>
            </a:extLst>
          </p:cNvPr>
          <p:cNvSpPr txBox="1"/>
          <p:nvPr/>
        </p:nvSpPr>
        <p:spPr>
          <a:xfrm>
            <a:off x="730447" y="1796674"/>
            <a:ext cx="3047924" cy="495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7. Requisitos Gerais para Estágios na IBM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Formação: A maioria das vagas exige que você esteja matriculado em um curso de graduação relevante (Tecnologia da Informação, Engenharia, Ciências da Computação, Administração, etc.).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Idiomas: Muitas oportunidades na IBM exigem pelo menos inglês intermediário, dependendo da função.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Habilidades Técnicas: Se for para uma vaga técnica, conhecimento em áreas como programação, ciência de dados, machine learning ou segurança cibernética pode ser necessário.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Links das vagas q podemos mostrar:</a:t>
            </a:r>
            <a:br>
              <a:rPr lang="pt-BR" sz="1200" dirty="0"/>
            </a:br>
            <a:r>
              <a:rPr lang="pt-BR" sz="1200" dirty="0"/>
              <a:t>Vaga do programa P-tech q a IBM tem </a:t>
            </a:r>
            <a:br>
              <a:rPr lang="pt-BR" sz="1200" dirty="0"/>
            </a:br>
            <a:r>
              <a:rPr lang="pt-BR" sz="1200" dirty="0">
                <a:hlinkClick r:id="rId3"/>
              </a:rPr>
              <a:t>https://careers.ibm.com/</a:t>
            </a:r>
            <a:r>
              <a:rPr lang="pt-BR" sz="1200" dirty="0" err="1">
                <a:hlinkClick r:id="rId3"/>
              </a:rPr>
              <a:t>job</a:t>
            </a:r>
            <a:r>
              <a:rPr lang="pt-BR" sz="1200" dirty="0">
                <a:hlinkClick r:id="rId3"/>
              </a:rPr>
              <a:t>/21091663/est-</a:t>
            </a:r>
            <a:r>
              <a:rPr lang="pt-BR" sz="1200" dirty="0" err="1">
                <a:hlinkClick r:id="rId3"/>
              </a:rPr>
              <a:t>gio</a:t>
            </a:r>
            <a:r>
              <a:rPr lang="pt-BR" sz="1200" dirty="0">
                <a:hlinkClick r:id="rId3"/>
              </a:rPr>
              <a:t>-programa-p-tech-</a:t>
            </a:r>
            <a:r>
              <a:rPr lang="pt-BR" sz="1200" dirty="0" err="1">
                <a:hlinkClick r:id="rId3"/>
              </a:rPr>
              <a:t>hortol</a:t>
            </a:r>
            <a:r>
              <a:rPr lang="pt-BR" sz="1200" dirty="0">
                <a:hlinkClick r:id="rId3"/>
              </a:rPr>
              <a:t>-</a:t>
            </a:r>
            <a:r>
              <a:rPr lang="pt-BR" sz="1200" dirty="0" err="1">
                <a:hlinkClick r:id="rId3"/>
              </a:rPr>
              <a:t>ndia-br</a:t>
            </a:r>
            <a:r>
              <a:rPr lang="pt-BR" sz="1200" dirty="0">
                <a:hlinkClick r:id="rId3"/>
              </a:rPr>
              <a:t>/#:~:text=O%20Programa%20de%20Est%C3%A1gio%20IBM,)%20e%20diferenciados%20(as).</a:t>
            </a:r>
            <a:endParaRPr lang="pt-BR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60BC8-94C4-C2FA-3785-5C071CAB5617}"/>
              </a:ext>
            </a:extLst>
          </p:cNvPr>
          <p:cNvSpPr/>
          <p:nvPr/>
        </p:nvSpPr>
        <p:spPr>
          <a:xfrm>
            <a:off x="3911600" y="1320800"/>
            <a:ext cx="8039100" cy="4814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5FE37D5-A6AE-AB5B-F474-3B5014CBF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t="5361" r="4903" b="2667"/>
          <a:stretch/>
        </p:blipFill>
        <p:spPr>
          <a:xfrm>
            <a:off x="3996013" y="1432449"/>
            <a:ext cx="7835900" cy="4583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IBM Logo">
            <a:extLst>
              <a:ext uri="{FF2B5EF4-FFF2-40B4-BE49-F238E27FC236}">
                <a16:creationId xmlns:a16="http://schemas.microsoft.com/office/drawing/2014/main" id="{65F09DA7-502E-2536-CBF5-3AE9CDE0D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5456222" y="559917"/>
            <a:ext cx="1271054" cy="5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09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FDE138-9321-FEDB-FB14-475B5CBC8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3CF74A0-80D4-18F7-D543-E25590D0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9FA9C-82C9-0280-AC36-24AAC81F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Vagas de estágio 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8A6749-3B57-0B47-C7AE-5BFE95290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24EFE1-C130-CBFB-5DE7-A0FEEA17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4BD57-94BA-5C58-BA50-5646F61262DA}"/>
              </a:ext>
            </a:extLst>
          </p:cNvPr>
          <p:cNvSpPr txBox="1"/>
          <p:nvPr/>
        </p:nvSpPr>
        <p:spPr>
          <a:xfrm>
            <a:off x="730447" y="1796674"/>
            <a:ext cx="3047924" cy="473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7. Requisitos Gerais para Estágios na IBM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Formação: A maioria das vagas exige que você esteja matriculado em um curso de graduação relevante (Tecnologia da Informação, Engenharia, Ciências da Computação, Administração, etc.).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Idiomas: Muitas oportunidades na IBM exigem pelo menos inglês intermediário, dependendo da função.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Habilidades Técnicas: Se for para uma vaga técnica, conhecimento em áreas como programação, ciência de dados, machine learning ou segurança cibernética pode ser necessário.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Links das vagas </a:t>
            </a:r>
            <a:r>
              <a:rPr lang="pt-BR" sz="1200" dirty="0" err="1"/>
              <a:t>q</a:t>
            </a:r>
            <a:r>
              <a:rPr lang="pt-BR" sz="1200" dirty="0"/>
              <a:t> podemos mostrar:</a:t>
            </a:r>
            <a:br>
              <a:rPr lang="pt-BR" sz="1200" dirty="0"/>
            </a:br>
            <a:r>
              <a:rPr lang="pt-BR" sz="1200" dirty="0">
                <a:hlinkClick r:id="rId3"/>
              </a:rPr>
              <a:t>https://careers.ibm.com/job/21150640/intern-program-software-developer-rio-de-janeiro-br/?codes=WEB_SEARCH_NA</a:t>
            </a:r>
            <a:br>
              <a:rPr lang="pt-BR" sz="1200" dirty="0"/>
            </a:br>
            <a:endParaRPr lang="pt-B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CB393-2324-233A-667F-C629AA7CFC73}"/>
              </a:ext>
            </a:extLst>
          </p:cNvPr>
          <p:cNvSpPr/>
          <p:nvPr/>
        </p:nvSpPr>
        <p:spPr>
          <a:xfrm>
            <a:off x="3911600" y="1320800"/>
            <a:ext cx="8039100" cy="45319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017E7E-0783-7E3C-4EB4-C5C086AB8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18" y="1390540"/>
            <a:ext cx="7870902" cy="4349859"/>
          </a:xfrm>
          <a:prstGeom prst="rect">
            <a:avLst/>
          </a:prstGeom>
        </p:spPr>
      </p:pic>
      <p:pic>
        <p:nvPicPr>
          <p:cNvPr id="3" name="Picture 2" descr="IBM Logo">
            <a:extLst>
              <a:ext uri="{FF2B5EF4-FFF2-40B4-BE49-F238E27FC236}">
                <a16:creationId xmlns:a16="http://schemas.microsoft.com/office/drawing/2014/main" id="{FC0E7991-7BCE-251C-E452-F276ED9CB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5456222" y="559917"/>
            <a:ext cx="1271054" cy="5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599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4FC4692-B650-72C4-51DB-66726FF4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744D93-3625-095D-A729-D541C88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26D0DA7-8BFA-A4A1-DE19-434A56AC7BD8}"/>
              </a:ext>
            </a:extLst>
          </p:cNvPr>
          <p:cNvSpPr txBox="1">
            <a:spLocks/>
          </p:cNvSpPr>
          <p:nvPr/>
        </p:nvSpPr>
        <p:spPr>
          <a:xfrm>
            <a:off x="625902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/>
              <a:t>Meu </a:t>
            </a:r>
            <a:br>
              <a:rPr lang="en-US" sz="6600"/>
            </a:br>
            <a:r>
              <a:rPr lang="en-US" sz="6600"/>
              <a:t>objetivo </a:t>
            </a:r>
            <a:br>
              <a:rPr lang="en-US" sz="6600"/>
            </a:br>
            <a:r>
              <a:rPr lang="en-US" sz="6600"/>
              <a:t>de </a:t>
            </a:r>
            <a:br>
              <a:rPr lang="en-US" sz="6600"/>
            </a:br>
            <a:r>
              <a:rPr lang="en-US" sz="6600"/>
              <a:t>futuro…</a:t>
            </a:r>
            <a:endParaRPr lang="en-US" sz="66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E632457-5184-568F-991B-0E0064BAE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9098E9-3018-5CBC-C942-33CBC42CE701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0EF1BA-B654-CFB1-8B97-A9456D655E29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3A8BD3C-CC51-872F-B57C-CA69439828B7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3ED26B-7C45-7BBB-4B94-36B40C8FD89F}"/>
              </a:ext>
            </a:extLst>
          </p:cNvPr>
          <p:cNvGrpSpPr/>
          <p:nvPr/>
        </p:nvGrpSpPr>
        <p:grpSpPr>
          <a:xfrm>
            <a:off x="10309828" y="4948377"/>
            <a:ext cx="1663477" cy="1550331"/>
            <a:chOff x="7228927" y="907144"/>
            <a:chExt cx="1663477" cy="155033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B7D00F-248F-63C5-196B-F36636784BF3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Isa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913ECC9-37C9-D2D0-6836-50880B05DDCD}"/>
                </a:ext>
              </a:extLst>
            </p:cNvPr>
            <p:cNvSpPr/>
            <p:nvPr/>
          </p:nvSpPr>
          <p:spPr>
            <a:xfrm rot="18371764">
              <a:off x="7197177" y="951641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45C84D8-366A-638F-499F-BE8BBD072557}"/>
              </a:ext>
            </a:extLst>
          </p:cNvPr>
          <p:cNvSpPr txBox="1"/>
          <p:nvPr/>
        </p:nvSpPr>
        <p:spPr>
          <a:xfrm>
            <a:off x="6450227" y="5298379"/>
            <a:ext cx="3762593" cy="120032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2400" dirty="0" err="1"/>
              <a:t>Avançar</a:t>
            </a:r>
            <a:r>
              <a:rPr lang="en-US" sz="2400" dirty="0"/>
              <a:t> para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posição</a:t>
            </a:r>
            <a:r>
              <a:rPr lang="en-US" sz="2400" dirty="0"/>
              <a:t> </a:t>
            </a:r>
            <a:r>
              <a:rPr lang="en-US" sz="2400" dirty="0" err="1"/>
              <a:t>sênior</a:t>
            </a:r>
            <a:r>
              <a:rPr lang="en-US" sz="2400" dirty="0"/>
              <a:t> e </a:t>
            </a:r>
            <a:r>
              <a:rPr lang="en-US" sz="2400" dirty="0" err="1"/>
              <a:t>concluir</a:t>
            </a:r>
            <a:r>
              <a:rPr lang="en-US" sz="2400" dirty="0"/>
              <a:t> </a:t>
            </a:r>
            <a:r>
              <a:rPr lang="en-US" sz="2400" dirty="0" err="1"/>
              <a:t>minha</a:t>
            </a:r>
            <a:r>
              <a:rPr lang="en-US" sz="2400" dirty="0"/>
              <a:t> </a:t>
            </a:r>
            <a:r>
              <a:rPr lang="en-US" sz="2400" dirty="0" err="1"/>
              <a:t>pós-graduação</a:t>
            </a:r>
            <a:r>
              <a:rPr lang="en-US" sz="24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A9FAF2-FB57-84D8-68C1-50B91034C6E8}"/>
              </a:ext>
            </a:extLst>
          </p:cNvPr>
          <p:cNvSpPr txBox="1"/>
          <p:nvPr/>
        </p:nvSpPr>
        <p:spPr>
          <a:xfrm>
            <a:off x="6450227" y="459604"/>
            <a:ext cx="37625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Assumir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posi</a:t>
            </a:r>
            <a:r>
              <a:rPr lang="pt-BR" sz="2400" dirty="0" err="1"/>
              <a:t>ção</a:t>
            </a:r>
            <a:r>
              <a:rPr lang="pt-BR" sz="2400" dirty="0"/>
              <a:t> de gestão CSM e melhorar o ambiente colaborativo</a:t>
            </a:r>
            <a:endParaRPr lang="en-US" sz="2400" dirty="0"/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4658E611-5D59-A363-930D-1EBDEE8DE588}"/>
              </a:ext>
            </a:extLst>
          </p:cNvPr>
          <p:cNvSpPr/>
          <p:nvPr/>
        </p:nvSpPr>
        <p:spPr>
          <a:xfrm rot="1025863">
            <a:off x="5167719" y="2375323"/>
            <a:ext cx="1853514" cy="153223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Plano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2 anos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02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Meu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229144-4840-B4D4-8C52-6CF340D2EF4E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B21CF8-CC56-789D-E19B-0C92392F34B9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91D292-01FE-9CFB-68B7-D9A854E1EBAD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83DB4C-B8F5-D369-3FFA-B8D0C476BAC8}"/>
              </a:ext>
            </a:extLst>
          </p:cNvPr>
          <p:cNvGrpSpPr/>
          <p:nvPr/>
        </p:nvGrpSpPr>
        <p:grpSpPr>
          <a:xfrm>
            <a:off x="10309828" y="4948377"/>
            <a:ext cx="1663477" cy="1550331"/>
            <a:chOff x="7228927" y="907144"/>
            <a:chExt cx="1663477" cy="155033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BEFA2E-619A-A096-7FE5-28BF4209CC60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Isa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B0A2F78-175E-985C-C04B-F7683974FBEE}"/>
                </a:ext>
              </a:extLst>
            </p:cNvPr>
            <p:cNvSpPr/>
            <p:nvPr/>
          </p:nvSpPr>
          <p:spPr>
            <a:xfrm rot="18371764">
              <a:off x="7197177" y="951641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4FFCA6-E1FA-578C-39DA-566421DBEA80}"/>
              </a:ext>
            </a:extLst>
          </p:cNvPr>
          <p:cNvSpPr txBox="1"/>
          <p:nvPr/>
        </p:nvSpPr>
        <p:spPr>
          <a:xfrm>
            <a:off x="6450227" y="459604"/>
            <a:ext cx="37625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Assumir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posi</a:t>
            </a:r>
            <a:r>
              <a:rPr lang="pt-BR" sz="2400" dirty="0" err="1"/>
              <a:t>ção</a:t>
            </a:r>
            <a:r>
              <a:rPr lang="pt-BR" sz="2400" dirty="0"/>
              <a:t> Liderança LA, palestrar e publicar livros e artigos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FA523-066E-77CE-709F-B157333FC76B}"/>
              </a:ext>
            </a:extLst>
          </p:cNvPr>
          <p:cNvSpPr txBox="1"/>
          <p:nvPr/>
        </p:nvSpPr>
        <p:spPr>
          <a:xfrm>
            <a:off x="6450227" y="4190384"/>
            <a:ext cx="3762593" cy="230832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lvl="1"/>
            <a:r>
              <a:rPr lang="pt-BR" sz="2400" dirty="0"/>
              <a:t>Tornar-me referência na minha área, assumir um papel de liderança na equipe e ser reconhecida pela expertise na arquitetura dos projetos.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9F911F40-3EEC-9EF5-DBAC-7033FFB97B8C}"/>
              </a:ext>
            </a:extLst>
          </p:cNvPr>
          <p:cNvSpPr/>
          <p:nvPr/>
        </p:nvSpPr>
        <p:spPr>
          <a:xfrm rot="1025863">
            <a:off x="5167719" y="2349925"/>
            <a:ext cx="1853514" cy="153223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Plano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5 anos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02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Meu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24E11-820E-01DF-87BF-18107D5B8268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18021E-E73D-6110-11DC-30B60F621796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9E11749-0103-BC1B-1011-633324AC138C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1D3064-AEDB-D01D-58C2-9FC06DDD11F5}"/>
              </a:ext>
            </a:extLst>
          </p:cNvPr>
          <p:cNvGrpSpPr/>
          <p:nvPr/>
        </p:nvGrpSpPr>
        <p:grpSpPr>
          <a:xfrm>
            <a:off x="10309828" y="4948377"/>
            <a:ext cx="1663477" cy="1550331"/>
            <a:chOff x="7228927" y="907144"/>
            <a:chExt cx="1663477" cy="155033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AF5CB01-16D8-388D-120E-4BC99D9319CB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Isa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2FE5201-9AF9-9D8A-A952-864185D5A640}"/>
                </a:ext>
              </a:extLst>
            </p:cNvPr>
            <p:cNvSpPr/>
            <p:nvPr/>
          </p:nvSpPr>
          <p:spPr>
            <a:xfrm rot="18371764">
              <a:off x="7197177" y="951641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D07D5A1-C18F-8480-E567-742EEAD92E0E}"/>
              </a:ext>
            </a:extLst>
          </p:cNvPr>
          <p:cNvSpPr txBox="1"/>
          <p:nvPr/>
        </p:nvSpPr>
        <p:spPr>
          <a:xfrm>
            <a:off x="6450227" y="459604"/>
            <a:ext cx="37625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Assumir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posi</a:t>
            </a:r>
            <a:r>
              <a:rPr lang="pt-BR" sz="2400" dirty="0" err="1"/>
              <a:t>ção</a:t>
            </a:r>
            <a:r>
              <a:rPr lang="pt-BR" sz="2400" dirty="0"/>
              <a:t> executiva/DE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DFA05-EC59-75F3-B805-E4C901D500CD}"/>
              </a:ext>
            </a:extLst>
          </p:cNvPr>
          <p:cNvSpPr txBox="1"/>
          <p:nvPr/>
        </p:nvSpPr>
        <p:spPr>
          <a:xfrm>
            <a:off x="6450227" y="4929048"/>
            <a:ext cx="3762593" cy="15696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lvl="1"/>
            <a:r>
              <a:rPr lang="en-US" sz="2400" dirty="0" err="1"/>
              <a:t>Contribuir</a:t>
            </a:r>
            <a:r>
              <a:rPr lang="en-US" sz="2400" dirty="0"/>
              <a:t> para a </a:t>
            </a:r>
            <a:r>
              <a:rPr lang="en-US" sz="2400" dirty="0" err="1"/>
              <a:t>inovação</a:t>
            </a:r>
            <a:r>
              <a:rPr lang="en-US" sz="2400" dirty="0"/>
              <a:t> no </a:t>
            </a:r>
            <a:r>
              <a:rPr lang="en-US" sz="2400" dirty="0" err="1"/>
              <a:t>setor</a:t>
            </a:r>
            <a:r>
              <a:rPr lang="en-US" sz="2400" dirty="0"/>
              <a:t> de </a:t>
            </a:r>
            <a:r>
              <a:rPr lang="en-US" sz="2400" dirty="0" err="1"/>
              <a:t>tecnologico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liderar</a:t>
            </a:r>
            <a:r>
              <a:rPr lang="en-US" sz="2400" dirty="0"/>
              <a:t> a </a:t>
            </a:r>
            <a:r>
              <a:rPr lang="en-US" sz="2400" dirty="0" err="1"/>
              <a:t>criação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evolução</a:t>
            </a:r>
            <a:r>
              <a:rPr lang="en-US" sz="2400" dirty="0"/>
              <a:t> de </a:t>
            </a:r>
            <a:r>
              <a:rPr lang="en-US" sz="2400" dirty="0" err="1"/>
              <a:t>produtos</a:t>
            </a:r>
            <a:r>
              <a:rPr lang="en-US" sz="2400" dirty="0"/>
              <a:t>. </a:t>
            </a:r>
            <a:endParaRPr lang="pt-BR" sz="2400" dirty="0"/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BD11264D-1FBA-CFF8-57A8-6730BAB8AEC2}"/>
              </a:ext>
            </a:extLst>
          </p:cNvPr>
          <p:cNvSpPr/>
          <p:nvPr/>
        </p:nvSpPr>
        <p:spPr>
          <a:xfrm rot="1025863">
            <a:off x="5167719" y="2382344"/>
            <a:ext cx="1853514" cy="153223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Plano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10 anos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Próximos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passos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atingir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5200" dirty="0"/>
              <a:t>?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 descr="Dance Steps">
            <a:extLst>
              <a:ext uri="{FF2B5EF4-FFF2-40B4-BE49-F238E27FC236}">
                <a16:creationId xmlns:a16="http://schemas.microsoft.com/office/drawing/2014/main" id="{3A1DC3E9-BB20-F979-AD6C-F9F01A37B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26" name="Graphic 25" descr="Dance Steps">
            <a:extLst>
              <a:ext uri="{FF2B5EF4-FFF2-40B4-BE49-F238E27FC236}">
                <a16:creationId xmlns:a16="http://schemas.microsoft.com/office/drawing/2014/main" id="{392DC086-9A58-46DA-AAFE-4D8615AD7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76B455-79C4-B5E3-E6FA-3D451FEF7EC8}"/>
              </a:ext>
            </a:extLst>
          </p:cNvPr>
          <p:cNvSpPr/>
          <p:nvPr/>
        </p:nvSpPr>
        <p:spPr>
          <a:xfrm>
            <a:off x="4272987" y="4304425"/>
            <a:ext cx="3646026" cy="462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Cursos/Conhecimento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0F52F-8914-2F17-C82A-30CBBB8CF026}"/>
              </a:ext>
            </a:extLst>
          </p:cNvPr>
          <p:cNvSpPr/>
          <p:nvPr/>
        </p:nvSpPr>
        <p:spPr>
          <a:xfrm>
            <a:off x="4272987" y="4862379"/>
            <a:ext cx="3646026" cy="462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Projetos Estratégicos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347BF-86EE-A646-5613-0D06246F90AA}"/>
              </a:ext>
            </a:extLst>
          </p:cNvPr>
          <p:cNvSpPr/>
          <p:nvPr/>
        </p:nvSpPr>
        <p:spPr>
          <a:xfrm>
            <a:off x="4272987" y="5426647"/>
            <a:ext cx="3646026" cy="462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Apresentações para executivos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B8654-F31A-6F41-4E01-C7C63B3C52B4}"/>
              </a:ext>
            </a:extLst>
          </p:cNvPr>
          <p:cNvSpPr/>
          <p:nvPr/>
        </p:nvSpPr>
        <p:spPr>
          <a:xfrm>
            <a:off x="4272987" y="5990915"/>
            <a:ext cx="3646026" cy="462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Participação em </a:t>
            </a:r>
            <a:r>
              <a:rPr lang="pt-BR" dirty="0" err="1"/>
              <a:t>foruns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5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Seu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momento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Perguntas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1026" name="Picture 2" descr="Pessoas sentadas em cadeiras na plateia. Palestrante fazendo apresentação e  treinamento profissional sobre marketing, vendas ou e-commerce. Conferência  de apresentação ou motivação . Vetor de ©hobbit_art 166524056">
            <a:extLst>
              <a:ext uri="{FF2B5EF4-FFF2-40B4-BE49-F238E27FC236}">
                <a16:creationId xmlns:a16="http://schemas.microsoft.com/office/drawing/2014/main" id="{02F46D01-A84F-C3C5-6439-87DED00ED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6" t="3658" r="1230" b="20070"/>
          <a:stretch/>
        </p:blipFill>
        <p:spPr bwMode="auto">
          <a:xfrm>
            <a:off x="4382838" y="754750"/>
            <a:ext cx="7809162" cy="53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64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005F-3B4B-3CB2-605E-E924BC6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chemeClr val="bg1"/>
                </a:solidFill>
              </a:rPr>
              <a:t>Muito obrigado!</a:t>
            </a:r>
            <a:br>
              <a:rPr lang="en-US" sz="3700">
                <a:solidFill>
                  <a:schemeClr val="bg1"/>
                </a:solidFill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Instituto da Oportunidade Social - Atados | Plataforma de Voluntariado">
            <a:extLst>
              <a:ext uri="{FF2B5EF4-FFF2-40B4-BE49-F238E27FC236}">
                <a16:creationId xmlns:a16="http://schemas.microsoft.com/office/drawing/2014/main" id="{799B31C8-4206-E074-C436-E33EFECFF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20979"/>
          <a:stretch/>
        </p:blipFill>
        <p:spPr bwMode="auto">
          <a:xfrm>
            <a:off x="7223373" y="531894"/>
            <a:ext cx="1984128" cy="93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860796-C0C6-9544-71CC-DB40A0D51D96}"/>
              </a:ext>
            </a:extLst>
          </p:cNvPr>
          <p:cNvSpPr/>
          <p:nvPr/>
        </p:nvSpPr>
        <p:spPr>
          <a:xfrm>
            <a:off x="9406987" y="531894"/>
            <a:ext cx="1984128" cy="955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IBM Logo">
            <a:extLst>
              <a:ext uri="{FF2B5EF4-FFF2-40B4-BE49-F238E27FC236}">
                <a16:creationId xmlns:a16="http://schemas.microsoft.com/office/drawing/2014/main" id="{E4D8F063-7116-EAE5-9FC6-FE5899AA9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9752868" y="712053"/>
            <a:ext cx="1271054" cy="59522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6685DFA-3F01-F967-DB53-82494AD20A26}"/>
              </a:ext>
            </a:extLst>
          </p:cNvPr>
          <p:cNvGrpSpPr/>
          <p:nvPr/>
        </p:nvGrpSpPr>
        <p:grpSpPr>
          <a:xfrm>
            <a:off x="1139694" y="2438563"/>
            <a:ext cx="6083679" cy="3371571"/>
            <a:chOff x="6744183" y="4000730"/>
            <a:chExt cx="4495692" cy="249151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D3341A-17BC-8DAD-E5B3-F1C1B807E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0401" y="4111025"/>
              <a:ext cx="1065080" cy="101131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D4946E-8356-C693-0545-3AA754B23B97}"/>
                </a:ext>
              </a:extLst>
            </p:cNvPr>
            <p:cNvSpPr txBox="1"/>
            <p:nvPr/>
          </p:nvSpPr>
          <p:spPr>
            <a:xfrm>
              <a:off x="7835481" y="4000730"/>
              <a:ext cx="2997463" cy="1081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0918">
                <a:spcAft>
                  <a:spcPts val="630"/>
                </a:spcAft>
              </a:pPr>
              <a:r>
                <a:rPr lang="pt-BR" sz="247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Alexandre Zanetti (Zazá)</a:t>
              </a:r>
            </a:p>
            <a:p>
              <a:pPr defTabSz="940918">
                <a:spcAft>
                  <a:spcPts val="630"/>
                </a:spcAft>
              </a:pPr>
              <a:r>
                <a:rPr lang="pt-BR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alexandre.zanetti@br.ibm.com</a:t>
              </a:r>
              <a:endParaRPr lang="pt-BR" sz="1646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940918">
                <a:spcAft>
                  <a:spcPts val="630"/>
                </a:spcAft>
              </a:pPr>
              <a:r>
                <a:rPr lang="en-US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55 (11) 98539-4632</a:t>
              </a:r>
            </a:p>
            <a:p>
              <a:pPr defTabSz="940918">
                <a:spcAft>
                  <a:spcPts val="630"/>
                </a:spcAft>
              </a:pPr>
              <a:r>
                <a:rPr lang="en-US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IBM Customer Success Manager Architect </a:t>
              </a:r>
              <a:endParaRPr lang="en-US" sz="1600" dirty="0">
                <a:effectLst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64E4B0-3F9E-D492-A7B5-B2ED2D3B2BCF}"/>
                </a:ext>
              </a:extLst>
            </p:cNvPr>
            <p:cNvSpPr txBox="1"/>
            <p:nvPr/>
          </p:nvSpPr>
          <p:spPr>
            <a:xfrm>
              <a:off x="7835481" y="5482989"/>
              <a:ext cx="340439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0918">
                <a:spcAft>
                  <a:spcPts val="630"/>
                </a:spcAft>
              </a:pPr>
              <a:r>
                <a:rPr lang="pt-BR" sz="2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Isabella Ferreira da Silva</a:t>
              </a:r>
            </a:p>
            <a:p>
              <a:pPr defTabSz="940918">
                <a:spcAft>
                  <a:spcPts val="630"/>
                </a:spcAft>
              </a:pPr>
              <a:r>
                <a:rPr lang="pt-BR" sz="1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isabella.silva@ibm.com</a:t>
              </a:r>
            </a:p>
            <a:p>
              <a:pPr defTabSz="940918">
                <a:spcAft>
                  <a:spcPts val="630"/>
                </a:spcAft>
              </a:pPr>
              <a:r>
                <a:rPr lang="en-US" sz="1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IBM  Automation Software Specialist</a:t>
              </a:r>
              <a:endParaRPr lang="en-US" sz="1600">
                <a:effectLst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82B5F5B-DC09-E9F2-A351-701F8D64E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4183" y="5419380"/>
              <a:ext cx="1046038" cy="107286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2C68151-BA47-BD3E-DC8E-E3E685084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1038" y="2342585"/>
            <a:ext cx="3182884" cy="32016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AC0CFF-918F-B1D7-8D54-7E41E3FF6E62}"/>
              </a:ext>
            </a:extLst>
          </p:cNvPr>
          <p:cNvSpPr txBox="1"/>
          <p:nvPr/>
        </p:nvSpPr>
        <p:spPr>
          <a:xfrm>
            <a:off x="7841038" y="5393110"/>
            <a:ext cx="2617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Deixe sua opinião!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651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Quem</a:t>
            </a:r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trabalha</a:t>
            </a:r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3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0ACD1-809D-6941-37C4-69190B730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E801C5-6DEA-CABA-153F-941F708CB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7BC22-79E2-5FFF-E9C8-EEC25D2F5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62D9-4BFF-5608-29FD-DB4BA755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Como fui trabalhar na Argentina, </a:t>
            </a:r>
          </a:p>
          <a:p>
            <a:pPr marL="457200" lvl="1" indent="0">
              <a:buNone/>
            </a:pPr>
            <a:r>
              <a:rPr lang="pt-BR" sz="3600" dirty="0"/>
              <a:t>Peru, </a:t>
            </a:r>
          </a:p>
          <a:p>
            <a:pPr marL="457200" lvl="1" indent="0">
              <a:buNone/>
            </a:pPr>
            <a:r>
              <a:rPr lang="pt-BR" sz="3600" dirty="0" err="1"/>
              <a:t>Ny</a:t>
            </a:r>
            <a:r>
              <a:rPr lang="pt-BR" sz="3600" dirty="0"/>
              <a:t>...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2AC211-5B35-480F-82A9-1891060577C9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5039739-E160-D688-FA04-07CDF54C2362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04A65A1-EF0B-3487-AA12-EBA89D4ACEE8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865E9C-7C99-5A32-2C69-C88A1447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888049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0ACD1-809D-6941-37C4-69190B730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E801C5-6DEA-CABA-153F-941F708CB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7BC22-79E2-5FFF-E9C8-EEC25D2F5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62D9-4BFF-5608-29FD-DB4BA755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O dia em que o cliente pediu para eu trocar de área na firma...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2AC211-5B35-480F-82A9-1891060577C9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5039739-E160-D688-FA04-07CDF54C2362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04A65A1-EF0B-3487-AA12-EBA89D4ACEE8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865E9C-7C99-5A32-2C69-C88A1447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79079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Um cliente difícil que pediu para eu abrir a câmera...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71350-1627-E950-00EB-C3A6273DCFF4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09E852-B203-E7CF-467F-6D03BE976072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76E7468-C89F-5185-D83E-E57A7ABBC7B4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F50A79BC-E2C1-5C04-9273-3768E92D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36630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Situação que fui retirado do projeto por não concordar com a estratégia...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AEAA88-BFB9-E4A3-00E0-4DD043F4DC85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7E0E32-527A-3786-95BD-C8D07BAEE440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942D7F4-302C-9C37-BA63-E0D108298162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5E7A5BE-ABAC-742A-6113-9ABABE6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022610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Situação do Produto em HA porem somente com um Hardware...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A52F98-C342-0C57-811A-03CDA3661486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0B78C7A-8131-AA84-E4F4-C01E920CA531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70E01CA-5EEF-36F4-19B8-FF063A6A6A7C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F89B13-B538-439F-7E53-88CAC609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5292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Fazer a curva rápida com o caminhão e alguns caírem...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EB49C8-41AB-5858-A159-2CAD6F729936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E2011A-5AC5-CCDF-6E5D-2A6F75FEC2F5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0394ABB-A5C6-F4E5-B0C2-98F15850B844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4E5391B-FAFB-89D4-3A01-77F6E756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1886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 err="1"/>
              <a:t>Rapaiz</a:t>
            </a:r>
            <a:r>
              <a:rPr lang="pt-BR" sz="3600" dirty="0"/>
              <a:t>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84A0A5-E6A1-8959-04B2-115FBE447C94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32F4CB-55A3-FA9E-EDC0-2CFECE021F02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4E23788-CF12-F1BF-2CD8-B7FCC36C7913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1C89D8F-1832-3E72-90BF-E5FFC987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26304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005F-3B4B-3CB2-605E-E924BC6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chemeClr val="bg1"/>
                </a:solidFill>
              </a:rPr>
              <a:t>Muito obrigado!</a:t>
            </a:r>
            <a:br>
              <a:rPr lang="en-US" sz="3700">
                <a:solidFill>
                  <a:schemeClr val="bg1"/>
                </a:solidFill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7AFF8C-CF29-630B-F70E-8CB45D69B9C8}"/>
              </a:ext>
            </a:extLst>
          </p:cNvPr>
          <p:cNvGrpSpPr/>
          <p:nvPr/>
        </p:nvGrpSpPr>
        <p:grpSpPr>
          <a:xfrm>
            <a:off x="1139694" y="2438563"/>
            <a:ext cx="6083679" cy="3371571"/>
            <a:chOff x="6744183" y="4000730"/>
            <a:chExt cx="4495692" cy="24915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DC8935-A2CE-97DB-B3EF-1D066A9F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0401" y="4111025"/>
              <a:ext cx="1065080" cy="1011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0C02DC-6858-ACB6-70DC-879C1911227B}"/>
                </a:ext>
              </a:extLst>
            </p:cNvPr>
            <p:cNvSpPr txBox="1"/>
            <p:nvPr/>
          </p:nvSpPr>
          <p:spPr>
            <a:xfrm>
              <a:off x="7835481" y="4000730"/>
              <a:ext cx="2997463" cy="1081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0918">
                <a:spcAft>
                  <a:spcPts val="630"/>
                </a:spcAft>
              </a:pPr>
              <a:r>
                <a:rPr lang="pt-BR" sz="247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Alexandre Zanetti (Zazá)</a:t>
              </a:r>
            </a:p>
            <a:p>
              <a:pPr defTabSz="940918">
                <a:spcAft>
                  <a:spcPts val="630"/>
                </a:spcAft>
              </a:pPr>
              <a:r>
                <a:rPr lang="pt-BR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alexandre.zanetti@br.ibm.com</a:t>
              </a:r>
              <a:endParaRPr lang="pt-BR" sz="1646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940918">
                <a:spcAft>
                  <a:spcPts val="630"/>
                </a:spcAft>
              </a:pPr>
              <a:r>
                <a:rPr lang="en-US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55 (11) 98539-4632</a:t>
              </a:r>
            </a:p>
            <a:p>
              <a:pPr defTabSz="940918">
                <a:spcAft>
                  <a:spcPts val="630"/>
                </a:spcAft>
              </a:pPr>
              <a:r>
                <a:rPr lang="en-US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IBM Customer Success Manager Architect </a:t>
              </a:r>
              <a:endParaRPr lang="en-US" sz="1600" dirty="0">
                <a:effectLst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F0D138-85A3-0CCC-8D81-4B3C45704680}"/>
                </a:ext>
              </a:extLst>
            </p:cNvPr>
            <p:cNvSpPr txBox="1"/>
            <p:nvPr/>
          </p:nvSpPr>
          <p:spPr>
            <a:xfrm>
              <a:off x="7835481" y="5482989"/>
              <a:ext cx="340439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0918">
                <a:spcAft>
                  <a:spcPts val="630"/>
                </a:spcAft>
              </a:pPr>
              <a:r>
                <a:rPr lang="pt-BR" sz="2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Isabella Ferreira da Silva</a:t>
              </a:r>
            </a:p>
            <a:p>
              <a:pPr defTabSz="940918">
                <a:spcAft>
                  <a:spcPts val="630"/>
                </a:spcAft>
              </a:pPr>
              <a:r>
                <a:rPr lang="pt-BR" sz="1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isabella.silva@ibm.com</a:t>
              </a:r>
            </a:p>
            <a:p>
              <a:pPr defTabSz="940918">
                <a:spcAft>
                  <a:spcPts val="630"/>
                </a:spcAft>
              </a:pPr>
              <a:r>
                <a:rPr lang="en-US" sz="1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IBM  Automation Software Specialist</a:t>
              </a:r>
              <a:endParaRPr lang="en-US" sz="1600">
                <a:effectLst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75A85F-EE8C-70B9-F743-46D97DC4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83" y="5419380"/>
              <a:ext cx="1046038" cy="1072860"/>
            </a:xfrm>
            <a:prstGeom prst="rect">
              <a:avLst/>
            </a:prstGeom>
          </p:spPr>
        </p:pic>
      </p:grpSp>
      <p:pic>
        <p:nvPicPr>
          <p:cNvPr id="8" name="Picture 6" descr="Instituto da Oportunidade Social - Atados | Plataforma de Voluntariado">
            <a:extLst>
              <a:ext uri="{FF2B5EF4-FFF2-40B4-BE49-F238E27FC236}">
                <a16:creationId xmlns:a16="http://schemas.microsoft.com/office/drawing/2014/main" id="{799B31C8-4206-E074-C436-E33EFECFF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20979"/>
          <a:stretch/>
        </p:blipFill>
        <p:spPr bwMode="auto">
          <a:xfrm>
            <a:off x="7223373" y="531894"/>
            <a:ext cx="1984128" cy="93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860796-C0C6-9544-71CC-DB40A0D51D96}"/>
              </a:ext>
            </a:extLst>
          </p:cNvPr>
          <p:cNvSpPr/>
          <p:nvPr/>
        </p:nvSpPr>
        <p:spPr>
          <a:xfrm>
            <a:off x="9406987" y="531894"/>
            <a:ext cx="1984128" cy="955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IBM Logo">
            <a:extLst>
              <a:ext uri="{FF2B5EF4-FFF2-40B4-BE49-F238E27FC236}">
                <a16:creationId xmlns:a16="http://schemas.microsoft.com/office/drawing/2014/main" id="{E4D8F063-7116-EAE5-9FC6-FE5899AA9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9752868" y="712053"/>
            <a:ext cx="1271054" cy="5952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06A49D-7B33-4797-F461-B79715D6A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1038" y="2342585"/>
            <a:ext cx="3182884" cy="3201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6DE3B7-A1D4-9E1C-65DE-202DA9FEB176}"/>
              </a:ext>
            </a:extLst>
          </p:cNvPr>
          <p:cNvSpPr txBox="1"/>
          <p:nvPr/>
        </p:nvSpPr>
        <p:spPr>
          <a:xfrm>
            <a:off x="7841038" y="5393110"/>
            <a:ext cx="2617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Deixe sua opinião!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714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Idade: </a:t>
            </a:r>
            <a:br>
              <a:rPr lang="pt-BR" sz="8800" dirty="0">
                <a:solidFill>
                  <a:schemeClr val="bg1"/>
                </a:solidFill>
              </a:rPr>
            </a:br>
            <a:r>
              <a:rPr lang="pt-BR" sz="6000" dirty="0">
                <a:solidFill>
                  <a:schemeClr val="bg1"/>
                </a:solidFill>
              </a:rPr>
              <a:t>- 16 à 18?</a:t>
            </a:r>
            <a:br>
              <a:rPr lang="pt-BR" sz="6000" dirty="0">
                <a:solidFill>
                  <a:schemeClr val="bg1"/>
                </a:solidFill>
              </a:rPr>
            </a:br>
            <a:r>
              <a:rPr lang="pt-BR" sz="6000" dirty="0">
                <a:solidFill>
                  <a:schemeClr val="bg1"/>
                </a:solidFill>
              </a:rPr>
              <a:t>- 19 à 21?</a:t>
            </a:r>
            <a:br>
              <a:rPr lang="pt-BR" sz="6000" dirty="0">
                <a:solidFill>
                  <a:schemeClr val="bg1"/>
                </a:solidFill>
              </a:rPr>
            </a:br>
            <a:r>
              <a:rPr lang="pt-BR" sz="6000" dirty="0">
                <a:solidFill>
                  <a:schemeClr val="bg1"/>
                </a:solidFill>
              </a:rPr>
              <a:t>- 23 em diante?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0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Estuda na área de TI?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Sabe programar?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Estuda línguas?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000" dirty="0">
                <a:solidFill>
                  <a:schemeClr val="bg1"/>
                </a:solidFill>
              </a:rPr>
              <a:t>Quem toca instrumento?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2459</Words>
  <Application>Microsoft Office PowerPoint</Application>
  <PresentationFormat>Widescreen</PresentationFormat>
  <Paragraphs>366</Paragraphs>
  <Slides>47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Aptos</vt:lpstr>
      <vt:lpstr>Aptos Display</vt:lpstr>
      <vt:lpstr>Arial</vt:lpstr>
      <vt:lpstr>Calibri</vt:lpstr>
      <vt:lpstr>Slack-Lato</vt:lpstr>
      <vt:lpstr>Source Sans Pro Black</vt:lpstr>
      <vt:lpstr>Wingdings</vt:lpstr>
      <vt:lpstr>Office Theme</vt:lpstr>
      <vt:lpstr>https://ios.org.br/ </vt:lpstr>
      <vt:lpstr>Informações</vt:lpstr>
      <vt:lpstr>Momento…</vt:lpstr>
      <vt:lpstr>Quem trabalha?</vt:lpstr>
      <vt:lpstr>Idade:  - 16 à 18? - 19 à 21? - 23 em diante?</vt:lpstr>
      <vt:lpstr>Estuda na área de TI?</vt:lpstr>
      <vt:lpstr>Sabe programar?</vt:lpstr>
      <vt:lpstr>Estuda línguas?</vt:lpstr>
      <vt:lpstr>Quem toca instrumento?</vt:lpstr>
      <vt:lpstr>Quem faz exercícios?</vt:lpstr>
      <vt:lpstr>Jornada...</vt:lpstr>
      <vt:lpstr>O que é Tecnologia da Informação (TI)?</vt:lpstr>
      <vt:lpstr>Principais áreas de TI</vt:lpstr>
      <vt:lpstr>As profissões do passado ainda existem?</vt:lpstr>
      <vt:lpstr>Passado, Presente &amp; Futuro     (Últimos 50 anos)</vt:lpstr>
      <vt:lpstr>Caminhos  de  Carreira e  Crescimento</vt:lpstr>
      <vt:lpstr>Certificado  ou Conhecimento?</vt:lpstr>
      <vt:lpstr>Senta  que  lá  vem  história …</vt:lpstr>
      <vt:lpstr>Cursos relevantes  em TI</vt:lpstr>
      <vt:lpstr>Habilidades Essenciais para Carreira em TI</vt:lpstr>
      <vt:lpstr>História do …</vt:lpstr>
      <vt:lpstr>E se eu estivesse começando a minha carreira no mundo da tecnologia?</vt:lpstr>
      <vt:lpstr>História da …</vt:lpstr>
      <vt:lpstr>Senta  que  lá  vem  história …</vt:lpstr>
      <vt:lpstr>Inglês é necessário?</vt:lpstr>
      <vt:lpstr>Senta  que  lá  vem  história …</vt:lpstr>
      <vt:lpstr>Dicas  para sucesso  na  Carreira</vt:lpstr>
      <vt:lpstr>Cursos gratuitos na</vt:lpstr>
      <vt:lpstr>Senta  que  lá  vem  história …</vt:lpstr>
      <vt:lpstr>Por que estagiar?</vt:lpstr>
      <vt:lpstr>Vagas de estágio na</vt:lpstr>
      <vt:lpstr>Vagas de estágio na </vt:lpstr>
      <vt:lpstr>Vagas de estágio na</vt:lpstr>
      <vt:lpstr>PowerPoint Presentation</vt:lpstr>
      <vt:lpstr>Meu  objetivo  de  futuro…</vt:lpstr>
      <vt:lpstr>Meu  objetivo  de  futuro…</vt:lpstr>
      <vt:lpstr>Próximos passos para atingir seu objetivo?</vt:lpstr>
      <vt:lpstr>Seu momento…  Perguntas?</vt:lpstr>
      <vt:lpstr>Muito obrigado! </vt:lpstr>
      <vt:lpstr>Senta  que  lá  vem  história …</vt:lpstr>
      <vt:lpstr>Senta  que  lá  vem  história …</vt:lpstr>
      <vt:lpstr>Senta  que  lá  vem  história …</vt:lpstr>
      <vt:lpstr>Senta  que  lá  vem  história …</vt:lpstr>
      <vt:lpstr>Senta  que  lá  vem  história …</vt:lpstr>
      <vt:lpstr>Senta  que  lá  vem  história …</vt:lpstr>
      <vt:lpstr>Senta  que  lá  vem  história …</vt:lpstr>
      <vt:lpstr>Muito obrigado!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Zanetti de Almeida</dc:creator>
  <cp:lastModifiedBy>Alexandre Zanetti de Almeida</cp:lastModifiedBy>
  <cp:revision>74</cp:revision>
  <dcterms:created xsi:type="dcterms:W3CDTF">2024-10-15T10:34:38Z</dcterms:created>
  <dcterms:modified xsi:type="dcterms:W3CDTF">2024-10-26T18:34:42Z</dcterms:modified>
</cp:coreProperties>
</file>