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20ca76dc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20ca76dc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20ca76dcb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20ca76dcb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20ca76dc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20ca76dc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50" y="990800"/>
            <a:ext cx="9144000" cy="9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Análise de reviews de jogos na Steam</a:t>
            </a:r>
            <a:endParaRPr sz="4000"/>
          </a:p>
        </p:txBody>
      </p:sp>
      <p:sp>
        <p:nvSpPr>
          <p:cNvPr id="60" name="Google Shape;60;p13"/>
          <p:cNvSpPr txBox="1"/>
          <p:nvPr/>
        </p:nvSpPr>
        <p:spPr>
          <a:xfrm>
            <a:off x="150" y="322907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ALEXANDRE ZEFERINO LIMA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11201720542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64974" l="8227" r="66369" t="5774"/>
          <a:stretch/>
        </p:blipFill>
        <p:spPr>
          <a:xfrm>
            <a:off x="3370088" y="665553"/>
            <a:ext cx="2403825" cy="3812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Conjunto de dados criado por YUKA_WITH_DATA, link de referência: https://www.kaggle.com/datasets/yukawithdata/steam-review-stats-dataset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</a:t>
            </a:r>
            <a:r>
              <a:rPr lang="pt-BR"/>
              <a:t>nálise utilizando um banco de dados que contém reviews de jogos realizados na plataforma de jogos digitais para computador, a Steam.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Essa análise consistirá em: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Sumarização de texto (reviews)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Análise de sentimento (dos reviews resumidos)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Modelagem de tópicos (coleta de feedback dos jogadores)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260906 reviews.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banco de dados contém informações relevantes para análise, como: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review do usuário;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 informação de recomendação ou não;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Total de horas jogadas pelo usuário.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550" y="2997050"/>
            <a:ext cx="6879324" cy="17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