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2721-C297-E2DD-D5F5-4F3047C48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88E17-C46B-B36F-FE80-8EDAE093C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84DCD-A470-A030-3C2D-A90CB006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04C0-F036-4E3D-B571-4620F04B212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93FFA-2DA7-753D-0D8C-EA6EE242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3358-F963-5A9E-C099-704AA49B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C7B5-F3B9-426A-867A-8E6D831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0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B11B-8305-100D-7A44-50C19419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C7133-F113-A012-C516-AD1FBD1EF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BBE22-6163-22C8-577F-1533EE57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04C0-F036-4E3D-B571-4620F04B212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A3EC5-0A67-7CCB-EFE7-6FC13140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D3E7F-2B6E-F614-CA00-28CD848B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C7B5-F3B9-426A-867A-8E6D831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E2ACCA-A772-3249-F01D-78E444D9D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9F042-38AF-02E7-919A-26E4B4FAC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8D5E6-A43D-3AAC-2201-59F20F4B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04C0-F036-4E3D-B571-4620F04B212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E4C2D-25C9-5819-6555-EDCCDDB7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C2EA0-1753-B758-BED7-5B334D42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C7B5-F3B9-426A-867A-8E6D831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1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EA70-0A44-201A-862F-65701B63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C60FA-4554-68CF-F0CD-73838EE03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5C4C0-986E-B941-CD3C-017701F8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04C0-F036-4E3D-B571-4620F04B212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EF752-10C7-857A-84EC-6A31CA8C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C654F-BA7B-B550-EE41-687FF1AC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C7B5-F3B9-426A-867A-8E6D831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7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4BAF-55B3-8E0F-8E98-EECC8C58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D1CD4-6448-098F-4512-4DD1ED205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122D6-6A3C-6069-EDCB-2DA67ACA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04C0-F036-4E3D-B571-4620F04B212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FE0D4-2E04-DD73-3267-98305E7C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43B1D-951A-7D6A-617D-13B16DEC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C7B5-F3B9-426A-867A-8E6D831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3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45CC-39CA-BBA7-1979-A8DEECFF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CC84-BCC1-EBAA-F5D8-F3C47D813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EC7D0-1EC1-9CFD-F906-027818D90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CB77C-0BBA-23C0-C566-A562B57B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04C0-F036-4E3D-B571-4620F04B212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94AE4-DA2D-D1FF-A0DD-CCAFE68B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E7192-CA3E-6A32-EC21-85BA9566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C7B5-F3B9-426A-867A-8E6D831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7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E28E-CAFB-CCA6-6CB1-D300A93D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54DBD-9A12-2E99-06FD-13598598F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D4BBA-D585-435B-F77A-1946468DA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30DB5-73BB-8A8C-4392-F434AFB7E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888E2-78D2-05B6-894F-84A2B7010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0D737-2331-786B-D820-7D7FB3A7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04C0-F036-4E3D-B571-4620F04B212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B6702-7F25-DC88-8193-D20CA2D8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370BD-EF74-8D75-68EF-145E5AC4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C7B5-F3B9-426A-867A-8E6D831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9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81A9-5BE2-84D3-1133-35CED997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DED9D-8EBD-8805-D3C6-6A2757A0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04C0-F036-4E3D-B571-4620F04B212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EB3F8-6590-5A3C-BAC6-20BB1B70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0FC24-64CA-C8FF-425F-8B75188E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C7B5-F3B9-426A-867A-8E6D831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0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AC174-2FAD-481E-FDA6-0078E0C9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04C0-F036-4E3D-B571-4620F04B212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D99BF-A07E-F405-9892-96360816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F4A11-7FE7-D694-CC64-B0A22DA7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C7B5-F3B9-426A-867A-8E6D831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7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7C33-5616-49AC-0113-BF2256BA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667D-89F5-BFE3-04C2-DEBF35396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761F5-1FAB-80C7-5DC7-0D1808B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9644C-3A24-F8A4-2338-F92EB8BD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04C0-F036-4E3D-B571-4620F04B212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D9D68-2CF4-FDA0-CABD-914E5B49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DC820-7D9A-1616-5A58-DC9EF125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C7B5-F3B9-426A-867A-8E6D831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6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EE97-1E6C-C8DF-9B98-9E86BA77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3F549-96F2-50E8-24E4-DF156A896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706FA-AB84-C15A-1142-8139BC1C3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AC7EF-694B-DAE9-D389-BF474954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04C0-F036-4E3D-B571-4620F04B212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00A77-E175-085B-7ECC-B6A325DE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E4CA9-99EC-2463-54DD-DA3AAD47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C7B5-F3B9-426A-867A-8E6D831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5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8D956-567A-EBFC-854E-42184DA8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5A1CB-8A58-4EDA-646F-D4D20A374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13C6A-9A4D-9CB6-E26B-7BBDA0E2E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104C0-F036-4E3D-B571-4620F04B212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4CF51-BE3F-B8B9-EEE8-E027CDE6B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AE990-B362-0D39-7DC1-4B6FABD19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0C7B5-F3B9-426A-867A-8E6D831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7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D52D-A929-E0FE-AED6-F74E2B922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Match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005B7-013C-0515-3486-705B12AD9C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Under Construction</a:t>
            </a:r>
          </a:p>
        </p:txBody>
      </p:sp>
    </p:spTree>
    <p:extLst>
      <p:ext uri="{BB962C8B-B14F-4D97-AF65-F5344CB8AC3E}">
        <p14:creationId xmlns:p14="http://schemas.microsoft.com/office/powerpoint/2010/main" val="35093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836D79-C192-F3FC-2597-E3635695C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7" y="211972"/>
            <a:ext cx="1124462" cy="8401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12AE15-1E07-DB89-08A9-8F719F955734}"/>
              </a:ext>
            </a:extLst>
          </p:cNvPr>
          <p:cNvSpPr txBox="1"/>
          <p:nvPr/>
        </p:nvSpPr>
        <p:spPr>
          <a:xfrm>
            <a:off x="74676" y="1246893"/>
            <a:ext cx="112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E140EA-41C6-5600-8434-9DC2F95260E0}"/>
              </a:ext>
            </a:extLst>
          </p:cNvPr>
          <p:cNvSpPr/>
          <p:nvPr/>
        </p:nvSpPr>
        <p:spPr>
          <a:xfrm>
            <a:off x="1447048" y="282812"/>
            <a:ext cx="1764145" cy="588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Start- Launch Page/Public Content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16634A-8C12-3BDA-8DF5-6E9A7BB1501A}"/>
              </a:ext>
            </a:extLst>
          </p:cNvPr>
          <p:cNvSpPr/>
          <p:nvPr/>
        </p:nvSpPr>
        <p:spPr>
          <a:xfrm>
            <a:off x="3545320" y="282811"/>
            <a:ext cx="1764145" cy="588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 up- Provide verification information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90BCF7-D723-81C0-A0A0-5EC2034EBA60}"/>
              </a:ext>
            </a:extLst>
          </p:cNvPr>
          <p:cNvSpPr/>
          <p:nvPr/>
        </p:nvSpPr>
        <p:spPr>
          <a:xfrm>
            <a:off x="2455348" y="1027320"/>
            <a:ext cx="1764145" cy="588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Basic Profile Set-up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CAC91B-19E4-3DED-2DCC-EC39BC8C09F6}"/>
              </a:ext>
            </a:extLst>
          </p:cNvPr>
          <p:cNvSpPr/>
          <p:nvPr/>
        </p:nvSpPr>
        <p:spPr>
          <a:xfrm>
            <a:off x="2455348" y="1771828"/>
            <a:ext cx="1764145" cy="588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Receives Confirmation Email.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1BA84F8-25ED-F39A-BD15-D83E83315A8E}"/>
              </a:ext>
            </a:extLst>
          </p:cNvPr>
          <p:cNvSpPr/>
          <p:nvPr/>
        </p:nvSpPr>
        <p:spPr>
          <a:xfrm>
            <a:off x="2455347" y="2580402"/>
            <a:ext cx="1764145" cy="588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Completes Full Profile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5DCFB2-B16B-F61B-E0DF-551FB6C7494B}"/>
              </a:ext>
            </a:extLst>
          </p:cNvPr>
          <p:cNvSpPr/>
          <p:nvPr/>
        </p:nvSpPr>
        <p:spPr>
          <a:xfrm>
            <a:off x="2455346" y="3425133"/>
            <a:ext cx="1764145" cy="588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Navigate basic profiles (No pictures)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5B4EA5A-BF4F-93D4-C6F6-F71E85287FC2}"/>
              </a:ext>
            </a:extLst>
          </p:cNvPr>
          <p:cNvSpPr/>
          <p:nvPr/>
        </p:nvSpPr>
        <p:spPr>
          <a:xfrm>
            <a:off x="2455345" y="4269864"/>
            <a:ext cx="1764145" cy="588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Matches Found &amp; Reviewed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CFA984-7331-4810-A87F-1E7768B7497D}"/>
              </a:ext>
            </a:extLst>
          </p:cNvPr>
          <p:cNvSpPr/>
          <p:nvPr/>
        </p:nvSpPr>
        <p:spPr>
          <a:xfrm>
            <a:off x="4561615" y="5075122"/>
            <a:ext cx="1764145" cy="588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Swipes Left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512E6AB-74E2-9930-2D60-AD50D8AA6EDD}"/>
              </a:ext>
            </a:extLst>
          </p:cNvPr>
          <p:cNvSpPr/>
          <p:nvPr/>
        </p:nvSpPr>
        <p:spPr>
          <a:xfrm>
            <a:off x="4561615" y="5954500"/>
            <a:ext cx="1764145" cy="588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Match Disappears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8B63C2-E671-4AB2-6EE5-95FF95D0DFEF}"/>
              </a:ext>
            </a:extLst>
          </p:cNvPr>
          <p:cNvSpPr/>
          <p:nvPr/>
        </p:nvSpPr>
        <p:spPr>
          <a:xfrm>
            <a:off x="4725381" y="1547006"/>
            <a:ext cx="1764145" cy="588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Swipes right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F64ECD-4E47-3D55-B1D4-E37256B3EEF3}"/>
              </a:ext>
            </a:extLst>
          </p:cNvPr>
          <p:cNvSpPr/>
          <p:nvPr/>
        </p:nvSpPr>
        <p:spPr>
          <a:xfrm>
            <a:off x="4725380" y="2263984"/>
            <a:ext cx="1764145" cy="588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Matched User sent connection Notification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F7DB669-DDCA-F7FA-1E8E-A4D2C4BAA3F6}"/>
              </a:ext>
            </a:extLst>
          </p:cNvPr>
          <p:cNvSpPr/>
          <p:nvPr/>
        </p:nvSpPr>
        <p:spPr>
          <a:xfrm>
            <a:off x="6700439" y="2263984"/>
            <a:ext cx="1764145" cy="588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Matched User Swipes Right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3E49F26-F8F2-38A0-9A3E-829BA1FAC16B}"/>
              </a:ext>
            </a:extLst>
          </p:cNvPr>
          <p:cNvSpPr/>
          <p:nvPr/>
        </p:nvSpPr>
        <p:spPr>
          <a:xfrm>
            <a:off x="6700440" y="2993009"/>
            <a:ext cx="1764145" cy="588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Matched User Swipes Left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5311913-61D6-E6A2-1EAE-CBEB5F4EBEC8}"/>
              </a:ext>
            </a:extLst>
          </p:cNvPr>
          <p:cNvSpPr/>
          <p:nvPr/>
        </p:nvSpPr>
        <p:spPr>
          <a:xfrm>
            <a:off x="8675500" y="2580402"/>
            <a:ext cx="1764145" cy="588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Chat Enabled between Users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B8B37D5-635D-7A9F-9725-D8D53499FD17}"/>
              </a:ext>
            </a:extLst>
          </p:cNvPr>
          <p:cNvSpPr/>
          <p:nvPr/>
        </p:nvSpPr>
        <p:spPr>
          <a:xfrm>
            <a:off x="8675500" y="3463760"/>
            <a:ext cx="1764145" cy="588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 Days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9CB6AB-D0A0-F7F5-176F-B6C127D3D4E5}"/>
              </a:ext>
            </a:extLst>
          </p:cNvPr>
          <p:cNvSpPr/>
          <p:nvPr/>
        </p:nvSpPr>
        <p:spPr>
          <a:xfrm>
            <a:off x="10218885" y="5147065"/>
            <a:ext cx="1764145" cy="588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Both users swipe right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4A5C3B7-E71D-8FEA-B8AF-330E47EA997C}"/>
              </a:ext>
            </a:extLst>
          </p:cNvPr>
          <p:cNvSpPr/>
          <p:nvPr/>
        </p:nvSpPr>
        <p:spPr>
          <a:xfrm>
            <a:off x="8675500" y="4347118"/>
            <a:ext cx="1764145" cy="588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Users asked: </a:t>
            </a:r>
          </a:p>
          <a:p>
            <a:pPr algn="ctr"/>
            <a:r>
              <a:rPr lang="en-US" sz="1200" dirty="0"/>
              <a:t>Swipe Right or Left?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AEAB3F2-9436-1F42-16BB-C0AB372E5923}"/>
              </a:ext>
            </a:extLst>
          </p:cNvPr>
          <p:cNvSpPr/>
          <p:nvPr/>
        </p:nvSpPr>
        <p:spPr>
          <a:xfrm>
            <a:off x="10218884" y="5954500"/>
            <a:ext cx="1764145" cy="588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Permanent Access to Complete Profiles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5A45C07-CEB9-6B57-A151-E54BD0DA97B1}"/>
              </a:ext>
            </a:extLst>
          </p:cNvPr>
          <p:cNvSpPr/>
          <p:nvPr/>
        </p:nvSpPr>
        <p:spPr>
          <a:xfrm>
            <a:off x="7390250" y="5106078"/>
            <a:ext cx="1764145" cy="588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Either User Swipes Left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75EE64-871C-EE48-3EDF-9D2E1044EA1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1193" y="577264"/>
            <a:ext cx="3341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58D108-28C7-BD40-E2B8-77FC6940D2A8}"/>
              </a:ext>
            </a:extLst>
          </p:cNvPr>
          <p:cNvCxnSpPr>
            <a:cxnSpLocks/>
          </p:cNvCxnSpPr>
          <p:nvPr/>
        </p:nvCxnSpPr>
        <p:spPr>
          <a:xfrm>
            <a:off x="3990109" y="789572"/>
            <a:ext cx="0" cy="23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3DB9D8-A270-C250-7EB0-435092B6D8F6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3337421" y="1616225"/>
            <a:ext cx="0" cy="15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5F5355-E3C5-E9E4-7E8A-4C5C59639802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flipH="1">
            <a:off x="3337420" y="2360733"/>
            <a:ext cx="1" cy="21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14B642-326D-258D-D8AA-E0D4D319829C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3337419" y="3169307"/>
            <a:ext cx="1" cy="25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7E6E4D-B16C-D68F-EE92-3DD5F2001E2F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3337418" y="4014038"/>
            <a:ext cx="1" cy="25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3E7DD6F-8DF6-E347-7E8A-3F5D8D00A1BC}"/>
              </a:ext>
            </a:extLst>
          </p:cNvPr>
          <p:cNvCxnSpPr>
            <a:stCxn id="15" idx="2"/>
            <a:endCxn id="16" idx="1"/>
          </p:cNvCxnSpPr>
          <p:nvPr/>
        </p:nvCxnSpPr>
        <p:spPr>
          <a:xfrm rot="16200000" flipH="1">
            <a:off x="3694113" y="4502073"/>
            <a:ext cx="510806" cy="1224197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DEF7863-F812-63CA-419D-E8CB84FC23B7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4219490" y="1841459"/>
            <a:ext cx="505891" cy="2722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767B923-2821-406B-B224-400D25A5B03F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5607453" y="2135911"/>
            <a:ext cx="1" cy="12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478E219-E3FC-9635-F034-EE46CD27965B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6489525" y="2558437"/>
            <a:ext cx="21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BCED340-E3FA-1574-517C-2614202F4E94}"/>
              </a:ext>
            </a:extLst>
          </p:cNvPr>
          <p:cNvCxnSpPr>
            <a:stCxn id="19" idx="2"/>
            <a:endCxn id="21" idx="1"/>
          </p:cNvCxnSpPr>
          <p:nvPr/>
        </p:nvCxnSpPr>
        <p:spPr>
          <a:xfrm rot="16200000" flipH="1">
            <a:off x="5936660" y="2523681"/>
            <a:ext cx="434573" cy="10929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3102CDF-85E5-A7E4-3F03-084F337C12CA}"/>
              </a:ext>
            </a:extLst>
          </p:cNvPr>
          <p:cNvCxnSpPr>
            <a:cxnSpLocks/>
          </p:cNvCxnSpPr>
          <p:nvPr/>
        </p:nvCxnSpPr>
        <p:spPr>
          <a:xfrm rot="5400000">
            <a:off x="5364929" y="4565867"/>
            <a:ext cx="2671019" cy="703113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E699605-C6C5-EBB5-3286-8A64FA92D11D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464585" y="2434910"/>
            <a:ext cx="1092988" cy="145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521AC0-C284-A19A-96C1-D5BBCCEAF77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9557573" y="3169307"/>
            <a:ext cx="0" cy="29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4BC6079-A515-6F4A-BB30-44D876B8A0FD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9557573" y="4052665"/>
            <a:ext cx="0" cy="29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389D24E-E9CC-0362-4910-8B0762CD1F8D}"/>
              </a:ext>
            </a:extLst>
          </p:cNvPr>
          <p:cNvCxnSpPr>
            <a:stCxn id="25" idx="1"/>
            <a:endCxn id="27" idx="0"/>
          </p:cNvCxnSpPr>
          <p:nvPr/>
        </p:nvCxnSpPr>
        <p:spPr>
          <a:xfrm rot="10800000" flipV="1">
            <a:off x="8272324" y="4641570"/>
            <a:ext cx="403177" cy="464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7004BB97-0357-4217-6C2C-68C7880B9E2B}"/>
              </a:ext>
            </a:extLst>
          </p:cNvPr>
          <p:cNvCxnSpPr>
            <a:stCxn id="25" idx="3"/>
            <a:endCxn id="24" idx="0"/>
          </p:cNvCxnSpPr>
          <p:nvPr/>
        </p:nvCxnSpPr>
        <p:spPr>
          <a:xfrm>
            <a:off x="10439645" y="4641571"/>
            <a:ext cx="661313" cy="505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D4ED0D7-754E-E2B6-5EEB-6F2D0D7625F4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 flipH="1">
            <a:off x="11100957" y="5735970"/>
            <a:ext cx="1" cy="21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02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FAB84321994F4DB6071B4BA444526E" ma:contentTypeVersion="12" ma:contentTypeDescription="Create a new document." ma:contentTypeScope="" ma:versionID="5df05d0e2823799b7cb64d693603fed1">
  <xsd:schema xmlns:xsd="http://www.w3.org/2001/XMLSchema" xmlns:xs="http://www.w3.org/2001/XMLSchema" xmlns:p="http://schemas.microsoft.com/office/2006/metadata/properties" xmlns:ns3="e885a4bc-e180-4f7e-854c-4cfc60c1ccce" xmlns:ns4="47e5560b-5160-4fdd-a217-a88d5cc9f302" targetNamespace="http://schemas.microsoft.com/office/2006/metadata/properties" ma:root="true" ma:fieldsID="2e2dbaaaea026c9e3b2de8f0a7f7abf7" ns3:_="" ns4:_="">
    <xsd:import namespace="e885a4bc-e180-4f7e-854c-4cfc60c1ccce"/>
    <xsd:import namespace="47e5560b-5160-4fdd-a217-a88d5cc9f3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85a4bc-e180-4f7e-854c-4cfc60c1cc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e5560b-5160-4fdd-a217-a88d5cc9f30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F12B67-297B-4D21-A5ED-E5B410053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85a4bc-e180-4f7e-854c-4cfc60c1ccce"/>
    <ds:schemaRef ds:uri="47e5560b-5160-4fdd-a217-a88d5cc9f3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9E88EB-391D-46E8-B083-8228503C00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1892B0-9EF8-44CD-B3C8-A009709610D8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47e5560b-5160-4fdd-a217-a88d5cc9f302"/>
    <ds:schemaRef ds:uri="http://www.w3.org/XML/1998/namespace"/>
    <ds:schemaRef ds:uri="http://purl.org/dc/dcmitype/"/>
    <ds:schemaRef ds:uri="e885a4bc-e180-4f7e-854c-4cfc60c1ccce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85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Match 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Maggie Abernathy</dc:creator>
  <cp:lastModifiedBy>Maggie Abernathy</cp:lastModifiedBy>
  <cp:revision>2</cp:revision>
  <dcterms:created xsi:type="dcterms:W3CDTF">2022-11-16T18:06:15Z</dcterms:created>
  <dcterms:modified xsi:type="dcterms:W3CDTF">2022-11-16T19:47:55Z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0x0101006EFAB84321994F4DB6071B4BA444526E</vt:lpwstr>
  </property>
</Properties>
</file>