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1D9"/>
    <a:srgbClr val="B3E0E9"/>
    <a:srgbClr val="33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C9DB5-7225-4619-A1D6-1E7A34A853E2}" v="4024" dt="2022-11-30T22:10:1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FE6966-C985-471C-A36B-F7C85AF65734}">
      <dgm:prSet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1000" b="1" dirty="0"/>
            <a:t>Our group decided there were several stereotypes surrounding dating apps that we wanted to tackle</a:t>
          </a:r>
          <a:r>
            <a:rPr lang="en-US" sz="500" b="1" dirty="0"/>
            <a:t>.</a:t>
          </a:r>
        </a:p>
      </dgm:t>
    </dgm:pt>
    <dgm:pt modelId="{2E7FB6DE-C421-434B-BF29-9B7F91C74163}" type="parTrans" cxnId="{8F8007DA-2F6B-4D61-BD25-461BC8549B27}">
      <dgm:prSet/>
      <dgm:spPr/>
      <dgm:t>
        <a:bodyPr/>
        <a:lstStyle/>
        <a:p>
          <a:endParaRPr lang="en-US"/>
        </a:p>
      </dgm:t>
    </dgm:pt>
    <dgm:pt modelId="{D7AED33D-C4CF-4C92-932A-4BCC4BC104AF}" type="sibTrans" cxnId="{8F8007DA-2F6B-4D61-BD25-461BC8549B27}">
      <dgm:prSet/>
      <dgm:spPr/>
      <dgm:t>
        <a:bodyPr/>
        <a:lstStyle/>
        <a:p>
          <a:endParaRPr lang="en-US"/>
        </a:p>
      </dgm:t>
    </dgm:pt>
    <dgm:pt modelId="{8D5051A8-F258-4C0D-A859-55BE472B56F9}">
      <dgm:prSet custT="1"/>
      <dgm:spPr/>
      <dgm:t>
        <a:bodyPr/>
        <a:lstStyle/>
        <a:p>
          <a:r>
            <a:rPr lang="en-US" sz="1400" dirty="0"/>
            <a:t>They only focus in on the superficial</a:t>
          </a:r>
        </a:p>
      </dgm:t>
    </dgm:pt>
    <dgm:pt modelId="{68C3EF1C-FCC4-409E-A0EF-0AAD5F847F82}" type="parTrans" cxnId="{A0CA4985-0FC4-4E6C-8899-53448BD206CF}">
      <dgm:prSet/>
      <dgm:spPr/>
      <dgm:t>
        <a:bodyPr/>
        <a:lstStyle/>
        <a:p>
          <a:endParaRPr lang="en-US"/>
        </a:p>
      </dgm:t>
    </dgm:pt>
    <dgm:pt modelId="{E1E1B185-935B-4AFC-8986-7855FD5BF637}" type="sibTrans" cxnId="{A0CA4985-0FC4-4E6C-8899-53448BD206CF}">
      <dgm:prSet/>
      <dgm:spPr/>
      <dgm:t>
        <a:bodyPr/>
        <a:lstStyle/>
        <a:p>
          <a:endParaRPr lang="en-US"/>
        </a:p>
      </dgm:t>
    </dgm:pt>
    <dgm:pt modelId="{1B05FED5-D757-47C9-A3B4-1B15B1FF1B47}">
      <dgm:prSet custT="1"/>
      <dgm:spPr/>
      <dgm:t>
        <a:bodyPr/>
        <a:lstStyle/>
        <a:p>
          <a:r>
            <a:rPr lang="en-US" sz="1400" dirty="0"/>
            <a:t>Focus on picture</a:t>
          </a:r>
        </a:p>
      </dgm:t>
    </dgm:pt>
    <dgm:pt modelId="{BF77CB92-DA68-4429-B3F1-15B3347C0B0F}" type="parTrans" cxnId="{A260D865-030F-4BF4-B2DF-91B8962B32EB}">
      <dgm:prSet/>
      <dgm:spPr/>
      <dgm:t>
        <a:bodyPr/>
        <a:lstStyle/>
        <a:p>
          <a:endParaRPr lang="en-US"/>
        </a:p>
      </dgm:t>
    </dgm:pt>
    <dgm:pt modelId="{8AC95CA3-9BD7-4BD7-A640-4E5559789634}" type="sibTrans" cxnId="{A260D865-030F-4BF4-B2DF-91B8962B32EB}">
      <dgm:prSet/>
      <dgm:spPr/>
      <dgm:t>
        <a:bodyPr/>
        <a:lstStyle/>
        <a:p>
          <a:endParaRPr lang="en-US"/>
        </a:p>
      </dgm:t>
    </dgm:pt>
    <dgm:pt modelId="{CD4C8C22-06B1-40F8-9361-A37A52993680}">
      <dgm:prSet custT="1"/>
      <dgm:spPr/>
      <dgm:t>
        <a:bodyPr/>
        <a:lstStyle/>
        <a:p>
          <a:r>
            <a:rPr lang="en-US" sz="1400" dirty="0"/>
            <a:t>Just for hook-ups</a:t>
          </a:r>
        </a:p>
      </dgm:t>
    </dgm:pt>
    <dgm:pt modelId="{6A541044-80E9-4B9F-956D-159B49E93E24}" type="parTrans" cxnId="{F4D15558-1E05-4DA0-BBD8-713B6941B653}">
      <dgm:prSet/>
      <dgm:spPr/>
      <dgm:t>
        <a:bodyPr/>
        <a:lstStyle/>
        <a:p>
          <a:endParaRPr lang="en-US"/>
        </a:p>
      </dgm:t>
    </dgm:pt>
    <dgm:pt modelId="{4853C32B-43F2-4E31-A6F3-CF4A9B512FA7}" type="sibTrans" cxnId="{F4D15558-1E05-4DA0-BBD8-713B6941B653}">
      <dgm:prSet/>
      <dgm:spPr/>
      <dgm:t>
        <a:bodyPr/>
        <a:lstStyle/>
        <a:p>
          <a:endParaRPr lang="en-US"/>
        </a:p>
      </dgm:t>
    </dgm:pt>
    <dgm:pt modelId="{C52EC4E1-F071-481B-A48C-83CA8B7217A0}">
      <dgm:prSet custT="1"/>
      <dgm:spPr/>
      <dgm:t>
        <a:bodyPr/>
        <a:lstStyle/>
        <a:p>
          <a:r>
            <a:rPr lang="en-US" sz="1400" dirty="0"/>
            <a:t>You have no idea who the other user is on the other end of that server.</a:t>
          </a:r>
        </a:p>
      </dgm:t>
    </dgm:pt>
    <dgm:pt modelId="{0854E57E-6F7D-4511-B5B7-A7776AD6438B}" type="parTrans" cxnId="{91EF84BC-C0D8-4BD0-9177-A2569180515A}">
      <dgm:prSet/>
      <dgm:spPr/>
      <dgm:t>
        <a:bodyPr/>
        <a:lstStyle/>
        <a:p>
          <a:endParaRPr lang="en-US"/>
        </a:p>
      </dgm:t>
    </dgm:pt>
    <dgm:pt modelId="{C32B97EE-0295-4C59-AAFC-803965798843}" type="sibTrans" cxnId="{91EF84BC-C0D8-4BD0-9177-A2569180515A}">
      <dgm:prSet/>
      <dgm:spPr/>
      <dgm:t>
        <a:bodyPr/>
        <a:lstStyle/>
        <a:p>
          <a:endParaRPr lang="en-US"/>
        </a:p>
      </dgm:t>
    </dgm:pt>
    <dgm:pt modelId="{94CC709E-7C4B-4EB0-9EB6-72AC4DFF39B7}">
      <dgm:prSet custT="1"/>
      <dgm:spPr/>
      <dgm:t>
        <a:bodyPr/>
        <a:lstStyle/>
        <a:p>
          <a:r>
            <a:rPr lang="en-US" sz="1400" dirty="0"/>
            <a:t>Catfish</a:t>
          </a:r>
        </a:p>
      </dgm:t>
    </dgm:pt>
    <dgm:pt modelId="{7D5DE4CB-7115-4137-B751-D6044A16CD17}" type="parTrans" cxnId="{68C5D815-9AFA-46DF-AB3E-168A44D73385}">
      <dgm:prSet/>
      <dgm:spPr/>
      <dgm:t>
        <a:bodyPr/>
        <a:lstStyle/>
        <a:p>
          <a:endParaRPr lang="en-US"/>
        </a:p>
      </dgm:t>
    </dgm:pt>
    <dgm:pt modelId="{F42C2188-9A30-4FC0-B3CA-BEBA5C8FCD1F}" type="sibTrans" cxnId="{68C5D815-9AFA-46DF-AB3E-168A44D73385}">
      <dgm:prSet/>
      <dgm:spPr/>
      <dgm:t>
        <a:bodyPr/>
        <a:lstStyle/>
        <a:p>
          <a:endParaRPr lang="en-US"/>
        </a:p>
      </dgm:t>
    </dgm:pt>
    <dgm:pt modelId="{52023B16-97F9-4C16-A076-CE2FCE16B01F}">
      <dgm:prSet custT="1"/>
      <dgm:spPr/>
      <dgm:t>
        <a:bodyPr/>
        <a:lstStyle/>
        <a:p>
          <a:r>
            <a:rPr lang="en-US" sz="1400" dirty="0"/>
            <a:t>Authentic self</a:t>
          </a:r>
        </a:p>
      </dgm:t>
    </dgm:pt>
    <dgm:pt modelId="{AA0ED735-97B9-45E4-8CCC-D7BB0A8555EC}" type="parTrans" cxnId="{9410143B-AC4E-4F30-BC2C-DDB8EF7D0FEB}">
      <dgm:prSet/>
      <dgm:spPr/>
      <dgm:t>
        <a:bodyPr/>
        <a:lstStyle/>
        <a:p>
          <a:endParaRPr lang="en-US"/>
        </a:p>
      </dgm:t>
    </dgm:pt>
    <dgm:pt modelId="{B7DEB92B-DF9C-4395-B035-5E5B9321D231}" type="sibTrans" cxnId="{9410143B-AC4E-4F30-BC2C-DDB8EF7D0FEB}">
      <dgm:prSet/>
      <dgm:spPr/>
      <dgm:t>
        <a:bodyPr/>
        <a:lstStyle/>
        <a:p>
          <a:endParaRPr lang="en-US"/>
        </a:p>
      </dgm:t>
    </dgm:pt>
    <dgm:pt modelId="{86355FBC-498F-46AB-81DB-00B7FD5D78F1}">
      <dgm:prSet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1050" b="1" dirty="0"/>
            <a:t>Online dating sites only focus in on the superficial.</a:t>
          </a:r>
        </a:p>
      </dgm:t>
    </dgm:pt>
    <dgm:pt modelId="{F4C48DF5-684C-4162-9E75-DC8A0758746D}" type="parTrans" cxnId="{A260F8A6-1460-4DCE-A9BF-706CEEA57385}">
      <dgm:prSet/>
      <dgm:spPr/>
      <dgm:t>
        <a:bodyPr/>
        <a:lstStyle/>
        <a:p>
          <a:endParaRPr lang="en-US"/>
        </a:p>
      </dgm:t>
    </dgm:pt>
    <dgm:pt modelId="{49586DB8-8D28-45D3-8877-D34D702ECA1C}" type="sibTrans" cxnId="{A260F8A6-1460-4DCE-A9BF-706CEEA57385}">
      <dgm:prSet/>
      <dgm:spPr/>
      <dgm:t>
        <a:bodyPr/>
        <a:lstStyle/>
        <a:p>
          <a:endParaRPr lang="en-US"/>
        </a:p>
      </dgm:t>
    </dgm:pt>
    <dgm:pt modelId="{E9F5C506-7281-4D82-979F-175AA37E71CC}">
      <dgm:prSet custT="1"/>
      <dgm:spPr/>
      <dgm:t>
        <a:bodyPr/>
        <a:lstStyle/>
        <a:p>
          <a:r>
            <a:rPr lang="en-US" sz="1400" i="1" dirty="0"/>
            <a:t>Proposed Concept:</a:t>
          </a:r>
          <a:endParaRPr lang="en-US" sz="1400" dirty="0"/>
        </a:p>
      </dgm:t>
    </dgm:pt>
    <dgm:pt modelId="{F28F1BB5-2732-47D9-B681-037315D65CB8}" type="parTrans" cxnId="{71629863-15AB-45E3-9E5E-82ED62686901}">
      <dgm:prSet/>
      <dgm:spPr/>
      <dgm:t>
        <a:bodyPr/>
        <a:lstStyle/>
        <a:p>
          <a:endParaRPr lang="en-US"/>
        </a:p>
      </dgm:t>
    </dgm:pt>
    <dgm:pt modelId="{7CE6D142-06F3-4CCA-975B-45E8209D691A}" type="sibTrans" cxnId="{71629863-15AB-45E3-9E5E-82ED62686901}">
      <dgm:prSet/>
      <dgm:spPr/>
      <dgm:t>
        <a:bodyPr/>
        <a:lstStyle/>
        <a:p>
          <a:endParaRPr lang="en-US"/>
        </a:p>
      </dgm:t>
    </dgm:pt>
    <dgm:pt modelId="{5F90EDD7-5DC0-4242-BE6E-2A2D0A2E67F7}">
      <dgm:prSet custT="1"/>
      <dgm:spPr/>
      <dgm:t>
        <a:bodyPr/>
        <a:lstStyle/>
        <a:p>
          <a:r>
            <a:rPr lang="en-US" sz="1400" dirty="0"/>
            <a:t>Create an app that focuses on the dater’s interests and highlights other attributes not associated with physical appearance.</a:t>
          </a:r>
        </a:p>
      </dgm:t>
    </dgm:pt>
    <dgm:pt modelId="{397D96A6-DD03-41FF-9A9A-13E240E23366}" type="parTrans" cxnId="{A3C6E36B-0AA7-440E-973B-F0C21466EBDF}">
      <dgm:prSet/>
      <dgm:spPr/>
      <dgm:t>
        <a:bodyPr/>
        <a:lstStyle/>
        <a:p>
          <a:endParaRPr lang="en-US"/>
        </a:p>
      </dgm:t>
    </dgm:pt>
    <dgm:pt modelId="{7EE81426-11BB-4ACB-A001-56313915D8B4}" type="sibTrans" cxnId="{A3C6E36B-0AA7-440E-973B-F0C21466EBDF}">
      <dgm:prSet/>
      <dgm:spPr/>
      <dgm:t>
        <a:bodyPr/>
        <a:lstStyle/>
        <a:p>
          <a:endParaRPr lang="en-US"/>
        </a:p>
      </dgm:t>
    </dgm:pt>
    <dgm:pt modelId="{384088A2-8A61-41A0-A5E7-B71A12AAA889}">
      <dgm:prSet custT="1"/>
      <dgm:spPr/>
      <dgm:t>
        <a:bodyPr/>
        <a:lstStyle/>
        <a:p>
          <a:r>
            <a:rPr lang="en-US" sz="1400" dirty="0"/>
            <a:t>Once the dater(1) selects a dater(2) based on these things; dater(2) gets to view the same information about dater(1) and decides whether to accept the match.</a:t>
          </a:r>
        </a:p>
      </dgm:t>
    </dgm:pt>
    <dgm:pt modelId="{FC5B4B12-B313-4707-9A92-CE8EFC641EB0}" type="parTrans" cxnId="{754955EF-E928-4C85-8CE0-3D9505958DE0}">
      <dgm:prSet/>
      <dgm:spPr/>
      <dgm:t>
        <a:bodyPr/>
        <a:lstStyle/>
        <a:p>
          <a:endParaRPr lang="en-US"/>
        </a:p>
      </dgm:t>
    </dgm:pt>
    <dgm:pt modelId="{11678B88-9936-401E-A3F4-63DD54F93CD6}" type="sibTrans" cxnId="{754955EF-E928-4C85-8CE0-3D9505958DE0}">
      <dgm:prSet/>
      <dgm:spPr/>
      <dgm:t>
        <a:bodyPr/>
        <a:lstStyle/>
        <a:p>
          <a:endParaRPr lang="en-US"/>
        </a:p>
      </dgm:t>
    </dgm:pt>
    <dgm:pt modelId="{AD78B1A2-55D2-4D5A-BC58-C8BE9C73A4EA}">
      <dgm:prSet custT="1"/>
      <dgm:spPr/>
      <dgm:t>
        <a:bodyPr/>
        <a:lstStyle/>
        <a:p>
          <a:r>
            <a:rPr lang="en-US" sz="1400" dirty="0"/>
            <a:t>Once they both accept, then they get to view all the usual dating information.</a:t>
          </a:r>
        </a:p>
      </dgm:t>
    </dgm:pt>
    <dgm:pt modelId="{EB7B11FE-B22B-4AC8-8BF5-6F2741B55668}" type="parTrans" cxnId="{D87673D7-3670-4FF7-975B-DFD802545B10}">
      <dgm:prSet/>
      <dgm:spPr/>
      <dgm:t>
        <a:bodyPr/>
        <a:lstStyle/>
        <a:p>
          <a:endParaRPr lang="en-US"/>
        </a:p>
      </dgm:t>
    </dgm:pt>
    <dgm:pt modelId="{DC6F78DB-F853-4EA9-B8E8-EF4D36041C91}" type="sibTrans" cxnId="{D87673D7-3670-4FF7-975B-DFD802545B10}">
      <dgm:prSet/>
      <dgm:spPr/>
      <dgm:t>
        <a:bodyPr/>
        <a:lstStyle/>
        <a:p>
          <a:endParaRPr lang="en-US"/>
        </a:p>
      </dgm:t>
    </dgm:pt>
    <dgm:pt modelId="{BA4BB8AB-ACF6-4B0C-8C2D-0ACC036728DC}">
      <dgm:prSet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1000" b="1" dirty="0"/>
            <a:t>Who is the other user?  Are they who they say they are?</a:t>
          </a:r>
        </a:p>
      </dgm:t>
    </dgm:pt>
    <dgm:pt modelId="{63D43A02-3600-4B9B-B4F5-0BD9F4D06E62}" type="parTrans" cxnId="{2DED40DA-002D-4048-A730-864ECBF6B135}">
      <dgm:prSet/>
      <dgm:spPr/>
      <dgm:t>
        <a:bodyPr/>
        <a:lstStyle/>
        <a:p>
          <a:endParaRPr lang="en-US"/>
        </a:p>
      </dgm:t>
    </dgm:pt>
    <dgm:pt modelId="{59972521-3A94-4CE7-BC62-ECF293C8CF03}" type="sibTrans" cxnId="{2DED40DA-002D-4048-A730-864ECBF6B135}">
      <dgm:prSet/>
      <dgm:spPr/>
      <dgm:t>
        <a:bodyPr/>
        <a:lstStyle/>
        <a:p>
          <a:endParaRPr lang="en-US"/>
        </a:p>
      </dgm:t>
    </dgm:pt>
    <dgm:pt modelId="{CF2B8396-5A90-4592-AC96-FB3C7291F22F}">
      <dgm:prSet custT="1"/>
      <dgm:spPr/>
      <dgm:t>
        <a:bodyPr/>
        <a:lstStyle/>
        <a:p>
          <a:r>
            <a:rPr lang="en-US" sz="1400" i="1" dirty="0"/>
            <a:t>Proposed Concept:</a:t>
          </a:r>
          <a:endParaRPr lang="en-US" sz="1400" dirty="0"/>
        </a:p>
      </dgm:t>
    </dgm:pt>
    <dgm:pt modelId="{150CFC41-B210-46FA-86F6-E175A6485747}" type="parTrans" cxnId="{FBF1CBEA-AAE0-40C4-B8C0-C4957DA4C060}">
      <dgm:prSet/>
      <dgm:spPr/>
      <dgm:t>
        <a:bodyPr/>
        <a:lstStyle/>
        <a:p>
          <a:endParaRPr lang="en-US"/>
        </a:p>
      </dgm:t>
    </dgm:pt>
    <dgm:pt modelId="{31F43DFF-DCF5-486F-BC40-D5AAD237040F}" type="sibTrans" cxnId="{FBF1CBEA-AAE0-40C4-B8C0-C4957DA4C060}">
      <dgm:prSet/>
      <dgm:spPr/>
      <dgm:t>
        <a:bodyPr/>
        <a:lstStyle/>
        <a:p>
          <a:endParaRPr lang="en-US"/>
        </a:p>
      </dgm:t>
    </dgm:pt>
    <dgm:pt modelId="{E8BB1DC3-6552-4539-A7D6-72DFAC38C5B6}">
      <dgm:prSet custT="1"/>
      <dgm:spPr/>
      <dgm:t>
        <a:bodyPr/>
        <a:lstStyle/>
        <a:p>
          <a:r>
            <a:rPr lang="en-US" sz="1400" dirty="0"/>
            <a:t>Create an app that provides a thorough authentication process using information input by the user.</a:t>
          </a:r>
        </a:p>
      </dgm:t>
    </dgm:pt>
    <dgm:pt modelId="{71DDB6E7-C667-4A30-A947-5DF6C93F9AAA}" type="parTrans" cxnId="{719C0B81-B609-4FB1-88A5-F21ED3360E14}">
      <dgm:prSet/>
      <dgm:spPr/>
      <dgm:t>
        <a:bodyPr/>
        <a:lstStyle/>
        <a:p>
          <a:endParaRPr lang="en-US"/>
        </a:p>
      </dgm:t>
    </dgm:pt>
    <dgm:pt modelId="{16951644-A07C-47EE-8651-7F74496137A1}" type="sibTrans" cxnId="{719C0B81-B609-4FB1-88A5-F21ED3360E14}">
      <dgm:prSet/>
      <dgm:spPr/>
      <dgm:t>
        <a:bodyPr/>
        <a:lstStyle/>
        <a:p>
          <a:endParaRPr lang="en-US"/>
        </a:p>
      </dgm:t>
    </dgm:pt>
    <dgm:pt modelId="{9C4CEFAF-A344-40B7-B737-83E31EB98124}">
      <dgm:prSet custT="1"/>
      <dgm:spPr/>
      <dgm:t>
        <a:bodyPr/>
        <a:lstStyle/>
        <a:p>
          <a:r>
            <a:rPr lang="en-US" sz="1400" dirty="0"/>
            <a:t>User cannot pass ‘GO’ if they do not check all the authentication boxes.</a:t>
          </a:r>
        </a:p>
      </dgm:t>
    </dgm:pt>
    <dgm:pt modelId="{019F0FCE-1076-45B4-B4CD-28570621D6F6}" type="parTrans" cxnId="{EB141BE5-715A-41AC-8C4A-B242CCB36EA1}">
      <dgm:prSet/>
      <dgm:spPr/>
      <dgm:t>
        <a:bodyPr/>
        <a:lstStyle/>
        <a:p>
          <a:endParaRPr lang="en-US"/>
        </a:p>
      </dgm:t>
    </dgm:pt>
    <dgm:pt modelId="{22824CD1-6978-486A-AFBE-47FB4F69C4E3}" type="sibTrans" cxnId="{EB141BE5-715A-41AC-8C4A-B242CCB36EA1}">
      <dgm:prSet/>
      <dgm:spPr/>
      <dgm:t>
        <a:bodyPr/>
        <a:lstStyle/>
        <a:p>
          <a:endParaRPr lang="en-US"/>
        </a:p>
      </dgm:t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  <dgm:pt modelId="{F06B9BFE-CFDE-4C49-975C-3A6E0CB9A95A}" type="pres">
      <dgm:prSet presAssocID="{CAFE6966-C985-471C-A36B-F7C85AF65734}" presName="parentLin" presStyleCnt="0"/>
      <dgm:spPr/>
    </dgm:pt>
    <dgm:pt modelId="{FDADECB0-C37A-4453-A748-5FFD62B5E47E}" type="pres">
      <dgm:prSet presAssocID="{CAFE6966-C985-471C-A36B-F7C85AF65734}" presName="parentLeftMargin" presStyleLbl="node1" presStyleIdx="0" presStyleCnt="3"/>
      <dgm:spPr/>
    </dgm:pt>
    <dgm:pt modelId="{8CC48185-1435-47C6-93E9-D1128A17E5CB}" type="pres">
      <dgm:prSet presAssocID="{CAFE6966-C985-471C-A36B-F7C85AF65734}" presName="parentText" presStyleLbl="node1" presStyleIdx="0" presStyleCnt="3" custLinFactNeighborX="-21757" custLinFactNeighborY="-9389">
        <dgm:presLayoutVars>
          <dgm:chMax val="0"/>
          <dgm:bulletEnabled val="1"/>
        </dgm:presLayoutVars>
      </dgm:prSet>
      <dgm:spPr/>
    </dgm:pt>
    <dgm:pt modelId="{D7CA2096-97CA-4AE0-8730-7DCEFFA8B631}" type="pres">
      <dgm:prSet presAssocID="{CAFE6966-C985-471C-A36B-F7C85AF65734}" presName="negativeSpace" presStyleCnt="0"/>
      <dgm:spPr/>
    </dgm:pt>
    <dgm:pt modelId="{624F91F3-EC21-4E15-928B-DEB6846CDE0C}" type="pres">
      <dgm:prSet presAssocID="{CAFE6966-C985-471C-A36B-F7C85AF65734}" presName="childText" presStyleLbl="conFgAcc1" presStyleIdx="0" presStyleCnt="3" custScaleY="93318" custLinFactNeighborY="-30107">
        <dgm:presLayoutVars>
          <dgm:bulletEnabled val="1"/>
        </dgm:presLayoutVars>
      </dgm:prSet>
      <dgm:spPr/>
    </dgm:pt>
    <dgm:pt modelId="{C107C00F-68A4-4EF0-8DE0-6EB4B24EA1EC}" type="pres">
      <dgm:prSet presAssocID="{D7AED33D-C4CF-4C92-932A-4BCC4BC104AF}" presName="spaceBetweenRectangles" presStyleCnt="0"/>
      <dgm:spPr/>
    </dgm:pt>
    <dgm:pt modelId="{B63238F0-CBDD-42B9-B61B-8652C69FC8E4}" type="pres">
      <dgm:prSet presAssocID="{86355FBC-498F-46AB-81DB-00B7FD5D78F1}" presName="parentLin" presStyleCnt="0"/>
      <dgm:spPr/>
    </dgm:pt>
    <dgm:pt modelId="{CAF45CAE-557C-44A3-AE3A-8089AD7BBA66}" type="pres">
      <dgm:prSet presAssocID="{86355FBC-498F-46AB-81DB-00B7FD5D78F1}" presName="parentLeftMargin" presStyleLbl="node1" presStyleIdx="0" presStyleCnt="3"/>
      <dgm:spPr/>
    </dgm:pt>
    <dgm:pt modelId="{546F64D3-BAAF-4ACF-8ABF-0DE72B2E8043}" type="pres">
      <dgm:prSet presAssocID="{86355FBC-498F-46AB-81DB-00B7FD5D78F1}" presName="parentText" presStyleLbl="node1" presStyleIdx="1" presStyleCnt="3" custLinFactNeighborX="22943" custLinFactNeighborY="-9582">
        <dgm:presLayoutVars>
          <dgm:chMax val="0"/>
          <dgm:bulletEnabled val="1"/>
        </dgm:presLayoutVars>
      </dgm:prSet>
      <dgm:spPr/>
    </dgm:pt>
    <dgm:pt modelId="{D5B6CD71-3EE7-4C50-8A99-B2E7D2FDB061}" type="pres">
      <dgm:prSet presAssocID="{86355FBC-498F-46AB-81DB-00B7FD5D78F1}" presName="negativeSpace" presStyleCnt="0"/>
      <dgm:spPr/>
    </dgm:pt>
    <dgm:pt modelId="{9E5BC3B3-A123-4090-9D26-5789A8A016E7}" type="pres">
      <dgm:prSet presAssocID="{86355FBC-498F-46AB-81DB-00B7FD5D78F1}" presName="childText" presStyleLbl="conFgAcc1" presStyleIdx="1" presStyleCnt="3" custScaleY="98118">
        <dgm:presLayoutVars>
          <dgm:bulletEnabled val="1"/>
        </dgm:presLayoutVars>
      </dgm:prSet>
      <dgm:spPr/>
    </dgm:pt>
    <dgm:pt modelId="{DCCF43DF-0566-442A-9AE9-0DA55999C599}" type="pres">
      <dgm:prSet presAssocID="{49586DB8-8D28-45D3-8877-D34D702ECA1C}" presName="spaceBetweenRectangles" presStyleCnt="0"/>
      <dgm:spPr/>
    </dgm:pt>
    <dgm:pt modelId="{51D63115-7301-4B46-ABCD-22D7084EA779}" type="pres">
      <dgm:prSet presAssocID="{BA4BB8AB-ACF6-4B0C-8C2D-0ACC036728DC}" presName="parentLin" presStyleCnt="0"/>
      <dgm:spPr/>
    </dgm:pt>
    <dgm:pt modelId="{0A5FF6BD-D0AD-4CD4-AEA2-18EB091BA777}" type="pres">
      <dgm:prSet presAssocID="{BA4BB8AB-ACF6-4B0C-8C2D-0ACC036728DC}" presName="parentLeftMargin" presStyleLbl="node1" presStyleIdx="1" presStyleCnt="3"/>
      <dgm:spPr/>
    </dgm:pt>
    <dgm:pt modelId="{80500DD7-8E70-4762-BF10-B8407A3066A0}" type="pres">
      <dgm:prSet presAssocID="{BA4BB8AB-ACF6-4B0C-8C2D-0ACC036728DC}" presName="parentText" presStyleLbl="node1" presStyleIdx="2" presStyleCnt="3" custLinFactNeighborX="29795" custLinFactNeighborY="0">
        <dgm:presLayoutVars>
          <dgm:chMax val="0"/>
          <dgm:bulletEnabled val="1"/>
        </dgm:presLayoutVars>
      </dgm:prSet>
      <dgm:spPr/>
    </dgm:pt>
    <dgm:pt modelId="{9452DACE-E6B3-440C-BE83-134B31F5F08A}" type="pres">
      <dgm:prSet presAssocID="{BA4BB8AB-ACF6-4B0C-8C2D-0ACC036728DC}" presName="negativeSpace" presStyleCnt="0"/>
      <dgm:spPr/>
    </dgm:pt>
    <dgm:pt modelId="{8C93569F-B19D-45A6-83AE-3CEBA9531CA0}" type="pres">
      <dgm:prSet presAssocID="{BA4BB8AB-ACF6-4B0C-8C2D-0ACC036728D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5BC6D07-1DA7-4B6A-96CB-A595B387F5B1}" type="presOf" srcId="{86355FBC-498F-46AB-81DB-00B7FD5D78F1}" destId="{CAF45CAE-557C-44A3-AE3A-8089AD7BBA66}" srcOrd="0" destOrd="0" presId="urn:microsoft.com/office/officeart/2005/8/layout/list1"/>
    <dgm:cxn modelId="{68C5D815-9AFA-46DF-AB3E-168A44D73385}" srcId="{C52EC4E1-F071-481B-A48C-83CA8B7217A0}" destId="{94CC709E-7C4B-4EB0-9EB6-72AC4DFF39B7}" srcOrd="0" destOrd="0" parTransId="{7D5DE4CB-7115-4137-B751-D6044A16CD17}" sibTransId="{F42C2188-9A30-4FC0-B3CA-BEBA5C8FCD1F}"/>
    <dgm:cxn modelId="{E9D4951D-09B8-4F9B-8D40-620CA82E674C}" type="presOf" srcId="{AD78B1A2-55D2-4D5A-BC58-C8BE9C73A4EA}" destId="{9E5BC3B3-A123-4090-9D26-5789A8A016E7}" srcOrd="0" destOrd="3" presId="urn:microsoft.com/office/officeart/2005/8/layout/list1"/>
    <dgm:cxn modelId="{DDB29D25-B824-4365-B307-E9F5729C84CE}" type="presOf" srcId="{86355FBC-498F-46AB-81DB-00B7FD5D78F1}" destId="{546F64D3-BAAF-4ACF-8ABF-0DE72B2E8043}" srcOrd="1" destOrd="0" presId="urn:microsoft.com/office/officeart/2005/8/layout/list1"/>
    <dgm:cxn modelId="{9410143B-AC4E-4F30-BC2C-DDB8EF7D0FEB}" srcId="{C52EC4E1-F071-481B-A48C-83CA8B7217A0}" destId="{52023B16-97F9-4C16-A076-CE2FCE16B01F}" srcOrd="1" destOrd="0" parTransId="{AA0ED735-97B9-45E4-8CCC-D7BB0A8555EC}" sibTransId="{B7DEB92B-DF9C-4395-B035-5E5B9321D231}"/>
    <dgm:cxn modelId="{0A55985C-EA3A-4545-BF3B-1210EA47DB1B}" type="presOf" srcId="{C52EC4E1-F071-481B-A48C-83CA8B7217A0}" destId="{624F91F3-EC21-4E15-928B-DEB6846CDE0C}" srcOrd="0" destOrd="3" presId="urn:microsoft.com/office/officeart/2005/8/layout/list1"/>
    <dgm:cxn modelId="{71629863-15AB-45E3-9E5E-82ED62686901}" srcId="{86355FBC-498F-46AB-81DB-00B7FD5D78F1}" destId="{E9F5C506-7281-4D82-979F-175AA37E71CC}" srcOrd="0" destOrd="0" parTransId="{F28F1BB5-2732-47D9-B681-037315D65CB8}" sibTransId="{7CE6D142-06F3-4CCA-975B-45E8209D691A}"/>
    <dgm:cxn modelId="{A260D865-030F-4BF4-B2DF-91B8962B32EB}" srcId="{8D5051A8-F258-4C0D-A859-55BE472B56F9}" destId="{1B05FED5-D757-47C9-A3B4-1B15B1FF1B47}" srcOrd="0" destOrd="0" parTransId="{BF77CB92-DA68-4429-B3F1-15B3347C0B0F}" sibTransId="{8AC95CA3-9BD7-4BD7-A640-4E5559789634}"/>
    <dgm:cxn modelId="{F5E99B46-5704-43D2-94FE-E0371CBFE972}" type="presOf" srcId="{E9F5C506-7281-4D82-979F-175AA37E71CC}" destId="{9E5BC3B3-A123-4090-9D26-5789A8A016E7}" srcOrd="0" destOrd="0" presId="urn:microsoft.com/office/officeart/2005/8/layout/list1"/>
    <dgm:cxn modelId="{0CEEA36A-636F-408E-AABC-A8180D610912}" type="presOf" srcId="{5F90EDD7-5DC0-4242-BE6E-2A2D0A2E67F7}" destId="{9E5BC3B3-A123-4090-9D26-5789A8A016E7}" srcOrd="0" destOrd="1" presId="urn:microsoft.com/office/officeart/2005/8/layout/list1"/>
    <dgm:cxn modelId="{A3C6E36B-0AA7-440E-973B-F0C21466EBDF}" srcId="{E9F5C506-7281-4D82-979F-175AA37E71CC}" destId="{5F90EDD7-5DC0-4242-BE6E-2A2D0A2E67F7}" srcOrd="0" destOrd="0" parTransId="{397D96A6-DD03-41FF-9A9A-13E240E23366}" sibTransId="{7EE81426-11BB-4ACB-A001-56313915D8B4}"/>
    <dgm:cxn modelId="{DF76E474-F1E6-4E26-91D8-F637DAA32F0A}" type="presOf" srcId="{8D5051A8-F258-4C0D-A859-55BE472B56F9}" destId="{624F91F3-EC21-4E15-928B-DEB6846CDE0C}" srcOrd="0" destOrd="0" presId="urn:microsoft.com/office/officeart/2005/8/layout/list1"/>
    <dgm:cxn modelId="{646D1D58-4A20-47F6-971A-1799400E9E70}" type="presOf" srcId="{1B05FED5-D757-47C9-A3B4-1B15B1FF1B47}" destId="{624F91F3-EC21-4E15-928B-DEB6846CDE0C}" srcOrd="0" destOrd="1" presId="urn:microsoft.com/office/officeart/2005/8/layout/list1"/>
    <dgm:cxn modelId="{F4D15558-1E05-4DA0-BBD8-713B6941B653}" srcId="{8D5051A8-F258-4C0D-A859-55BE472B56F9}" destId="{CD4C8C22-06B1-40F8-9361-A37A52993680}" srcOrd="1" destOrd="0" parTransId="{6A541044-80E9-4B9F-956D-159B49E93E24}" sibTransId="{4853C32B-43F2-4E31-A6F3-CF4A9B512FA7}"/>
    <dgm:cxn modelId="{719C0B81-B609-4FB1-88A5-F21ED3360E14}" srcId="{CF2B8396-5A90-4592-AC96-FB3C7291F22F}" destId="{E8BB1DC3-6552-4539-A7D6-72DFAC38C5B6}" srcOrd="0" destOrd="0" parTransId="{71DDB6E7-C667-4A30-A947-5DF6C93F9AAA}" sibTransId="{16951644-A07C-47EE-8651-7F74496137A1}"/>
    <dgm:cxn modelId="{A0CA4985-0FC4-4E6C-8899-53448BD206CF}" srcId="{CAFE6966-C985-471C-A36B-F7C85AF65734}" destId="{8D5051A8-F258-4C0D-A859-55BE472B56F9}" srcOrd="0" destOrd="0" parTransId="{68C3EF1C-FCC4-409E-A0EF-0AAD5F847F82}" sibTransId="{E1E1B185-935B-4AFC-8986-7855FD5BF637}"/>
    <dgm:cxn modelId="{2F8A0B92-BABB-405F-A1A0-63BABD879505}" type="presOf" srcId="{CD4C8C22-06B1-40F8-9361-A37A52993680}" destId="{624F91F3-EC21-4E15-928B-DEB6846CDE0C}" srcOrd="0" destOrd="2" presId="urn:microsoft.com/office/officeart/2005/8/layout/list1"/>
    <dgm:cxn modelId="{8946E594-97D0-4C45-9F5B-A6788B38D1AF}" type="presOf" srcId="{BA4BB8AB-ACF6-4B0C-8C2D-0ACC036728DC}" destId="{80500DD7-8E70-4762-BF10-B8407A3066A0}" srcOrd="1" destOrd="0" presId="urn:microsoft.com/office/officeart/2005/8/layout/list1"/>
    <dgm:cxn modelId="{0B4EB497-30B3-4BBB-BBDB-CAB176BFAF5B}" type="presOf" srcId="{52023B16-97F9-4C16-A076-CE2FCE16B01F}" destId="{624F91F3-EC21-4E15-928B-DEB6846CDE0C}" srcOrd="0" destOrd="5" presId="urn:microsoft.com/office/officeart/2005/8/layout/list1"/>
    <dgm:cxn modelId="{BF705C9D-D347-4211-83EA-75A53DA11B9C}" type="presOf" srcId="{CF2B8396-5A90-4592-AC96-FB3C7291F22F}" destId="{8C93569F-B19D-45A6-83AE-3CEBA9531CA0}" srcOrd="0" destOrd="0" presId="urn:microsoft.com/office/officeart/2005/8/layout/list1"/>
    <dgm:cxn modelId="{75C1A69D-B76D-4520-B978-2E147250430A}" type="presOf" srcId="{CAFE6966-C985-471C-A36B-F7C85AF65734}" destId="{FDADECB0-C37A-4453-A748-5FFD62B5E47E}" srcOrd="0" destOrd="0" presId="urn:microsoft.com/office/officeart/2005/8/layout/list1"/>
    <dgm:cxn modelId="{A260F8A6-1460-4DCE-A9BF-706CEEA57385}" srcId="{7D0E33EF-41B7-4A89-B7A2-7FF1B4733F88}" destId="{86355FBC-498F-46AB-81DB-00B7FD5D78F1}" srcOrd="1" destOrd="0" parTransId="{F4C48DF5-684C-4162-9E75-DC8A0758746D}" sibTransId="{49586DB8-8D28-45D3-8877-D34D702ECA1C}"/>
    <dgm:cxn modelId="{111238A8-F05D-4F95-84A2-85E0E13FBC99}" type="presOf" srcId="{9C4CEFAF-A344-40B7-B737-83E31EB98124}" destId="{8C93569F-B19D-45A6-83AE-3CEBA9531CA0}" srcOrd="0" destOrd="2" presId="urn:microsoft.com/office/officeart/2005/8/layout/list1"/>
    <dgm:cxn modelId="{74470CAC-C9FA-4FC0-B437-35283DC2A884}" type="presOf" srcId="{7D0E33EF-41B7-4A89-B7A2-7FF1B4733F88}" destId="{2CAE7920-7F63-402F-9164-E66A5FE54608}" srcOrd="0" destOrd="0" presId="urn:microsoft.com/office/officeart/2005/8/layout/list1"/>
    <dgm:cxn modelId="{E31D13B3-1C45-4353-A255-37001FA239D2}" type="presOf" srcId="{CAFE6966-C985-471C-A36B-F7C85AF65734}" destId="{8CC48185-1435-47C6-93E9-D1128A17E5CB}" srcOrd="1" destOrd="0" presId="urn:microsoft.com/office/officeart/2005/8/layout/list1"/>
    <dgm:cxn modelId="{91EF84BC-C0D8-4BD0-9177-A2569180515A}" srcId="{CAFE6966-C985-471C-A36B-F7C85AF65734}" destId="{C52EC4E1-F071-481B-A48C-83CA8B7217A0}" srcOrd="1" destOrd="0" parTransId="{0854E57E-6F7D-4511-B5B7-A7776AD6438B}" sibTransId="{C32B97EE-0295-4C59-AAFC-803965798843}"/>
    <dgm:cxn modelId="{D87673D7-3670-4FF7-975B-DFD802545B10}" srcId="{E9F5C506-7281-4D82-979F-175AA37E71CC}" destId="{AD78B1A2-55D2-4D5A-BC58-C8BE9C73A4EA}" srcOrd="2" destOrd="0" parTransId="{EB7B11FE-B22B-4AC8-8BF5-6F2741B55668}" sibTransId="{DC6F78DB-F853-4EA9-B8E8-EF4D36041C91}"/>
    <dgm:cxn modelId="{F1A6DFD9-74DB-4D4B-BFEA-5F8669E9CAD4}" type="presOf" srcId="{94CC709E-7C4B-4EB0-9EB6-72AC4DFF39B7}" destId="{624F91F3-EC21-4E15-928B-DEB6846CDE0C}" srcOrd="0" destOrd="4" presId="urn:microsoft.com/office/officeart/2005/8/layout/list1"/>
    <dgm:cxn modelId="{8F8007DA-2F6B-4D61-BD25-461BC8549B27}" srcId="{7D0E33EF-41B7-4A89-B7A2-7FF1B4733F88}" destId="{CAFE6966-C985-471C-A36B-F7C85AF65734}" srcOrd="0" destOrd="0" parTransId="{2E7FB6DE-C421-434B-BF29-9B7F91C74163}" sibTransId="{D7AED33D-C4CF-4C92-932A-4BCC4BC104AF}"/>
    <dgm:cxn modelId="{2DED40DA-002D-4048-A730-864ECBF6B135}" srcId="{7D0E33EF-41B7-4A89-B7A2-7FF1B4733F88}" destId="{BA4BB8AB-ACF6-4B0C-8C2D-0ACC036728DC}" srcOrd="2" destOrd="0" parTransId="{63D43A02-3600-4B9B-B4F5-0BD9F4D06E62}" sibTransId="{59972521-3A94-4CE7-BC62-ECF293C8CF03}"/>
    <dgm:cxn modelId="{EB141BE5-715A-41AC-8C4A-B242CCB36EA1}" srcId="{CF2B8396-5A90-4592-AC96-FB3C7291F22F}" destId="{9C4CEFAF-A344-40B7-B737-83E31EB98124}" srcOrd="1" destOrd="0" parTransId="{019F0FCE-1076-45B4-B4CD-28570621D6F6}" sibTransId="{22824CD1-6978-486A-AFBE-47FB4F69C4E3}"/>
    <dgm:cxn modelId="{FBF1CBEA-AAE0-40C4-B8C0-C4957DA4C060}" srcId="{BA4BB8AB-ACF6-4B0C-8C2D-0ACC036728DC}" destId="{CF2B8396-5A90-4592-AC96-FB3C7291F22F}" srcOrd="0" destOrd="0" parTransId="{150CFC41-B210-46FA-86F6-E175A6485747}" sibTransId="{31F43DFF-DCF5-486F-BC40-D5AAD237040F}"/>
    <dgm:cxn modelId="{754955EF-E928-4C85-8CE0-3D9505958DE0}" srcId="{E9F5C506-7281-4D82-979F-175AA37E71CC}" destId="{384088A2-8A61-41A0-A5E7-B71A12AAA889}" srcOrd="1" destOrd="0" parTransId="{FC5B4B12-B313-4707-9A92-CE8EFC641EB0}" sibTransId="{11678B88-9936-401E-A3F4-63DD54F93CD6}"/>
    <dgm:cxn modelId="{16D7D8EF-2FC2-488B-B75F-44D11FF7FF00}" type="presOf" srcId="{BA4BB8AB-ACF6-4B0C-8C2D-0ACC036728DC}" destId="{0A5FF6BD-D0AD-4CD4-AEA2-18EB091BA777}" srcOrd="0" destOrd="0" presId="urn:microsoft.com/office/officeart/2005/8/layout/list1"/>
    <dgm:cxn modelId="{831200F9-18CD-46AF-AF8F-D47CB1D4924F}" type="presOf" srcId="{E8BB1DC3-6552-4539-A7D6-72DFAC38C5B6}" destId="{8C93569F-B19D-45A6-83AE-3CEBA9531CA0}" srcOrd="0" destOrd="1" presId="urn:microsoft.com/office/officeart/2005/8/layout/list1"/>
    <dgm:cxn modelId="{3EA0F6FF-13B2-4EA7-846E-7472F8FAA4B9}" type="presOf" srcId="{384088A2-8A61-41A0-A5E7-B71A12AAA889}" destId="{9E5BC3B3-A123-4090-9D26-5789A8A016E7}" srcOrd="0" destOrd="2" presId="urn:microsoft.com/office/officeart/2005/8/layout/list1"/>
    <dgm:cxn modelId="{D7800046-19CC-4BCF-9485-E72BB52CD824}" type="presParOf" srcId="{2CAE7920-7F63-402F-9164-E66A5FE54608}" destId="{F06B9BFE-CFDE-4C49-975C-3A6E0CB9A95A}" srcOrd="0" destOrd="0" presId="urn:microsoft.com/office/officeart/2005/8/layout/list1"/>
    <dgm:cxn modelId="{BC595395-27FE-488D-895F-05CA517DF34D}" type="presParOf" srcId="{F06B9BFE-CFDE-4C49-975C-3A6E0CB9A95A}" destId="{FDADECB0-C37A-4453-A748-5FFD62B5E47E}" srcOrd="0" destOrd="0" presId="urn:microsoft.com/office/officeart/2005/8/layout/list1"/>
    <dgm:cxn modelId="{5CCA8266-6CAC-4330-8732-F733945CE9EC}" type="presParOf" srcId="{F06B9BFE-CFDE-4C49-975C-3A6E0CB9A95A}" destId="{8CC48185-1435-47C6-93E9-D1128A17E5CB}" srcOrd="1" destOrd="0" presId="urn:microsoft.com/office/officeart/2005/8/layout/list1"/>
    <dgm:cxn modelId="{4FBE557A-492C-4383-BC53-B729871DA44C}" type="presParOf" srcId="{2CAE7920-7F63-402F-9164-E66A5FE54608}" destId="{D7CA2096-97CA-4AE0-8730-7DCEFFA8B631}" srcOrd="1" destOrd="0" presId="urn:microsoft.com/office/officeart/2005/8/layout/list1"/>
    <dgm:cxn modelId="{C2C5F133-ECE6-419C-B914-AB13C28A9755}" type="presParOf" srcId="{2CAE7920-7F63-402F-9164-E66A5FE54608}" destId="{624F91F3-EC21-4E15-928B-DEB6846CDE0C}" srcOrd="2" destOrd="0" presId="urn:microsoft.com/office/officeart/2005/8/layout/list1"/>
    <dgm:cxn modelId="{36F9D86E-8964-4901-B4A9-1E7D122AE31D}" type="presParOf" srcId="{2CAE7920-7F63-402F-9164-E66A5FE54608}" destId="{C107C00F-68A4-4EF0-8DE0-6EB4B24EA1EC}" srcOrd="3" destOrd="0" presId="urn:microsoft.com/office/officeart/2005/8/layout/list1"/>
    <dgm:cxn modelId="{C9914BED-4BE5-446A-8794-C01063848335}" type="presParOf" srcId="{2CAE7920-7F63-402F-9164-E66A5FE54608}" destId="{B63238F0-CBDD-42B9-B61B-8652C69FC8E4}" srcOrd="4" destOrd="0" presId="urn:microsoft.com/office/officeart/2005/8/layout/list1"/>
    <dgm:cxn modelId="{5A946D8F-249F-4D81-A175-2FB2B9BAE46F}" type="presParOf" srcId="{B63238F0-CBDD-42B9-B61B-8652C69FC8E4}" destId="{CAF45CAE-557C-44A3-AE3A-8089AD7BBA66}" srcOrd="0" destOrd="0" presId="urn:microsoft.com/office/officeart/2005/8/layout/list1"/>
    <dgm:cxn modelId="{F93F9CAC-2513-4709-99E6-9B7856A6E893}" type="presParOf" srcId="{B63238F0-CBDD-42B9-B61B-8652C69FC8E4}" destId="{546F64D3-BAAF-4ACF-8ABF-0DE72B2E8043}" srcOrd="1" destOrd="0" presId="urn:microsoft.com/office/officeart/2005/8/layout/list1"/>
    <dgm:cxn modelId="{A6C3786F-D3F2-4076-A080-E3AA7E6F30F3}" type="presParOf" srcId="{2CAE7920-7F63-402F-9164-E66A5FE54608}" destId="{D5B6CD71-3EE7-4C50-8A99-B2E7D2FDB061}" srcOrd="5" destOrd="0" presId="urn:microsoft.com/office/officeart/2005/8/layout/list1"/>
    <dgm:cxn modelId="{4152D14B-2ACD-49E6-9573-8C9114D44376}" type="presParOf" srcId="{2CAE7920-7F63-402F-9164-E66A5FE54608}" destId="{9E5BC3B3-A123-4090-9D26-5789A8A016E7}" srcOrd="6" destOrd="0" presId="urn:microsoft.com/office/officeart/2005/8/layout/list1"/>
    <dgm:cxn modelId="{88F4A6EF-7DFC-4548-AE39-74265ACEA225}" type="presParOf" srcId="{2CAE7920-7F63-402F-9164-E66A5FE54608}" destId="{DCCF43DF-0566-442A-9AE9-0DA55999C599}" srcOrd="7" destOrd="0" presId="urn:microsoft.com/office/officeart/2005/8/layout/list1"/>
    <dgm:cxn modelId="{78081C8A-2F55-445B-9F95-0827E5CC8EBF}" type="presParOf" srcId="{2CAE7920-7F63-402F-9164-E66A5FE54608}" destId="{51D63115-7301-4B46-ABCD-22D7084EA779}" srcOrd="8" destOrd="0" presId="urn:microsoft.com/office/officeart/2005/8/layout/list1"/>
    <dgm:cxn modelId="{51DE53EC-9346-4345-B910-6A8734060CC9}" type="presParOf" srcId="{51D63115-7301-4B46-ABCD-22D7084EA779}" destId="{0A5FF6BD-D0AD-4CD4-AEA2-18EB091BA777}" srcOrd="0" destOrd="0" presId="urn:microsoft.com/office/officeart/2005/8/layout/list1"/>
    <dgm:cxn modelId="{D32FA12E-ABA2-4695-9556-17F63A03D0A1}" type="presParOf" srcId="{51D63115-7301-4B46-ABCD-22D7084EA779}" destId="{80500DD7-8E70-4762-BF10-B8407A3066A0}" srcOrd="1" destOrd="0" presId="urn:microsoft.com/office/officeart/2005/8/layout/list1"/>
    <dgm:cxn modelId="{8E6CF844-DA8A-41E4-8BEF-94E1C5CB6413}" type="presParOf" srcId="{2CAE7920-7F63-402F-9164-E66A5FE54608}" destId="{9452DACE-E6B3-440C-BE83-134B31F5F08A}" srcOrd="9" destOrd="0" presId="urn:microsoft.com/office/officeart/2005/8/layout/list1"/>
    <dgm:cxn modelId="{EB86E0B0-1DB3-4A16-91C5-AC61B90CBFEC}" type="presParOf" srcId="{2CAE7920-7F63-402F-9164-E66A5FE54608}" destId="{8C93569F-B19D-45A6-83AE-3CEBA9531C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E6966-C985-471C-A36B-F7C85AF65734}">
      <dgm:prSet custT="1"/>
      <dgm:spPr/>
      <dgm:t>
        <a:bodyPr/>
        <a:lstStyle/>
        <a:p>
          <a:r>
            <a:rPr lang="en-US" sz="1050" dirty="0"/>
            <a:t>Research how other people have done similar projects.</a:t>
          </a:r>
        </a:p>
      </dgm:t>
    </dgm:pt>
    <dgm:pt modelId="{D7AED33D-C4CF-4C92-932A-4BCC4BC104AF}" type="sibTrans" cxnId="{8F8007DA-2F6B-4D61-BD25-461BC8549B27}">
      <dgm:prSet/>
      <dgm:spPr/>
      <dgm:t>
        <a:bodyPr/>
        <a:lstStyle/>
        <a:p>
          <a:endParaRPr lang="en-US"/>
        </a:p>
      </dgm:t>
    </dgm:pt>
    <dgm:pt modelId="{2E7FB6DE-C421-434B-BF29-9B7F91C74163}" type="parTrans" cxnId="{8F8007DA-2F6B-4D61-BD25-461BC8549B27}">
      <dgm:prSet/>
      <dgm:spPr/>
      <dgm:t>
        <a:bodyPr/>
        <a:lstStyle/>
        <a:p>
          <a:endParaRPr lang="en-US"/>
        </a:p>
      </dgm:t>
    </dgm:pt>
    <dgm:pt modelId="{CF687E39-E6E2-4A27-BF45-F98CC9B02FF2}">
      <dgm:prSet/>
      <dgm:spPr/>
      <dgm:t>
        <a:bodyPr/>
        <a:lstStyle/>
        <a:p>
          <a:r>
            <a:rPr lang="en-US" dirty="0"/>
            <a:t>Let’s be real!  We all did it!</a:t>
          </a:r>
        </a:p>
      </dgm:t>
    </dgm:pt>
    <dgm:pt modelId="{C5B1FA53-B3CD-408B-8765-DCEE88CC1062}" type="parTrans" cxnId="{B72AF685-88F6-44A1-8331-2234BB381F29}">
      <dgm:prSet/>
      <dgm:spPr/>
      <dgm:t>
        <a:bodyPr/>
        <a:lstStyle/>
        <a:p>
          <a:endParaRPr lang="en-US"/>
        </a:p>
      </dgm:t>
    </dgm:pt>
    <dgm:pt modelId="{8C92CAF2-A8FA-4D34-A303-51D91409F0F8}" type="sibTrans" cxnId="{B72AF685-88F6-44A1-8331-2234BB381F29}">
      <dgm:prSet/>
      <dgm:spPr/>
      <dgm:t>
        <a:bodyPr/>
        <a:lstStyle/>
        <a:p>
          <a:endParaRPr lang="en-US"/>
        </a:p>
      </dgm:t>
    </dgm:pt>
    <dgm:pt modelId="{A401F4AC-D44C-44EB-A5E5-ABC09C3F2C48}">
      <dgm:prSet custT="1"/>
      <dgm:spPr/>
      <dgm:t>
        <a:bodyPr/>
        <a:lstStyle/>
        <a:p>
          <a:r>
            <a:rPr lang="en-US" sz="1050" dirty="0"/>
            <a:t>Choose API’s.</a:t>
          </a:r>
        </a:p>
      </dgm:t>
    </dgm:pt>
    <dgm:pt modelId="{63E41C73-5435-426A-A59E-1816D880DBA3}" type="parTrans" cxnId="{7E1113D9-04BA-45C6-BC0B-9C3A184FDCC6}">
      <dgm:prSet/>
      <dgm:spPr/>
      <dgm:t>
        <a:bodyPr/>
        <a:lstStyle/>
        <a:p>
          <a:endParaRPr lang="en-US"/>
        </a:p>
      </dgm:t>
    </dgm:pt>
    <dgm:pt modelId="{C81E5A24-DC09-460D-9A64-2D1EA7179EB9}" type="sibTrans" cxnId="{7E1113D9-04BA-45C6-BC0B-9C3A184FDCC6}">
      <dgm:prSet/>
      <dgm:spPr/>
      <dgm:t>
        <a:bodyPr/>
        <a:lstStyle/>
        <a:p>
          <a:endParaRPr lang="en-US"/>
        </a:p>
      </dgm:t>
    </dgm:pt>
    <dgm:pt modelId="{609A1A55-09F3-4CAE-9C04-66D484BECEAA}">
      <dgm:prSet custT="1"/>
      <dgm:spPr/>
      <dgm:t>
        <a:bodyPr/>
        <a:lstStyle/>
        <a:p>
          <a:r>
            <a:rPr lang="en-US" sz="1050" dirty="0"/>
            <a:t>Build project around these API’s to render the following:</a:t>
          </a:r>
        </a:p>
      </dgm:t>
    </dgm:pt>
    <dgm:pt modelId="{6B61EBC4-5B04-4126-9BCC-6328D091B310}" type="parTrans" cxnId="{FEDC171B-1397-4BD5-9FBF-24174EDD927E}">
      <dgm:prSet/>
      <dgm:spPr/>
      <dgm:t>
        <a:bodyPr/>
        <a:lstStyle/>
        <a:p>
          <a:endParaRPr lang="en-US"/>
        </a:p>
      </dgm:t>
    </dgm:pt>
    <dgm:pt modelId="{B69D66F6-D0F4-4556-8C0F-770975A9C0E6}" type="sibTrans" cxnId="{FEDC171B-1397-4BD5-9FBF-24174EDD927E}">
      <dgm:prSet/>
      <dgm:spPr/>
      <dgm:t>
        <a:bodyPr/>
        <a:lstStyle/>
        <a:p>
          <a:endParaRPr lang="en-US"/>
        </a:p>
      </dgm:t>
    </dgm:pt>
    <dgm:pt modelId="{2A219A1B-4ABA-45E5-9C11-A5E4957D7059}">
      <dgm:prSet/>
      <dgm:spPr/>
      <dgm:t>
        <a:bodyPr/>
        <a:lstStyle/>
        <a:p>
          <a:r>
            <a:rPr lang="en-US" dirty="0"/>
            <a:t>Functionality</a:t>
          </a:r>
        </a:p>
      </dgm:t>
    </dgm:pt>
    <dgm:pt modelId="{18CFE5EF-1964-4CE2-A5BD-01E6C3D5F2BD}" type="parTrans" cxnId="{55055ADB-0B1C-4F28-8F24-E4DDFAF0F8E7}">
      <dgm:prSet/>
      <dgm:spPr/>
      <dgm:t>
        <a:bodyPr/>
        <a:lstStyle/>
        <a:p>
          <a:endParaRPr lang="en-US"/>
        </a:p>
      </dgm:t>
    </dgm:pt>
    <dgm:pt modelId="{3C3C205F-8BB6-4520-B682-D4E0374DC744}" type="sibTrans" cxnId="{55055ADB-0B1C-4F28-8F24-E4DDFAF0F8E7}">
      <dgm:prSet/>
      <dgm:spPr/>
      <dgm:t>
        <a:bodyPr/>
        <a:lstStyle/>
        <a:p>
          <a:endParaRPr lang="en-US"/>
        </a:p>
      </dgm:t>
    </dgm:pt>
    <dgm:pt modelId="{A6A1F305-A09C-4C24-97DA-096EE8C7E64D}">
      <dgm:prSet/>
      <dgm:spPr/>
      <dgm:t>
        <a:bodyPr/>
        <a:lstStyle/>
        <a:p>
          <a:r>
            <a:rPr lang="en-US" dirty="0"/>
            <a:t>Accessibility</a:t>
          </a:r>
        </a:p>
      </dgm:t>
    </dgm:pt>
    <dgm:pt modelId="{A9BD6C8B-8E16-4D95-82FD-368202A0F7CC}" type="parTrans" cxnId="{B03EDD45-51B5-4AD7-867D-FFA7468480A0}">
      <dgm:prSet/>
      <dgm:spPr/>
      <dgm:t>
        <a:bodyPr/>
        <a:lstStyle/>
        <a:p>
          <a:endParaRPr lang="en-US"/>
        </a:p>
      </dgm:t>
    </dgm:pt>
    <dgm:pt modelId="{B71791DA-282C-4A76-8B4B-2379318A3F06}" type="sibTrans" cxnId="{B03EDD45-51B5-4AD7-867D-FFA7468480A0}">
      <dgm:prSet/>
      <dgm:spPr/>
      <dgm:t>
        <a:bodyPr/>
        <a:lstStyle/>
        <a:p>
          <a:endParaRPr lang="en-US"/>
        </a:p>
      </dgm:t>
    </dgm:pt>
    <dgm:pt modelId="{6DA8A25B-4DBE-45D8-953A-B96DF32E6940}">
      <dgm:prSet/>
      <dgm:spPr/>
      <dgm:t>
        <a:bodyPr/>
        <a:lstStyle/>
        <a:p>
          <a:r>
            <a:rPr lang="en-US" dirty="0"/>
            <a:t>Dynamic Coding</a:t>
          </a:r>
        </a:p>
      </dgm:t>
    </dgm:pt>
    <dgm:pt modelId="{A597F3F4-1D5D-4D03-BFC5-78CB4BA255A0}" type="parTrans" cxnId="{B8E79DF0-97F9-4994-AB17-BBC2996AE5F1}">
      <dgm:prSet/>
      <dgm:spPr/>
      <dgm:t>
        <a:bodyPr/>
        <a:lstStyle/>
        <a:p>
          <a:endParaRPr lang="en-US"/>
        </a:p>
      </dgm:t>
    </dgm:pt>
    <dgm:pt modelId="{C99DC5B4-852B-4808-92CA-6E6BE45C1E61}" type="sibTrans" cxnId="{B8E79DF0-97F9-4994-AB17-BBC2996AE5F1}">
      <dgm:prSet/>
      <dgm:spPr/>
      <dgm:t>
        <a:bodyPr/>
        <a:lstStyle/>
        <a:p>
          <a:endParaRPr lang="en-US"/>
        </a:p>
      </dgm:t>
    </dgm:pt>
    <dgm:pt modelId="{83988C78-43C3-44CF-8DEF-3E48CFB99B24}">
      <dgm:prSet custT="1"/>
      <dgm:spPr/>
      <dgm:t>
        <a:bodyPr/>
        <a:lstStyle/>
        <a:p>
          <a:r>
            <a:rPr lang="en-US" sz="1050" dirty="0"/>
            <a:t>Code match logic to choose compatibility based on specific parameters:</a:t>
          </a:r>
        </a:p>
      </dgm:t>
    </dgm:pt>
    <dgm:pt modelId="{D122A58F-C03B-4AE1-BD03-C76C09BB0A0A}" type="parTrans" cxnId="{5E65D452-FA8E-4D04-8421-29A1AA56F623}">
      <dgm:prSet/>
      <dgm:spPr/>
      <dgm:t>
        <a:bodyPr/>
        <a:lstStyle/>
        <a:p>
          <a:endParaRPr lang="en-US"/>
        </a:p>
      </dgm:t>
    </dgm:pt>
    <dgm:pt modelId="{A63D827E-7BA5-4BFA-A254-F1F5F251F2FF}" type="sibTrans" cxnId="{5E65D452-FA8E-4D04-8421-29A1AA56F623}">
      <dgm:prSet/>
      <dgm:spPr/>
      <dgm:t>
        <a:bodyPr/>
        <a:lstStyle/>
        <a:p>
          <a:endParaRPr lang="en-US"/>
        </a:p>
      </dgm:t>
    </dgm:pt>
    <dgm:pt modelId="{125D9F4E-BF46-4B67-A0AD-AF348E081FFF}">
      <dgm:prSet/>
      <dgm:spPr/>
      <dgm:t>
        <a:bodyPr/>
        <a:lstStyle/>
        <a:p>
          <a:r>
            <a:rPr lang="en-US" dirty="0"/>
            <a:t>Individual interests</a:t>
          </a:r>
        </a:p>
      </dgm:t>
    </dgm:pt>
    <dgm:pt modelId="{F185E42A-D954-4F82-9362-3C90AF993A24}" type="parTrans" cxnId="{1B49A439-57E4-45A4-8238-0E67CD1C7312}">
      <dgm:prSet/>
      <dgm:spPr/>
      <dgm:t>
        <a:bodyPr/>
        <a:lstStyle/>
        <a:p>
          <a:endParaRPr lang="en-US"/>
        </a:p>
      </dgm:t>
    </dgm:pt>
    <dgm:pt modelId="{7E1CFAF3-8C67-45F4-B953-3CFED8523C29}" type="sibTrans" cxnId="{1B49A439-57E4-45A4-8238-0E67CD1C7312}">
      <dgm:prSet/>
      <dgm:spPr/>
      <dgm:t>
        <a:bodyPr/>
        <a:lstStyle/>
        <a:p>
          <a:endParaRPr lang="en-US"/>
        </a:p>
      </dgm:t>
    </dgm:pt>
    <dgm:pt modelId="{DFB58B57-B4FE-4640-9F86-C984019B7726}">
      <dgm:prSet/>
      <dgm:spPr/>
      <dgm:t>
        <a:bodyPr/>
        <a:lstStyle/>
        <a:p>
          <a:r>
            <a:rPr lang="en-US" dirty="0"/>
            <a:t>Creativity</a:t>
          </a:r>
        </a:p>
      </dgm:t>
    </dgm:pt>
    <dgm:pt modelId="{25E01E4F-4EC9-4180-98A9-4635B9A747D5}" type="parTrans" cxnId="{E0B84789-CA14-4077-A120-617C6F062D0A}">
      <dgm:prSet/>
      <dgm:spPr/>
      <dgm:t>
        <a:bodyPr/>
        <a:lstStyle/>
        <a:p>
          <a:endParaRPr lang="en-US"/>
        </a:p>
      </dgm:t>
    </dgm:pt>
    <dgm:pt modelId="{C21D7C52-CC98-4FB7-ABF2-4E30F6AEB718}" type="sibTrans" cxnId="{E0B84789-CA14-4077-A120-617C6F062D0A}">
      <dgm:prSet/>
      <dgm:spPr/>
      <dgm:t>
        <a:bodyPr/>
        <a:lstStyle/>
        <a:p>
          <a:endParaRPr lang="en-US"/>
        </a:p>
      </dgm:t>
    </dgm:pt>
    <dgm:pt modelId="{F51A01CB-41A0-4270-A4AD-6ACD1EF69274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8514E792-BF9E-4DB4-AD4B-F6581BD18871}" type="parTrans" cxnId="{334DB101-860D-4D29-AE2D-63655153A454}">
      <dgm:prSet/>
      <dgm:spPr/>
      <dgm:t>
        <a:bodyPr/>
        <a:lstStyle/>
        <a:p>
          <a:endParaRPr lang="en-US"/>
        </a:p>
      </dgm:t>
    </dgm:pt>
    <dgm:pt modelId="{165FD2A9-F3F2-4A4D-8229-75176E6D0C4F}" type="sibTrans" cxnId="{334DB101-860D-4D29-AE2D-63655153A454}">
      <dgm:prSet/>
      <dgm:spPr/>
      <dgm:t>
        <a:bodyPr/>
        <a:lstStyle/>
        <a:p>
          <a:endParaRPr lang="en-US"/>
        </a:p>
      </dgm:t>
    </dgm:pt>
    <dgm:pt modelId="{89F0A4AD-8D01-4AD7-AEAC-E51613D75175}">
      <dgm:prSet custT="1"/>
      <dgm:spPr/>
      <dgm:t>
        <a:bodyPr/>
        <a:lstStyle/>
        <a:p>
          <a:r>
            <a:rPr lang="en-US" sz="1050" dirty="0"/>
            <a:t>Regret picking such a beastly project:</a:t>
          </a:r>
        </a:p>
      </dgm:t>
    </dgm:pt>
    <dgm:pt modelId="{D4279E86-2BB8-41FB-8F5B-A2CC6E4A0781}" type="parTrans" cxnId="{AD11369D-9C61-482B-8A86-37B45D5C5571}">
      <dgm:prSet/>
      <dgm:spPr/>
      <dgm:t>
        <a:bodyPr/>
        <a:lstStyle/>
        <a:p>
          <a:endParaRPr lang="en-US"/>
        </a:p>
      </dgm:t>
    </dgm:pt>
    <dgm:pt modelId="{BDC0D4A2-62E9-4454-ACDE-05D04694238B}" type="sibTrans" cxnId="{AD11369D-9C61-482B-8A86-37B45D5C5571}">
      <dgm:prSet/>
      <dgm:spPr/>
      <dgm:t>
        <a:bodyPr/>
        <a:lstStyle/>
        <a:p>
          <a:endParaRPr lang="en-US"/>
        </a:p>
      </dgm:t>
    </dgm:pt>
    <dgm:pt modelId="{080F70EA-08E4-43EC-A53C-5A6B3EC5B018}">
      <dgm:prSet/>
      <dgm:spPr/>
      <dgm:t>
        <a:bodyPr/>
        <a:lstStyle/>
        <a:p>
          <a:r>
            <a:rPr lang="en-US" dirty="0"/>
            <a:t>Pull ourselves up by our bootstraps (get it?)</a:t>
          </a:r>
        </a:p>
      </dgm:t>
    </dgm:pt>
    <dgm:pt modelId="{BD358984-A282-4DCE-9425-CE9F9BEF9774}" type="parTrans" cxnId="{3D3A7598-444E-4EF9-B736-A0F3E9B8D601}">
      <dgm:prSet/>
      <dgm:spPr/>
      <dgm:t>
        <a:bodyPr/>
        <a:lstStyle/>
        <a:p>
          <a:endParaRPr lang="en-US"/>
        </a:p>
      </dgm:t>
    </dgm:pt>
    <dgm:pt modelId="{FDE30B3F-60D4-476C-B216-539D54303DD0}" type="sibTrans" cxnId="{3D3A7598-444E-4EF9-B736-A0F3E9B8D601}">
      <dgm:prSet/>
      <dgm:spPr/>
      <dgm:t>
        <a:bodyPr/>
        <a:lstStyle/>
        <a:p>
          <a:endParaRPr lang="en-US"/>
        </a:p>
      </dgm:t>
    </dgm:pt>
    <dgm:pt modelId="{0DAA210C-EFF9-4B3A-B0F0-1FD9C78F78CE}">
      <dgm:prSet custT="1"/>
      <dgm:spPr/>
      <dgm:t>
        <a:bodyPr/>
        <a:lstStyle/>
        <a:p>
          <a:r>
            <a:rPr lang="en-US" sz="1050" dirty="0"/>
            <a:t>Understand what ideas we had to implement in our time frame.</a:t>
          </a:r>
        </a:p>
      </dgm:t>
    </dgm:pt>
    <dgm:pt modelId="{0088A772-959E-4D7A-8D22-F64D10E6FD9B}" type="parTrans" cxnId="{0646E9F3-0D0C-4C3D-AC3B-67D0736DECC2}">
      <dgm:prSet/>
      <dgm:spPr/>
      <dgm:t>
        <a:bodyPr/>
        <a:lstStyle/>
        <a:p>
          <a:endParaRPr lang="en-US"/>
        </a:p>
      </dgm:t>
    </dgm:pt>
    <dgm:pt modelId="{F17962A2-8889-4EC8-AD3D-F63D024F3969}" type="sibTrans" cxnId="{0646E9F3-0D0C-4C3D-AC3B-67D0736DECC2}">
      <dgm:prSet/>
      <dgm:spPr/>
      <dgm:t>
        <a:bodyPr/>
        <a:lstStyle/>
        <a:p>
          <a:endParaRPr lang="en-US"/>
        </a:p>
      </dgm:t>
    </dgm:pt>
    <dgm:pt modelId="{A330AFB7-60EF-4FD1-894A-45831C9F1826}">
      <dgm:prSet custT="1"/>
      <dgm:spPr/>
      <dgm:t>
        <a:bodyPr/>
        <a:lstStyle/>
        <a:p>
          <a:r>
            <a:rPr lang="en-US" sz="1050" dirty="0"/>
            <a:t>Submit Final Project</a:t>
          </a:r>
        </a:p>
      </dgm:t>
    </dgm:pt>
    <dgm:pt modelId="{9F8B8B3F-0518-467F-97C3-34A7889666B6}" type="parTrans" cxnId="{F18A4506-4B42-4547-8B9D-F1562079F2AB}">
      <dgm:prSet/>
      <dgm:spPr/>
      <dgm:t>
        <a:bodyPr/>
        <a:lstStyle/>
        <a:p>
          <a:endParaRPr lang="en-US"/>
        </a:p>
      </dgm:t>
    </dgm:pt>
    <dgm:pt modelId="{FDD3431F-B8EB-4030-9D10-4D018F3D810F}" type="sibTrans" cxnId="{F18A4506-4B42-4547-8B9D-F1562079F2AB}">
      <dgm:prSet/>
      <dgm:spPr/>
      <dgm:t>
        <a:bodyPr/>
        <a:lstStyle/>
        <a:p>
          <a:endParaRPr lang="en-US"/>
        </a:p>
      </dgm:t>
    </dgm:pt>
    <dgm:pt modelId="{A569E2C8-372F-4CA2-ADA6-94B6EC1EF547}">
      <dgm:prSet/>
      <dgm:spPr/>
      <dgm:t>
        <a:bodyPr/>
        <a:lstStyle/>
        <a:p>
          <a:r>
            <a:rPr lang="en-US" dirty="0"/>
            <a:t>Meets Acceptance Criteria</a:t>
          </a:r>
        </a:p>
      </dgm:t>
    </dgm:pt>
    <dgm:pt modelId="{0C9D7F22-57E4-499D-8F70-89079FE92676}" type="parTrans" cxnId="{C87D41E1-3ACB-46C7-B4FC-E9D5B8294083}">
      <dgm:prSet/>
      <dgm:spPr/>
      <dgm:t>
        <a:bodyPr/>
        <a:lstStyle/>
        <a:p>
          <a:endParaRPr lang="en-US"/>
        </a:p>
      </dgm:t>
    </dgm:pt>
    <dgm:pt modelId="{C1B41F66-082F-432F-B94B-B2A9FA201C28}" type="sibTrans" cxnId="{C87D41E1-3ACB-46C7-B4FC-E9D5B8294083}">
      <dgm:prSet/>
      <dgm:spPr/>
      <dgm:t>
        <a:bodyPr/>
        <a:lstStyle/>
        <a:p>
          <a:endParaRPr lang="en-US"/>
        </a:p>
      </dgm:t>
    </dgm:pt>
    <dgm:pt modelId="{13792DF9-34F7-481B-984B-970B35432D9C}">
      <dgm:prSet/>
      <dgm:spPr/>
      <dgm:t>
        <a:bodyPr/>
        <a:lstStyle/>
        <a:p>
          <a:r>
            <a:rPr lang="en-US" dirty="0"/>
            <a:t>Address future goals and aspirations for Blue Ocean’s evolution.</a:t>
          </a:r>
        </a:p>
      </dgm:t>
    </dgm:pt>
    <dgm:pt modelId="{E0BB0581-C89E-4BF6-B316-B4D3C0A62830}" type="parTrans" cxnId="{27177C3C-3D56-4494-BEAC-69E82BE6DF24}">
      <dgm:prSet/>
      <dgm:spPr/>
      <dgm:t>
        <a:bodyPr/>
        <a:lstStyle/>
        <a:p>
          <a:endParaRPr lang="en-US"/>
        </a:p>
      </dgm:t>
    </dgm:pt>
    <dgm:pt modelId="{A97EE09E-3DEB-4512-9B21-A98218CEED3F}" type="sibTrans" cxnId="{27177C3C-3D56-4494-BEAC-69E82BE6DF24}">
      <dgm:prSet/>
      <dgm:spPr/>
      <dgm:t>
        <a:bodyPr/>
        <a:lstStyle/>
        <a:p>
          <a:endParaRPr lang="en-US"/>
        </a:p>
      </dgm:t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  <dgm:pt modelId="{F06B9BFE-CFDE-4C49-975C-3A6E0CB9A95A}" type="pres">
      <dgm:prSet presAssocID="{CAFE6966-C985-471C-A36B-F7C85AF65734}" presName="parentLin" presStyleCnt="0"/>
      <dgm:spPr/>
    </dgm:pt>
    <dgm:pt modelId="{FDADECB0-C37A-4453-A748-5FFD62B5E47E}" type="pres">
      <dgm:prSet presAssocID="{CAFE6966-C985-471C-A36B-F7C85AF65734}" presName="parentLeftMargin" presStyleLbl="node1" presStyleIdx="0" presStyleCnt="7"/>
      <dgm:spPr/>
    </dgm:pt>
    <dgm:pt modelId="{8CC48185-1435-47C6-93E9-D1128A17E5CB}" type="pres">
      <dgm:prSet presAssocID="{CAFE6966-C985-471C-A36B-F7C85AF6573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7CA2096-97CA-4AE0-8730-7DCEFFA8B631}" type="pres">
      <dgm:prSet presAssocID="{CAFE6966-C985-471C-A36B-F7C85AF65734}" presName="negativeSpace" presStyleCnt="0"/>
      <dgm:spPr/>
    </dgm:pt>
    <dgm:pt modelId="{624F91F3-EC21-4E15-928B-DEB6846CDE0C}" type="pres">
      <dgm:prSet presAssocID="{CAFE6966-C985-471C-A36B-F7C85AF65734}" presName="childText" presStyleLbl="conFgAcc1" presStyleIdx="0" presStyleCnt="7">
        <dgm:presLayoutVars>
          <dgm:bulletEnabled val="1"/>
        </dgm:presLayoutVars>
      </dgm:prSet>
      <dgm:spPr/>
    </dgm:pt>
    <dgm:pt modelId="{58EFF138-C919-42FB-A4C5-2F63489EA543}" type="pres">
      <dgm:prSet presAssocID="{D7AED33D-C4CF-4C92-932A-4BCC4BC104AF}" presName="spaceBetweenRectangles" presStyleCnt="0"/>
      <dgm:spPr/>
    </dgm:pt>
    <dgm:pt modelId="{CA3683EB-EEEC-4FB0-B9E6-95CA5800E514}" type="pres">
      <dgm:prSet presAssocID="{A401F4AC-D44C-44EB-A5E5-ABC09C3F2C48}" presName="parentLin" presStyleCnt="0"/>
      <dgm:spPr/>
    </dgm:pt>
    <dgm:pt modelId="{9776BAE3-2FD7-4BC1-BD48-AFD0D51F987B}" type="pres">
      <dgm:prSet presAssocID="{A401F4AC-D44C-44EB-A5E5-ABC09C3F2C48}" presName="parentLeftMargin" presStyleLbl="node1" presStyleIdx="0" presStyleCnt="7"/>
      <dgm:spPr/>
    </dgm:pt>
    <dgm:pt modelId="{1FBC477A-4A85-44ED-9B33-45CEB76BE033}" type="pres">
      <dgm:prSet presAssocID="{A401F4AC-D44C-44EB-A5E5-ABC09C3F2C4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3808EE8-C0A4-4897-8887-851FF0003675}" type="pres">
      <dgm:prSet presAssocID="{A401F4AC-D44C-44EB-A5E5-ABC09C3F2C48}" presName="negativeSpace" presStyleCnt="0"/>
      <dgm:spPr/>
    </dgm:pt>
    <dgm:pt modelId="{99721318-0F88-4A69-9FF3-A6E351AF123B}" type="pres">
      <dgm:prSet presAssocID="{A401F4AC-D44C-44EB-A5E5-ABC09C3F2C48}" presName="childText" presStyleLbl="conFgAcc1" presStyleIdx="1" presStyleCnt="7">
        <dgm:presLayoutVars>
          <dgm:bulletEnabled val="1"/>
        </dgm:presLayoutVars>
      </dgm:prSet>
      <dgm:spPr/>
    </dgm:pt>
    <dgm:pt modelId="{D1043A0A-541C-47F2-A727-F60F00FB17D5}" type="pres">
      <dgm:prSet presAssocID="{C81E5A24-DC09-460D-9A64-2D1EA7179EB9}" presName="spaceBetweenRectangles" presStyleCnt="0"/>
      <dgm:spPr/>
    </dgm:pt>
    <dgm:pt modelId="{49A41BC7-9754-46E1-8E0E-E64B8666F5F7}" type="pres">
      <dgm:prSet presAssocID="{609A1A55-09F3-4CAE-9C04-66D484BECEAA}" presName="parentLin" presStyleCnt="0"/>
      <dgm:spPr/>
    </dgm:pt>
    <dgm:pt modelId="{75134C88-7A58-4868-B8DA-4337A9F78A40}" type="pres">
      <dgm:prSet presAssocID="{609A1A55-09F3-4CAE-9C04-66D484BECEAA}" presName="parentLeftMargin" presStyleLbl="node1" presStyleIdx="1" presStyleCnt="7"/>
      <dgm:spPr/>
    </dgm:pt>
    <dgm:pt modelId="{EB6BE5C9-A4A1-4228-B75C-AE061B81A4C8}" type="pres">
      <dgm:prSet presAssocID="{609A1A55-09F3-4CAE-9C04-66D484BECE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60E77C1-E600-4D5A-A912-4BC0BF6C8EF6}" type="pres">
      <dgm:prSet presAssocID="{609A1A55-09F3-4CAE-9C04-66D484BECEAA}" presName="negativeSpace" presStyleCnt="0"/>
      <dgm:spPr/>
    </dgm:pt>
    <dgm:pt modelId="{8DBAE2D9-5143-4A0B-83E0-0887DADB00FC}" type="pres">
      <dgm:prSet presAssocID="{609A1A55-09F3-4CAE-9C04-66D484BECEAA}" presName="childText" presStyleLbl="conFgAcc1" presStyleIdx="2" presStyleCnt="7">
        <dgm:presLayoutVars>
          <dgm:bulletEnabled val="1"/>
        </dgm:presLayoutVars>
      </dgm:prSet>
      <dgm:spPr/>
    </dgm:pt>
    <dgm:pt modelId="{AF5C0D07-FD8A-4928-B9F7-A204F7733694}" type="pres">
      <dgm:prSet presAssocID="{B69D66F6-D0F4-4556-8C0F-770975A9C0E6}" presName="spaceBetweenRectangles" presStyleCnt="0"/>
      <dgm:spPr/>
    </dgm:pt>
    <dgm:pt modelId="{C3BD60A7-35E0-4FA7-900B-FB9929B191CE}" type="pres">
      <dgm:prSet presAssocID="{83988C78-43C3-44CF-8DEF-3E48CFB99B24}" presName="parentLin" presStyleCnt="0"/>
      <dgm:spPr/>
    </dgm:pt>
    <dgm:pt modelId="{87BDBA18-5540-4F80-BA0F-F0619480DFF3}" type="pres">
      <dgm:prSet presAssocID="{83988C78-43C3-44CF-8DEF-3E48CFB99B24}" presName="parentLeftMargin" presStyleLbl="node1" presStyleIdx="2" presStyleCnt="7"/>
      <dgm:spPr/>
    </dgm:pt>
    <dgm:pt modelId="{A14FA641-1D3A-4403-9675-3666D6E0772D}" type="pres">
      <dgm:prSet presAssocID="{83988C78-43C3-44CF-8DEF-3E48CFB99B2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3C57B90-7F86-4A74-9CCB-D1914A70C788}" type="pres">
      <dgm:prSet presAssocID="{83988C78-43C3-44CF-8DEF-3E48CFB99B24}" presName="negativeSpace" presStyleCnt="0"/>
      <dgm:spPr/>
    </dgm:pt>
    <dgm:pt modelId="{EB2684DC-EF3F-4D4E-8221-C6D53D05D4C9}" type="pres">
      <dgm:prSet presAssocID="{83988C78-43C3-44CF-8DEF-3E48CFB99B24}" presName="childText" presStyleLbl="conFgAcc1" presStyleIdx="3" presStyleCnt="7">
        <dgm:presLayoutVars>
          <dgm:bulletEnabled val="1"/>
        </dgm:presLayoutVars>
      </dgm:prSet>
      <dgm:spPr/>
    </dgm:pt>
    <dgm:pt modelId="{E80E9200-ADF3-4638-96FC-D3854F3548CA}" type="pres">
      <dgm:prSet presAssocID="{A63D827E-7BA5-4BFA-A254-F1F5F251F2FF}" presName="spaceBetweenRectangles" presStyleCnt="0"/>
      <dgm:spPr/>
    </dgm:pt>
    <dgm:pt modelId="{F4204E46-4553-422B-A600-8A0E77A9B37D}" type="pres">
      <dgm:prSet presAssocID="{89F0A4AD-8D01-4AD7-AEAC-E51613D75175}" presName="parentLin" presStyleCnt="0"/>
      <dgm:spPr/>
    </dgm:pt>
    <dgm:pt modelId="{7EC13F2B-779C-4480-B5B1-BF8739358ABB}" type="pres">
      <dgm:prSet presAssocID="{89F0A4AD-8D01-4AD7-AEAC-E51613D75175}" presName="parentLeftMargin" presStyleLbl="node1" presStyleIdx="3" presStyleCnt="7"/>
      <dgm:spPr/>
    </dgm:pt>
    <dgm:pt modelId="{4CD587AD-90FB-4BCD-AC4F-A91918B7F108}" type="pres">
      <dgm:prSet presAssocID="{89F0A4AD-8D01-4AD7-AEAC-E51613D7517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67A0C5E-F1BB-4C7B-841E-3ED043B035F2}" type="pres">
      <dgm:prSet presAssocID="{89F0A4AD-8D01-4AD7-AEAC-E51613D75175}" presName="negativeSpace" presStyleCnt="0"/>
      <dgm:spPr/>
    </dgm:pt>
    <dgm:pt modelId="{899A55B9-E1CE-4E03-B94C-85AE77206E58}" type="pres">
      <dgm:prSet presAssocID="{89F0A4AD-8D01-4AD7-AEAC-E51613D75175}" presName="childText" presStyleLbl="conFgAcc1" presStyleIdx="4" presStyleCnt="7">
        <dgm:presLayoutVars>
          <dgm:bulletEnabled val="1"/>
        </dgm:presLayoutVars>
      </dgm:prSet>
      <dgm:spPr/>
    </dgm:pt>
    <dgm:pt modelId="{FE671AF3-5B99-4793-BD3A-E8958A47F000}" type="pres">
      <dgm:prSet presAssocID="{BDC0D4A2-62E9-4454-ACDE-05D04694238B}" presName="spaceBetweenRectangles" presStyleCnt="0"/>
      <dgm:spPr/>
    </dgm:pt>
    <dgm:pt modelId="{7967AEE4-A1F1-4836-A116-4BA5EDAC4C45}" type="pres">
      <dgm:prSet presAssocID="{0DAA210C-EFF9-4B3A-B0F0-1FD9C78F78CE}" presName="parentLin" presStyleCnt="0"/>
      <dgm:spPr/>
    </dgm:pt>
    <dgm:pt modelId="{5E410C57-CF91-40C3-A4AC-2E88FC4869F1}" type="pres">
      <dgm:prSet presAssocID="{0DAA210C-EFF9-4B3A-B0F0-1FD9C78F78CE}" presName="parentLeftMargin" presStyleLbl="node1" presStyleIdx="4" presStyleCnt="7"/>
      <dgm:spPr/>
    </dgm:pt>
    <dgm:pt modelId="{329E2E5A-6183-4311-A21A-F47564421B1D}" type="pres">
      <dgm:prSet presAssocID="{0DAA210C-EFF9-4B3A-B0F0-1FD9C78F78C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2D12E86-78D9-43F9-9284-CF5DC90F0F7F}" type="pres">
      <dgm:prSet presAssocID="{0DAA210C-EFF9-4B3A-B0F0-1FD9C78F78CE}" presName="negativeSpace" presStyleCnt="0"/>
      <dgm:spPr/>
    </dgm:pt>
    <dgm:pt modelId="{C21DD396-60E0-4040-9380-F43EB19E5F65}" type="pres">
      <dgm:prSet presAssocID="{0DAA210C-EFF9-4B3A-B0F0-1FD9C78F78CE}" presName="childText" presStyleLbl="conFgAcc1" presStyleIdx="5" presStyleCnt="7">
        <dgm:presLayoutVars>
          <dgm:bulletEnabled val="1"/>
        </dgm:presLayoutVars>
      </dgm:prSet>
      <dgm:spPr/>
    </dgm:pt>
    <dgm:pt modelId="{E2598688-8665-4C8D-8B08-EE21E9FDCEC4}" type="pres">
      <dgm:prSet presAssocID="{F17962A2-8889-4EC8-AD3D-F63D024F3969}" presName="spaceBetweenRectangles" presStyleCnt="0"/>
      <dgm:spPr/>
    </dgm:pt>
    <dgm:pt modelId="{5D3B6318-48D1-4FB8-A0B9-0A358186B2F5}" type="pres">
      <dgm:prSet presAssocID="{A330AFB7-60EF-4FD1-894A-45831C9F1826}" presName="parentLin" presStyleCnt="0"/>
      <dgm:spPr/>
    </dgm:pt>
    <dgm:pt modelId="{DB58AE40-4169-4E00-8E06-6492D170917D}" type="pres">
      <dgm:prSet presAssocID="{A330AFB7-60EF-4FD1-894A-45831C9F1826}" presName="parentLeftMargin" presStyleLbl="node1" presStyleIdx="5" presStyleCnt="7"/>
      <dgm:spPr/>
    </dgm:pt>
    <dgm:pt modelId="{336CA02F-514F-4728-87D4-D7CF6431F57B}" type="pres">
      <dgm:prSet presAssocID="{A330AFB7-60EF-4FD1-894A-45831C9F182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678EBEDC-1120-4DCB-A5D3-521BBA81FC82}" type="pres">
      <dgm:prSet presAssocID="{A330AFB7-60EF-4FD1-894A-45831C9F1826}" presName="negativeSpace" presStyleCnt="0"/>
      <dgm:spPr/>
    </dgm:pt>
    <dgm:pt modelId="{B1DDC71A-37BD-4A01-AFB1-A289DA4209C4}" type="pres">
      <dgm:prSet presAssocID="{A330AFB7-60EF-4FD1-894A-45831C9F182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34DB101-860D-4D29-AE2D-63655153A454}" srcId="{83988C78-43C3-44CF-8DEF-3E48CFB99B24}" destId="{F51A01CB-41A0-4270-A4AD-6ACD1EF69274}" srcOrd="2" destOrd="0" parTransId="{8514E792-BF9E-4DB4-AD4B-F6581BD18871}" sibTransId="{165FD2A9-F3F2-4A4D-8229-75176E6D0C4F}"/>
    <dgm:cxn modelId="{B94F7703-7C8B-42F0-8D89-F53C054448BE}" type="presOf" srcId="{83988C78-43C3-44CF-8DEF-3E48CFB99B24}" destId="{87BDBA18-5540-4F80-BA0F-F0619480DFF3}" srcOrd="0" destOrd="0" presId="urn:microsoft.com/office/officeart/2005/8/layout/list1"/>
    <dgm:cxn modelId="{F18A4506-4B42-4547-8B9D-F1562079F2AB}" srcId="{7D0E33EF-41B7-4A89-B7A2-7FF1B4733F88}" destId="{A330AFB7-60EF-4FD1-894A-45831C9F1826}" srcOrd="6" destOrd="0" parTransId="{9F8B8B3F-0518-467F-97C3-34A7889666B6}" sibTransId="{FDD3431F-B8EB-4030-9D10-4D018F3D810F}"/>
    <dgm:cxn modelId="{D89F6D10-E623-462F-BDEB-9DF0B9F1A157}" type="presOf" srcId="{125D9F4E-BF46-4B67-A0AD-AF348E081FFF}" destId="{EB2684DC-EF3F-4D4E-8221-C6D53D05D4C9}" srcOrd="0" destOrd="0" presId="urn:microsoft.com/office/officeart/2005/8/layout/list1"/>
    <dgm:cxn modelId="{59F05117-F81E-4FCD-9537-5166FB43FBEC}" type="presOf" srcId="{83988C78-43C3-44CF-8DEF-3E48CFB99B24}" destId="{A14FA641-1D3A-4403-9675-3666D6E0772D}" srcOrd="1" destOrd="0" presId="urn:microsoft.com/office/officeart/2005/8/layout/list1"/>
    <dgm:cxn modelId="{FEDC171B-1397-4BD5-9FBF-24174EDD927E}" srcId="{7D0E33EF-41B7-4A89-B7A2-7FF1B4733F88}" destId="{609A1A55-09F3-4CAE-9C04-66D484BECEAA}" srcOrd="2" destOrd="0" parTransId="{6B61EBC4-5B04-4126-9BCC-6328D091B310}" sibTransId="{B69D66F6-D0F4-4556-8C0F-770975A9C0E6}"/>
    <dgm:cxn modelId="{F57D792E-0EA7-4D7D-B458-FBA279374865}" type="presOf" srcId="{0DAA210C-EFF9-4B3A-B0F0-1FD9C78F78CE}" destId="{329E2E5A-6183-4311-A21A-F47564421B1D}" srcOrd="1" destOrd="0" presId="urn:microsoft.com/office/officeart/2005/8/layout/list1"/>
    <dgm:cxn modelId="{6FE95535-B448-4F8F-98A1-465D2C616045}" type="presOf" srcId="{A401F4AC-D44C-44EB-A5E5-ABC09C3F2C48}" destId="{9776BAE3-2FD7-4BC1-BD48-AFD0D51F987B}" srcOrd="0" destOrd="0" presId="urn:microsoft.com/office/officeart/2005/8/layout/list1"/>
    <dgm:cxn modelId="{1B49A439-57E4-45A4-8238-0E67CD1C7312}" srcId="{83988C78-43C3-44CF-8DEF-3E48CFB99B24}" destId="{125D9F4E-BF46-4B67-A0AD-AF348E081FFF}" srcOrd="0" destOrd="0" parTransId="{F185E42A-D954-4F82-9362-3C90AF993A24}" sibTransId="{7E1CFAF3-8C67-45F4-B953-3CFED8523C29}"/>
    <dgm:cxn modelId="{27177C3C-3D56-4494-BEAC-69E82BE6DF24}" srcId="{A330AFB7-60EF-4FD1-894A-45831C9F1826}" destId="{13792DF9-34F7-481B-984B-970B35432D9C}" srcOrd="1" destOrd="0" parTransId="{E0BB0581-C89E-4BF6-B316-B4D3C0A62830}" sibTransId="{A97EE09E-3DEB-4512-9B21-A98218CEED3F}"/>
    <dgm:cxn modelId="{5435295F-43D0-4D85-84D1-0FB773807F1F}" type="presOf" srcId="{A401F4AC-D44C-44EB-A5E5-ABC09C3F2C48}" destId="{1FBC477A-4A85-44ED-9B33-45CEB76BE033}" srcOrd="1" destOrd="0" presId="urn:microsoft.com/office/officeart/2005/8/layout/list1"/>
    <dgm:cxn modelId="{5EE2B544-02B8-448A-927C-6D01F63AC60C}" type="presOf" srcId="{0DAA210C-EFF9-4B3A-B0F0-1FD9C78F78CE}" destId="{5E410C57-CF91-40C3-A4AC-2E88FC4869F1}" srcOrd="0" destOrd="0" presId="urn:microsoft.com/office/officeart/2005/8/layout/list1"/>
    <dgm:cxn modelId="{AE7B2565-5F3B-41C2-8D4A-49981850C969}" type="presOf" srcId="{F51A01CB-41A0-4270-A4AD-6ACD1EF69274}" destId="{EB2684DC-EF3F-4D4E-8221-C6D53D05D4C9}" srcOrd="0" destOrd="2" presId="urn:microsoft.com/office/officeart/2005/8/layout/list1"/>
    <dgm:cxn modelId="{B03EDD45-51B5-4AD7-867D-FFA7468480A0}" srcId="{609A1A55-09F3-4CAE-9C04-66D484BECEAA}" destId="{A6A1F305-A09C-4C24-97DA-096EE8C7E64D}" srcOrd="1" destOrd="0" parTransId="{A9BD6C8B-8E16-4D95-82FD-368202A0F7CC}" sibTransId="{B71791DA-282C-4A76-8B4B-2379318A3F06}"/>
    <dgm:cxn modelId="{EDD9EF4E-7386-4B87-B9F7-599F8ACA20B7}" type="presOf" srcId="{89F0A4AD-8D01-4AD7-AEAC-E51613D75175}" destId="{7EC13F2B-779C-4480-B5B1-BF8739358ABB}" srcOrd="0" destOrd="0" presId="urn:microsoft.com/office/officeart/2005/8/layout/list1"/>
    <dgm:cxn modelId="{5E65D452-FA8E-4D04-8421-29A1AA56F623}" srcId="{7D0E33EF-41B7-4A89-B7A2-7FF1B4733F88}" destId="{83988C78-43C3-44CF-8DEF-3E48CFB99B24}" srcOrd="3" destOrd="0" parTransId="{D122A58F-C03B-4AE1-BD03-C76C09BB0A0A}" sibTransId="{A63D827E-7BA5-4BFA-A254-F1F5F251F2FF}"/>
    <dgm:cxn modelId="{A5417F78-482F-4EF5-9146-482D773915C3}" type="presOf" srcId="{A330AFB7-60EF-4FD1-894A-45831C9F1826}" destId="{DB58AE40-4169-4E00-8E06-6492D170917D}" srcOrd="0" destOrd="0" presId="urn:microsoft.com/office/officeart/2005/8/layout/list1"/>
    <dgm:cxn modelId="{89A5BD58-CA50-48BF-A224-7738F98141E3}" type="presOf" srcId="{609A1A55-09F3-4CAE-9C04-66D484BECEAA}" destId="{75134C88-7A58-4868-B8DA-4337A9F78A40}" srcOrd="0" destOrd="0" presId="urn:microsoft.com/office/officeart/2005/8/layout/list1"/>
    <dgm:cxn modelId="{2BE13D7E-AF5D-4A0D-B042-E8EA6B6E39B7}" type="presOf" srcId="{DFB58B57-B4FE-4640-9F86-C984019B7726}" destId="{EB2684DC-EF3F-4D4E-8221-C6D53D05D4C9}" srcOrd="0" destOrd="1" presId="urn:microsoft.com/office/officeart/2005/8/layout/list1"/>
    <dgm:cxn modelId="{B72AF685-88F6-44A1-8331-2234BB381F29}" srcId="{CAFE6966-C985-471C-A36B-F7C85AF65734}" destId="{CF687E39-E6E2-4A27-BF45-F98CC9B02FF2}" srcOrd="0" destOrd="0" parTransId="{C5B1FA53-B3CD-408B-8765-DCEE88CC1062}" sibTransId="{8C92CAF2-A8FA-4D34-A303-51D91409F0F8}"/>
    <dgm:cxn modelId="{E0B84789-CA14-4077-A120-617C6F062D0A}" srcId="{83988C78-43C3-44CF-8DEF-3E48CFB99B24}" destId="{DFB58B57-B4FE-4640-9F86-C984019B7726}" srcOrd="1" destOrd="0" parTransId="{25E01E4F-4EC9-4180-98A9-4635B9A747D5}" sibTransId="{C21D7C52-CC98-4FB7-ABF2-4E30F6AEB718}"/>
    <dgm:cxn modelId="{3D3A7598-444E-4EF9-B736-A0F3E9B8D601}" srcId="{89F0A4AD-8D01-4AD7-AEAC-E51613D75175}" destId="{080F70EA-08E4-43EC-A53C-5A6B3EC5B018}" srcOrd="0" destOrd="0" parTransId="{BD358984-A282-4DCE-9425-CE9F9BEF9774}" sibTransId="{FDE30B3F-60D4-476C-B216-539D54303DD0}"/>
    <dgm:cxn modelId="{AD11369D-9C61-482B-8A86-37B45D5C5571}" srcId="{7D0E33EF-41B7-4A89-B7A2-7FF1B4733F88}" destId="{89F0A4AD-8D01-4AD7-AEAC-E51613D75175}" srcOrd="4" destOrd="0" parTransId="{D4279E86-2BB8-41FB-8F5B-A2CC6E4A0781}" sibTransId="{BDC0D4A2-62E9-4454-ACDE-05D04694238B}"/>
    <dgm:cxn modelId="{75C1A69D-B76D-4520-B978-2E147250430A}" type="presOf" srcId="{CAFE6966-C985-471C-A36B-F7C85AF65734}" destId="{FDADECB0-C37A-4453-A748-5FFD62B5E47E}" srcOrd="0" destOrd="0" presId="urn:microsoft.com/office/officeart/2005/8/layout/list1"/>
    <dgm:cxn modelId="{0E8D85A0-A6A7-4463-B84A-B9B34684918A}" type="presOf" srcId="{A569E2C8-372F-4CA2-ADA6-94B6EC1EF547}" destId="{B1DDC71A-37BD-4A01-AFB1-A289DA4209C4}" srcOrd="0" destOrd="0" presId="urn:microsoft.com/office/officeart/2005/8/layout/list1"/>
    <dgm:cxn modelId="{C30A2EA2-7B10-487A-9933-7DA969FA43CB}" type="presOf" srcId="{080F70EA-08E4-43EC-A53C-5A6B3EC5B018}" destId="{899A55B9-E1CE-4E03-B94C-85AE77206E58}" srcOrd="0" destOrd="0" presId="urn:microsoft.com/office/officeart/2005/8/layout/list1"/>
    <dgm:cxn modelId="{DFECEDA9-4EC5-4A49-8135-B9F07F01F679}" type="presOf" srcId="{609A1A55-09F3-4CAE-9C04-66D484BECEAA}" destId="{EB6BE5C9-A4A1-4228-B75C-AE061B81A4C8}" srcOrd="1" destOrd="0" presId="urn:microsoft.com/office/officeart/2005/8/layout/list1"/>
    <dgm:cxn modelId="{74470CAC-C9FA-4FC0-B437-35283DC2A884}" type="presOf" srcId="{7D0E33EF-41B7-4A89-B7A2-7FF1B4733F88}" destId="{2CAE7920-7F63-402F-9164-E66A5FE54608}" srcOrd="0" destOrd="0" presId="urn:microsoft.com/office/officeart/2005/8/layout/list1"/>
    <dgm:cxn modelId="{F3F5C1AE-A999-4A05-B788-815879425F92}" type="presOf" srcId="{89F0A4AD-8D01-4AD7-AEAC-E51613D75175}" destId="{4CD587AD-90FB-4BCD-AC4F-A91918B7F108}" srcOrd="1" destOrd="0" presId="urn:microsoft.com/office/officeart/2005/8/layout/list1"/>
    <dgm:cxn modelId="{E31D13B3-1C45-4353-A255-37001FA239D2}" type="presOf" srcId="{CAFE6966-C985-471C-A36B-F7C85AF65734}" destId="{8CC48185-1435-47C6-93E9-D1128A17E5CB}" srcOrd="1" destOrd="0" presId="urn:microsoft.com/office/officeart/2005/8/layout/list1"/>
    <dgm:cxn modelId="{EDD0F5C9-AD8A-484B-9659-AEA6C4A7206D}" type="presOf" srcId="{CF687E39-E6E2-4A27-BF45-F98CC9B02FF2}" destId="{624F91F3-EC21-4E15-928B-DEB6846CDE0C}" srcOrd="0" destOrd="0" presId="urn:microsoft.com/office/officeart/2005/8/layout/list1"/>
    <dgm:cxn modelId="{BAFEEACB-D004-4105-B455-EC0129CBCC69}" type="presOf" srcId="{A6A1F305-A09C-4C24-97DA-096EE8C7E64D}" destId="{8DBAE2D9-5143-4A0B-83E0-0887DADB00FC}" srcOrd="0" destOrd="1" presId="urn:microsoft.com/office/officeart/2005/8/layout/list1"/>
    <dgm:cxn modelId="{16C061D5-FD90-4274-8B49-FB1E079F9E81}" type="presOf" srcId="{13792DF9-34F7-481B-984B-970B35432D9C}" destId="{B1DDC71A-37BD-4A01-AFB1-A289DA4209C4}" srcOrd="0" destOrd="1" presId="urn:microsoft.com/office/officeart/2005/8/layout/list1"/>
    <dgm:cxn modelId="{F77A67D6-EC31-4C97-928A-D77F88F2CF2F}" type="presOf" srcId="{6DA8A25B-4DBE-45D8-953A-B96DF32E6940}" destId="{8DBAE2D9-5143-4A0B-83E0-0887DADB00FC}" srcOrd="0" destOrd="2" presId="urn:microsoft.com/office/officeart/2005/8/layout/list1"/>
    <dgm:cxn modelId="{7E1113D9-04BA-45C6-BC0B-9C3A184FDCC6}" srcId="{7D0E33EF-41B7-4A89-B7A2-7FF1B4733F88}" destId="{A401F4AC-D44C-44EB-A5E5-ABC09C3F2C48}" srcOrd="1" destOrd="0" parTransId="{63E41C73-5435-426A-A59E-1816D880DBA3}" sibTransId="{C81E5A24-DC09-460D-9A64-2D1EA7179EB9}"/>
    <dgm:cxn modelId="{8F8007DA-2F6B-4D61-BD25-461BC8549B27}" srcId="{7D0E33EF-41B7-4A89-B7A2-7FF1B4733F88}" destId="{CAFE6966-C985-471C-A36B-F7C85AF65734}" srcOrd="0" destOrd="0" parTransId="{2E7FB6DE-C421-434B-BF29-9B7F91C74163}" sibTransId="{D7AED33D-C4CF-4C92-932A-4BCC4BC104AF}"/>
    <dgm:cxn modelId="{55055ADB-0B1C-4F28-8F24-E4DDFAF0F8E7}" srcId="{609A1A55-09F3-4CAE-9C04-66D484BECEAA}" destId="{2A219A1B-4ABA-45E5-9C11-A5E4957D7059}" srcOrd="0" destOrd="0" parTransId="{18CFE5EF-1964-4CE2-A5BD-01E6C3D5F2BD}" sibTransId="{3C3C205F-8BB6-4520-B682-D4E0374DC744}"/>
    <dgm:cxn modelId="{C87D41E1-3ACB-46C7-B4FC-E9D5B8294083}" srcId="{A330AFB7-60EF-4FD1-894A-45831C9F1826}" destId="{A569E2C8-372F-4CA2-ADA6-94B6EC1EF547}" srcOrd="0" destOrd="0" parTransId="{0C9D7F22-57E4-499D-8F70-89079FE92676}" sibTransId="{C1B41F66-082F-432F-B94B-B2A9FA201C28}"/>
    <dgm:cxn modelId="{FE45AEE4-3178-4680-BB83-855F9C20D01C}" type="presOf" srcId="{A330AFB7-60EF-4FD1-894A-45831C9F1826}" destId="{336CA02F-514F-4728-87D4-D7CF6431F57B}" srcOrd="1" destOrd="0" presId="urn:microsoft.com/office/officeart/2005/8/layout/list1"/>
    <dgm:cxn modelId="{F81596EC-1BBA-4BB7-B20B-765C7014C764}" type="presOf" srcId="{2A219A1B-4ABA-45E5-9C11-A5E4957D7059}" destId="{8DBAE2D9-5143-4A0B-83E0-0887DADB00FC}" srcOrd="0" destOrd="0" presId="urn:microsoft.com/office/officeart/2005/8/layout/list1"/>
    <dgm:cxn modelId="{B8E79DF0-97F9-4994-AB17-BBC2996AE5F1}" srcId="{609A1A55-09F3-4CAE-9C04-66D484BECEAA}" destId="{6DA8A25B-4DBE-45D8-953A-B96DF32E6940}" srcOrd="2" destOrd="0" parTransId="{A597F3F4-1D5D-4D03-BFC5-78CB4BA255A0}" sibTransId="{C99DC5B4-852B-4808-92CA-6E6BE45C1E61}"/>
    <dgm:cxn modelId="{0646E9F3-0D0C-4C3D-AC3B-67D0736DECC2}" srcId="{7D0E33EF-41B7-4A89-B7A2-7FF1B4733F88}" destId="{0DAA210C-EFF9-4B3A-B0F0-1FD9C78F78CE}" srcOrd="5" destOrd="0" parTransId="{0088A772-959E-4D7A-8D22-F64D10E6FD9B}" sibTransId="{F17962A2-8889-4EC8-AD3D-F63D024F3969}"/>
    <dgm:cxn modelId="{D7800046-19CC-4BCF-9485-E72BB52CD824}" type="presParOf" srcId="{2CAE7920-7F63-402F-9164-E66A5FE54608}" destId="{F06B9BFE-CFDE-4C49-975C-3A6E0CB9A95A}" srcOrd="0" destOrd="0" presId="urn:microsoft.com/office/officeart/2005/8/layout/list1"/>
    <dgm:cxn modelId="{BC595395-27FE-488D-895F-05CA517DF34D}" type="presParOf" srcId="{F06B9BFE-CFDE-4C49-975C-3A6E0CB9A95A}" destId="{FDADECB0-C37A-4453-A748-5FFD62B5E47E}" srcOrd="0" destOrd="0" presId="urn:microsoft.com/office/officeart/2005/8/layout/list1"/>
    <dgm:cxn modelId="{5CCA8266-6CAC-4330-8732-F733945CE9EC}" type="presParOf" srcId="{F06B9BFE-CFDE-4C49-975C-3A6E0CB9A95A}" destId="{8CC48185-1435-47C6-93E9-D1128A17E5CB}" srcOrd="1" destOrd="0" presId="urn:microsoft.com/office/officeart/2005/8/layout/list1"/>
    <dgm:cxn modelId="{4FBE557A-492C-4383-BC53-B729871DA44C}" type="presParOf" srcId="{2CAE7920-7F63-402F-9164-E66A5FE54608}" destId="{D7CA2096-97CA-4AE0-8730-7DCEFFA8B631}" srcOrd="1" destOrd="0" presId="urn:microsoft.com/office/officeart/2005/8/layout/list1"/>
    <dgm:cxn modelId="{C2C5F133-ECE6-419C-B914-AB13C28A9755}" type="presParOf" srcId="{2CAE7920-7F63-402F-9164-E66A5FE54608}" destId="{624F91F3-EC21-4E15-928B-DEB6846CDE0C}" srcOrd="2" destOrd="0" presId="urn:microsoft.com/office/officeart/2005/8/layout/list1"/>
    <dgm:cxn modelId="{1E07B686-8601-4CB4-9214-D9CF9685425B}" type="presParOf" srcId="{2CAE7920-7F63-402F-9164-E66A5FE54608}" destId="{58EFF138-C919-42FB-A4C5-2F63489EA543}" srcOrd="3" destOrd="0" presId="urn:microsoft.com/office/officeart/2005/8/layout/list1"/>
    <dgm:cxn modelId="{20ED6171-2FCF-42A3-9EBC-B9CE9F282C76}" type="presParOf" srcId="{2CAE7920-7F63-402F-9164-E66A5FE54608}" destId="{CA3683EB-EEEC-4FB0-B9E6-95CA5800E514}" srcOrd="4" destOrd="0" presId="urn:microsoft.com/office/officeart/2005/8/layout/list1"/>
    <dgm:cxn modelId="{D2F9727A-6CF7-45C4-89AD-0F23617D0E1B}" type="presParOf" srcId="{CA3683EB-EEEC-4FB0-B9E6-95CA5800E514}" destId="{9776BAE3-2FD7-4BC1-BD48-AFD0D51F987B}" srcOrd="0" destOrd="0" presId="urn:microsoft.com/office/officeart/2005/8/layout/list1"/>
    <dgm:cxn modelId="{D98DE78B-E8E7-42EF-9B0C-6C20522C6FA5}" type="presParOf" srcId="{CA3683EB-EEEC-4FB0-B9E6-95CA5800E514}" destId="{1FBC477A-4A85-44ED-9B33-45CEB76BE033}" srcOrd="1" destOrd="0" presId="urn:microsoft.com/office/officeart/2005/8/layout/list1"/>
    <dgm:cxn modelId="{6E8CD910-A5BA-4C5B-A242-9639316A63F9}" type="presParOf" srcId="{2CAE7920-7F63-402F-9164-E66A5FE54608}" destId="{13808EE8-C0A4-4897-8887-851FF0003675}" srcOrd="5" destOrd="0" presId="urn:microsoft.com/office/officeart/2005/8/layout/list1"/>
    <dgm:cxn modelId="{CB2F1A62-0406-4E86-B7B2-F222E67DD815}" type="presParOf" srcId="{2CAE7920-7F63-402F-9164-E66A5FE54608}" destId="{99721318-0F88-4A69-9FF3-A6E351AF123B}" srcOrd="6" destOrd="0" presId="urn:microsoft.com/office/officeart/2005/8/layout/list1"/>
    <dgm:cxn modelId="{C70F36F5-C050-484D-8A17-8C1F703B2EB5}" type="presParOf" srcId="{2CAE7920-7F63-402F-9164-E66A5FE54608}" destId="{D1043A0A-541C-47F2-A727-F60F00FB17D5}" srcOrd="7" destOrd="0" presId="urn:microsoft.com/office/officeart/2005/8/layout/list1"/>
    <dgm:cxn modelId="{3255727B-716E-4315-BF73-7711CDDD05EE}" type="presParOf" srcId="{2CAE7920-7F63-402F-9164-E66A5FE54608}" destId="{49A41BC7-9754-46E1-8E0E-E64B8666F5F7}" srcOrd="8" destOrd="0" presId="urn:microsoft.com/office/officeart/2005/8/layout/list1"/>
    <dgm:cxn modelId="{E88BE7D0-DC74-4EA0-A23B-1F8958224181}" type="presParOf" srcId="{49A41BC7-9754-46E1-8E0E-E64B8666F5F7}" destId="{75134C88-7A58-4868-B8DA-4337A9F78A40}" srcOrd="0" destOrd="0" presId="urn:microsoft.com/office/officeart/2005/8/layout/list1"/>
    <dgm:cxn modelId="{CD84938B-20CA-4658-8708-CE00E73D5216}" type="presParOf" srcId="{49A41BC7-9754-46E1-8E0E-E64B8666F5F7}" destId="{EB6BE5C9-A4A1-4228-B75C-AE061B81A4C8}" srcOrd="1" destOrd="0" presId="urn:microsoft.com/office/officeart/2005/8/layout/list1"/>
    <dgm:cxn modelId="{A1F67489-8CFD-4B58-8455-68FE2B3374A0}" type="presParOf" srcId="{2CAE7920-7F63-402F-9164-E66A5FE54608}" destId="{A60E77C1-E600-4D5A-A912-4BC0BF6C8EF6}" srcOrd="9" destOrd="0" presId="urn:microsoft.com/office/officeart/2005/8/layout/list1"/>
    <dgm:cxn modelId="{A9B5BB79-3557-4212-866C-5536422A53F6}" type="presParOf" srcId="{2CAE7920-7F63-402F-9164-E66A5FE54608}" destId="{8DBAE2D9-5143-4A0B-83E0-0887DADB00FC}" srcOrd="10" destOrd="0" presId="urn:microsoft.com/office/officeart/2005/8/layout/list1"/>
    <dgm:cxn modelId="{096BA2D4-D333-492F-A64A-ED74B1619731}" type="presParOf" srcId="{2CAE7920-7F63-402F-9164-E66A5FE54608}" destId="{AF5C0D07-FD8A-4928-B9F7-A204F7733694}" srcOrd="11" destOrd="0" presId="urn:microsoft.com/office/officeart/2005/8/layout/list1"/>
    <dgm:cxn modelId="{0F9E0690-D99B-48FA-9000-208002201FE9}" type="presParOf" srcId="{2CAE7920-7F63-402F-9164-E66A5FE54608}" destId="{C3BD60A7-35E0-4FA7-900B-FB9929B191CE}" srcOrd="12" destOrd="0" presId="urn:microsoft.com/office/officeart/2005/8/layout/list1"/>
    <dgm:cxn modelId="{4DF24695-1CDD-44B3-B0F2-ECFE3E0BF3DD}" type="presParOf" srcId="{C3BD60A7-35E0-4FA7-900B-FB9929B191CE}" destId="{87BDBA18-5540-4F80-BA0F-F0619480DFF3}" srcOrd="0" destOrd="0" presId="urn:microsoft.com/office/officeart/2005/8/layout/list1"/>
    <dgm:cxn modelId="{96853B8B-9132-452A-B48F-8746298E5025}" type="presParOf" srcId="{C3BD60A7-35E0-4FA7-900B-FB9929B191CE}" destId="{A14FA641-1D3A-4403-9675-3666D6E0772D}" srcOrd="1" destOrd="0" presId="urn:microsoft.com/office/officeart/2005/8/layout/list1"/>
    <dgm:cxn modelId="{633C4F1E-EA9D-4D7F-9DFB-EE95A064CF11}" type="presParOf" srcId="{2CAE7920-7F63-402F-9164-E66A5FE54608}" destId="{63C57B90-7F86-4A74-9CCB-D1914A70C788}" srcOrd="13" destOrd="0" presId="urn:microsoft.com/office/officeart/2005/8/layout/list1"/>
    <dgm:cxn modelId="{C93B33E6-4B20-459C-AE90-9771287944C9}" type="presParOf" srcId="{2CAE7920-7F63-402F-9164-E66A5FE54608}" destId="{EB2684DC-EF3F-4D4E-8221-C6D53D05D4C9}" srcOrd="14" destOrd="0" presId="urn:microsoft.com/office/officeart/2005/8/layout/list1"/>
    <dgm:cxn modelId="{A44255F6-12BE-49F6-8AF3-66C97FB34D6F}" type="presParOf" srcId="{2CAE7920-7F63-402F-9164-E66A5FE54608}" destId="{E80E9200-ADF3-4638-96FC-D3854F3548CA}" srcOrd="15" destOrd="0" presId="urn:microsoft.com/office/officeart/2005/8/layout/list1"/>
    <dgm:cxn modelId="{8075ABA5-8AA7-46DC-BF89-231F13DC3A1F}" type="presParOf" srcId="{2CAE7920-7F63-402F-9164-E66A5FE54608}" destId="{F4204E46-4553-422B-A600-8A0E77A9B37D}" srcOrd="16" destOrd="0" presId="urn:microsoft.com/office/officeart/2005/8/layout/list1"/>
    <dgm:cxn modelId="{2ACA0238-F14B-4400-9334-F3531D80CCD6}" type="presParOf" srcId="{F4204E46-4553-422B-A600-8A0E77A9B37D}" destId="{7EC13F2B-779C-4480-B5B1-BF8739358ABB}" srcOrd="0" destOrd="0" presId="urn:microsoft.com/office/officeart/2005/8/layout/list1"/>
    <dgm:cxn modelId="{D9727E46-9A60-4583-A6FE-B05870CC63E0}" type="presParOf" srcId="{F4204E46-4553-422B-A600-8A0E77A9B37D}" destId="{4CD587AD-90FB-4BCD-AC4F-A91918B7F108}" srcOrd="1" destOrd="0" presId="urn:microsoft.com/office/officeart/2005/8/layout/list1"/>
    <dgm:cxn modelId="{C3B387A1-F7D1-4309-8A37-0647018AD453}" type="presParOf" srcId="{2CAE7920-7F63-402F-9164-E66A5FE54608}" destId="{C67A0C5E-F1BB-4C7B-841E-3ED043B035F2}" srcOrd="17" destOrd="0" presId="urn:microsoft.com/office/officeart/2005/8/layout/list1"/>
    <dgm:cxn modelId="{0EDF3671-F35F-4DA3-849E-85E988AFEDEA}" type="presParOf" srcId="{2CAE7920-7F63-402F-9164-E66A5FE54608}" destId="{899A55B9-E1CE-4E03-B94C-85AE77206E58}" srcOrd="18" destOrd="0" presId="urn:microsoft.com/office/officeart/2005/8/layout/list1"/>
    <dgm:cxn modelId="{D28480E8-6A2F-41C7-96AF-27001128F19C}" type="presParOf" srcId="{2CAE7920-7F63-402F-9164-E66A5FE54608}" destId="{FE671AF3-5B99-4793-BD3A-E8958A47F000}" srcOrd="19" destOrd="0" presId="urn:microsoft.com/office/officeart/2005/8/layout/list1"/>
    <dgm:cxn modelId="{0F0BB8A4-8BAC-4391-818B-E350FBBE86E0}" type="presParOf" srcId="{2CAE7920-7F63-402F-9164-E66A5FE54608}" destId="{7967AEE4-A1F1-4836-A116-4BA5EDAC4C45}" srcOrd="20" destOrd="0" presId="urn:microsoft.com/office/officeart/2005/8/layout/list1"/>
    <dgm:cxn modelId="{2BE53473-351B-4CEA-9853-4F7DA884B002}" type="presParOf" srcId="{7967AEE4-A1F1-4836-A116-4BA5EDAC4C45}" destId="{5E410C57-CF91-40C3-A4AC-2E88FC4869F1}" srcOrd="0" destOrd="0" presId="urn:microsoft.com/office/officeart/2005/8/layout/list1"/>
    <dgm:cxn modelId="{ECFE01CE-96ED-442A-A850-94AB66F27CAD}" type="presParOf" srcId="{7967AEE4-A1F1-4836-A116-4BA5EDAC4C45}" destId="{329E2E5A-6183-4311-A21A-F47564421B1D}" srcOrd="1" destOrd="0" presId="urn:microsoft.com/office/officeart/2005/8/layout/list1"/>
    <dgm:cxn modelId="{09C39347-5C40-4BEA-8C8C-788547E747A5}" type="presParOf" srcId="{2CAE7920-7F63-402F-9164-E66A5FE54608}" destId="{92D12E86-78D9-43F9-9284-CF5DC90F0F7F}" srcOrd="21" destOrd="0" presId="urn:microsoft.com/office/officeart/2005/8/layout/list1"/>
    <dgm:cxn modelId="{BE6CC11F-20EE-404A-A8D1-110B989253F9}" type="presParOf" srcId="{2CAE7920-7F63-402F-9164-E66A5FE54608}" destId="{C21DD396-60E0-4040-9380-F43EB19E5F65}" srcOrd="22" destOrd="0" presId="urn:microsoft.com/office/officeart/2005/8/layout/list1"/>
    <dgm:cxn modelId="{95B8EA87-B69D-440B-90AB-6AE3A1751F53}" type="presParOf" srcId="{2CAE7920-7F63-402F-9164-E66A5FE54608}" destId="{E2598688-8665-4C8D-8B08-EE21E9FDCEC4}" srcOrd="23" destOrd="0" presId="urn:microsoft.com/office/officeart/2005/8/layout/list1"/>
    <dgm:cxn modelId="{F6A94363-6465-4D0B-8A30-07AA4B39F998}" type="presParOf" srcId="{2CAE7920-7F63-402F-9164-E66A5FE54608}" destId="{5D3B6318-48D1-4FB8-A0B9-0A358186B2F5}" srcOrd="24" destOrd="0" presId="urn:microsoft.com/office/officeart/2005/8/layout/list1"/>
    <dgm:cxn modelId="{9EB4AA7E-959D-4678-AC1D-C1FFBE2CFE5B}" type="presParOf" srcId="{5D3B6318-48D1-4FB8-A0B9-0A358186B2F5}" destId="{DB58AE40-4169-4E00-8E06-6492D170917D}" srcOrd="0" destOrd="0" presId="urn:microsoft.com/office/officeart/2005/8/layout/list1"/>
    <dgm:cxn modelId="{CEB7AC0F-F51F-45EA-B0FD-60363F4F0C15}" type="presParOf" srcId="{5D3B6318-48D1-4FB8-A0B9-0A358186B2F5}" destId="{336CA02F-514F-4728-87D4-D7CF6431F57B}" srcOrd="1" destOrd="0" presId="urn:microsoft.com/office/officeart/2005/8/layout/list1"/>
    <dgm:cxn modelId="{2FDC81BE-C07C-4CA5-AD70-373708D68433}" type="presParOf" srcId="{2CAE7920-7F63-402F-9164-E66A5FE54608}" destId="{678EBEDC-1120-4DCB-A5D3-521BBA81FC82}" srcOrd="25" destOrd="0" presId="urn:microsoft.com/office/officeart/2005/8/layout/list1"/>
    <dgm:cxn modelId="{EF9CF6C1-5C29-47B9-AEEC-D2EC5F5BCCDD}" type="presParOf" srcId="{2CAE7920-7F63-402F-9164-E66A5FE54608}" destId="{B1DDC71A-37BD-4A01-AFB1-A289DA4209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E6966-C985-471C-A36B-F7C85AF65734}">
      <dgm:prSet custT="1"/>
      <dgm:spPr/>
      <dgm:t>
        <a:bodyPr/>
        <a:lstStyle/>
        <a:p>
          <a:r>
            <a:rPr lang="en-US" sz="1050" dirty="0"/>
            <a:t>Random User Generator</a:t>
          </a:r>
        </a:p>
      </dgm:t>
    </dgm:pt>
    <dgm:pt modelId="{D7AED33D-C4CF-4C92-932A-4BCC4BC104AF}" type="sibTrans" cxnId="{8F8007DA-2F6B-4D61-BD25-461BC8549B27}">
      <dgm:prSet/>
      <dgm:spPr/>
      <dgm:t>
        <a:bodyPr/>
        <a:lstStyle/>
        <a:p>
          <a:endParaRPr lang="en-US"/>
        </a:p>
      </dgm:t>
    </dgm:pt>
    <dgm:pt modelId="{2E7FB6DE-C421-434B-BF29-9B7F91C74163}" type="parTrans" cxnId="{8F8007DA-2F6B-4D61-BD25-461BC8549B27}">
      <dgm:prSet/>
      <dgm:spPr/>
      <dgm:t>
        <a:bodyPr/>
        <a:lstStyle/>
        <a:p>
          <a:endParaRPr lang="en-US"/>
        </a:p>
      </dgm:t>
    </dgm:pt>
    <dgm:pt modelId="{CF687E39-E6E2-4A27-BF45-F98CC9B02FF2}">
      <dgm:prSet/>
      <dgm:spPr/>
      <dgm:t>
        <a:bodyPr/>
        <a:lstStyle/>
        <a:p>
          <a:r>
            <a:rPr lang="en-US" dirty="0"/>
            <a:t>User profile creation for testing and demo.</a:t>
          </a:r>
        </a:p>
      </dgm:t>
    </dgm:pt>
    <dgm:pt modelId="{C5B1FA53-B3CD-408B-8765-DCEE88CC1062}" type="parTrans" cxnId="{B72AF685-88F6-44A1-8331-2234BB381F29}">
      <dgm:prSet/>
      <dgm:spPr/>
      <dgm:t>
        <a:bodyPr/>
        <a:lstStyle/>
        <a:p>
          <a:endParaRPr lang="en-US"/>
        </a:p>
      </dgm:t>
    </dgm:pt>
    <dgm:pt modelId="{8C92CAF2-A8FA-4D34-A303-51D91409F0F8}" type="sibTrans" cxnId="{B72AF685-88F6-44A1-8331-2234BB381F29}">
      <dgm:prSet/>
      <dgm:spPr/>
      <dgm:t>
        <a:bodyPr/>
        <a:lstStyle/>
        <a:p>
          <a:endParaRPr lang="en-US"/>
        </a:p>
      </dgm:t>
    </dgm:pt>
    <dgm:pt modelId="{A401F4AC-D44C-44EB-A5E5-ABC09C3F2C48}">
      <dgm:prSet custT="1"/>
      <dgm:spPr/>
      <dgm:t>
        <a:bodyPr/>
        <a:lstStyle/>
        <a:p>
          <a:r>
            <a:rPr lang="en-US" sz="1050" dirty="0"/>
            <a:t>Zero Bounce</a:t>
          </a:r>
        </a:p>
      </dgm:t>
    </dgm:pt>
    <dgm:pt modelId="{63E41C73-5435-426A-A59E-1816D880DBA3}" type="parTrans" cxnId="{7E1113D9-04BA-45C6-BC0B-9C3A184FDCC6}">
      <dgm:prSet/>
      <dgm:spPr/>
      <dgm:t>
        <a:bodyPr/>
        <a:lstStyle/>
        <a:p>
          <a:endParaRPr lang="en-US"/>
        </a:p>
      </dgm:t>
    </dgm:pt>
    <dgm:pt modelId="{C81E5A24-DC09-460D-9A64-2D1EA7179EB9}" type="sibTrans" cxnId="{7E1113D9-04BA-45C6-BC0B-9C3A184FDCC6}">
      <dgm:prSet/>
      <dgm:spPr/>
      <dgm:t>
        <a:bodyPr/>
        <a:lstStyle/>
        <a:p>
          <a:endParaRPr lang="en-US"/>
        </a:p>
      </dgm:t>
    </dgm:pt>
    <dgm:pt modelId="{609A1A55-09F3-4CAE-9C04-66D484BECEAA}">
      <dgm:prSet custT="1"/>
      <dgm:spPr/>
      <dgm:t>
        <a:bodyPr/>
        <a:lstStyle/>
        <a:p>
          <a:r>
            <a:rPr lang="en-US" sz="1050" dirty="0"/>
            <a:t>GEOLOCATION DB</a:t>
          </a:r>
        </a:p>
      </dgm:t>
    </dgm:pt>
    <dgm:pt modelId="{6B61EBC4-5B04-4126-9BCC-6328D091B310}" type="parTrans" cxnId="{FEDC171B-1397-4BD5-9FBF-24174EDD927E}">
      <dgm:prSet/>
      <dgm:spPr/>
      <dgm:t>
        <a:bodyPr/>
        <a:lstStyle/>
        <a:p>
          <a:endParaRPr lang="en-US"/>
        </a:p>
      </dgm:t>
    </dgm:pt>
    <dgm:pt modelId="{B69D66F6-D0F4-4556-8C0F-770975A9C0E6}" type="sibTrans" cxnId="{FEDC171B-1397-4BD5-9FBF-24174EDD927E}">
      <dgm:prSet/>
      <dgm:spPr/>
      <dgm:t>
        <a:bodyPr/>
        <a:lstStyle/>
        <a:p>
          <a:endParaRPr lang="en-US"/>
        </a:p>
      </dgm:t>
    </dgm:pt>
    <dgm:pt modelId="{2A219A1B-4ABA-45E5-9C11-A5E4957D7059}">
      <dgm:prSet/>
      <dgm:spPr/>
      <dgm:t>
        <a:bodyPr/>
        <a:lstStyle/>
        <a:p>
          <a:r>
            <a:rPr lang="en-US" dirty="0"/>
            <a:t>Targets the user’s physical location to authenticate information input during profile creation.</a:t>
          </a:r>
        </a:p>
      </dgm:t>
    </dgm:pt>
    <dgm:pt modelId="{18CFE5EF-1964-4CE2-A5BD-01E6C3D5F2BD}" type="parTrans" cxnId="{55055ADB-0B1C-4F28-8F24-E4DDFAF0F8E7}">
      <dgm:prSet/>
      <dgm:spPr/>
      <dgm:t>
        <a:bodyPr/>
        <a:lstStyle/>
        <a:p>
          <a:endParaRPr lang="en-US"/>
        </a:p>
      </dgm:t>
    </dgm:pt>
    <dgm:pt modelId="{3C3C205F-8BB6-4520-B682-D4E0374DC744}" type="sibTrans" cxnId="{55055ADB-0B1C-4F28-8F24-E4DDFAF0F8E7}">
      <dgm:prSet/>
      <dgm:spPr/>
      <dgm:t>
        <a:bodyPr/>
        <a:lstStyle/>
        <a:p>
          <a:endParaRPr lang="en-US"/>
        </a:p>
      </dgm:t>
    </dgm:pt>
    <dgm:pt modelId="{83988C78-43C3-44CF-8DEF-3E48CFB99B24}">
      <dgm:prSet custT="1"/>
      <dgm:spPr/>
      <dgm:t>
        <a:bodyPr/>
        <a:lstStyle/>
        <a:p>
          <a:r>
            <a:rPr lang="en-US" sz="1050" dirty="0" err="1"/>
            <a:t>Bulma</a:t>
          </a:r>
          <a:endParaRPr lang="en-US" sz="1050" dirty="0"/>
        </a:p>
      </dgm:t>
    </dgm:pt>
    <dgm:pt modelId="{D122A58F-C03B-4AE1-BD03-C76C09BB0A0A}" type="parTrans" cxnId="{5E65D452-FA8E-4D04-8421-29A1AA56F623}">
      <dgm:prSet/>
      <dgm:spPr/>
      <dgm:t>
        <a:bodyPr/>
        <a:lstStyle/>
        <a:p>
          <a:endParaRPr lang="en-US"/>
        </a:p>
      </dgm:t>
    </dgm:pt>
    <dgm:pt modelId="{A63D827E-7BA5-4BFA-A254-F1F5F251F2FF}" type="sibTrans" cxnId="{5E65D452-FA8E-4D04-8421-29A1AA56F623}">
      <dgm:prSet/>
      <dgm:spPr/>
      <dgm:t>
        <a:bodyPr/>
        <a:lstStyle/>
        <a:p>
          <a:endParaRPr lang="en-US"/>
        </a:p>
      </dgm:t>
    </dgm:pt>
    <dgm:pt modelId="{125D9F4E-BF46-4B67-A0AD-AF348E081FFF}">
      <dgm:prSet/>
      <dgm:spPr/>
      <dgm:t>
        <a:bodyPr/>
        <a:lstStyle/>
        <a:p>
          <a:r>
            <a:rPr lang="en-US" dirty="0"/>
            <a:t>API used to structure/standardize CSS</a:t>
          </a:r>
        </a:p>
      </dgm:t>
    </dgm:pt>
    <dgm:pt modelId="{F185E42A-D954-4F82-9362-3C90AF993A24}" type="parTrans" cxnId="{1B49A439-57E4-45A4-8238-0E67CD1C7312}">
      <dgm:prSet/>
      <dgm:spPr/>
      <dgm:t>
        <a:bodyPr/>
        <a:lstStyle/>
        <a:p>
          <a:endParaRPr lang="en-US"/>
        </a:p>
      </dgm:t>
    </dgm:pt>
    <dgm:pt modelId="{7E1CFAF3-8C67-45F4-B953-3CFED8523C29}" type="sibTrans" cxnId="{1B49A439-57E4-45A4-8238-0E67CD1C7312}">
      <dgm:prSet/>
      <dgm:spPr/>
      <dgm:t>
        <a:bodyPr/>
        <a:lstStyle/>
        <a:p>
          <a:endParaRPr lang="en-US"/>
        </a:p>
      </dgm:t>
    </dgm:pt>
    <dgm:pt modelId="{89F0A4AD-8D01-4AD7-AEAC-E51613D75175}">
      <dgm:prSet custT="1"/>
      <dgm:spPr/>
      <dgm:t>
        <a:bodyPr/>
        <a:lstStyle/>
        <a:p>
          <a:r>
            <a:rPr lang="en-US" sz="1050" dirty="0" err="1"/>
            <a:t>JQuery</a:t>
          </a:r>
          <a:endParaRPr lang="en-US" sz="1050" dirty="0"/>
        </a:p>
      </dgm:t>
    </dgm:pt>
    <dgm:pt modelId="{D4279E86-2BB8-41FB-8F5B-A2CC6E4A0781}" type="parTrans" cxnId="{AD11369D-9C61-482B-8A86-37B45D5C5571}">
      <dgm:prSet/>
      <dgm:spPr/>
      <dgm:t>
        <a:bodyPr/>
        <a:lstStyle/>
        <a:p>
          <a:endParaRPr lang="en-US"/>
        </a:p>
      </dgm:t>
    </dgm:pt>
    <dgm:pt modelId="{BDC0D4A2-62E9-4454-ACDE-05D04694238B}" type="sibTrans" cxnId="{AD11369D-9C61-482B-8A86-37B45D5C5571}">
      <dgm:prSet/>
      <dgm:spPr/>
      <dgm:t>
        <a:bodyPr/>
        <a:lstStyle/>
        <a:p>
          <a:endParaRPr lang="en-US"/>
        </a:p>
      </dgm:t>
    </dgm:pt>
    <dgm:pt modelId="{080F70EA-08E4-43EC-A53C-5A6B3EC5B018}">
      <dgm:prSet/>
      <dgm:spPr/>
      <dgm:t>
        <a:bodyPr/>
        <a:lstStyle/>
        <a:p>
          <a:r>
            <a:rPr lang="en-US" dirty="0"/>
            <a:t>Allows the use of </a:t>
          </a:r>
          <a:r>
            <a:rPr lang="en-US" dirty="0" err="1"/>
            <a:t>JQuery</a:t>
          </a:r>
          <a:r>
            <a:rPr lang="en-US" dirty="0"/>
            <a:t> ‘shorthand’ libraries.</a:t>
          </a:r>
        </a:p>
      </dgm:t>
    </dgm:pt>
    <dgm:pt modelId="{BD358984-A282-4DCE-9425-CE9F9BEF9774}" type="parTrans" cxnId="{3D3A7598-444E-4EF9-B736-A0F3E9B8D601}">
      <dgm:prSet/>
      <dgm:spPr/>
      <dgm:t>
        <a:bodyPr/>
        <a:lstStyle/>
        <a:p>
          <a:endParaRPr lang="en-US"/>
        </a:p>
      </dgm:t>
    </dgm:pt>
    <dgm:pt modelId="{FDE30B3F-60D4-476C-B216-539D54303DD0}" type="sibTrans" cxnId="{3D3A7598-444E-4EF9-B736-A0F3E9B8D601}">
      <dgm:prSet/>
      <dgm:spPr/>
      <dgm:t>
        <a:bodyPr/>
        <a:lstStyle/>
        <a:p>
          <a:endParaRPr lang="en-US"/>
        </a:p>
      </dgm:t>
    </dgm:pt>
    <dgm:pt modelId="{0DAA210C-EFF9-4B3A-B0F0-1FD9C78F78CE}">
      <dgm:prSet custT="1"/>
      <dgm:spPr/>
      <dgm:t>
        <a:bodyPr/>
        <a:lstStyle/>
        <a:p>
          <a:r>
            <a:rPr lang="en-US" sz="1050" dirty="0"/>
            <a:t>Visual Studio Code</a:t>
          </a:r>
        </a:p>
      </dgm:t>
    </dgm:pt>
    <dgm:pt modelId="{0088A772-959E-4D7A-8D22-F64D10E6FD9B}" type="parTrans" cxnId="{0646E9F3-0D0C-4C3D-AC3B-67D0736DECC2}">
      <dgm:prSet/>
      <dgm:spPr/>
      <dgm:t>
        <a:bodyPr/>
        <a:lstStyle/>
        <a:p>
          <a:endParaRPr lang="en-US"/>
        </a:p>
      </dgm:t>
    </dgm:pt>
    <dgm:pt modelId="{F17962A2-8889-4EC8-AD3D-F63D024F3969}" type="sibTrans" cxnId="{0646E9F3-0D0C-4C3D-AC3B-67D0736DECC2}">
      <dgm:prSet/>
      <dgm:spPr/>
      <dgm:t>
        <a:bodyPr/>
        <a:lstStyle/>
        <a:p>
          <a:endParaRPr lang="en-US"/>
        </a:p>
      </dgm:t>
    </dgm:pt>
    <dgm:pt modelId="{A330AFB7-60EF-4FD1-894A-45831C9F1826}">
      <dgm:prSet custT="1"/>
      <dgm:spPr/>
      <dgm:t>
        <a:bodyPr/>
        <a:lstStyle/>
        <a:p>
          <a:r>
            <a:rPr lang="en-US" sz="1050" dirty="0"/>
            <a:t>GitHub Website</a:t>
          </a:r>
        </a:p>
      </dgm:t>
    </dgm:pt>
    <dgm:pt modelId="{9F8B8B3F-0518-467F-97C3-34A7889666B6}" type="parTrans" cxnId="{F18A4506-4B42-4547-8B9D-F1562079F2AB}">
      <dgm:prSet/>
      <dgm:spPr/>
      <dgm:t>
        <a:bodyPr/>
        <a:lstStyle/>
        <a:p>
          <a:endParaRPr lang="en-US"/>
        </a:p>
      </dgm:t>
    </dgm:pt>
    <dgm:pt modelId="{FDD3431F-B8EB-4030-9D10-4D018F3D810F}" type="sibTrans" cxnId="{F18A4506-4B42-4547-8B9D-F1562079F2AB}">
      <dgm:prSet/>
      <dgm:spPr/>
      <dgm:t>
        <a:bodyPr/>
        <a:lstStyle/>
        <a:p>
          <a:endParaRPr lang="en-US"/>
        </a:p>
      </dgm:t>
    </dgm:pt>
    <dgm:pt modelId="{A812C221-90B5-4136-914D-BE5D046692F1}">
      <dgm:prSet custT="1"/>
      <dgm:spPr/>
      <dgm:t>
        <a:bodyPr/>
        <a:lstStyle/>
        <a:p>
          <a:r>
            <a:rPr lang="en-US" sz="1050" dirty="0"/>
            <a:t>Email validation service to verify validity of submitted email address.</a:t>
          </a:r>
        </a:p>
      </dgm:t>
    </dgm:pt>
    <dgm:pt modelId="{013B583D-35B1-452D-B07F-270D2DBEBB6F}" type="parTrans" cxnId="{3805375A-A78E-45C8-BE88-DC866B0925C9}">
      <dgm:prSet/>
      <dgm:spPr/>
    </dgm:pt>
    <dgm:pt modelId="{609D18A4-9739-47BF-B774-A22029E44113}" type="sibTrans" cxnId="{3805375A-A78E-45C8-BE88-DC866B0925C9}">
      <dgm:prSet/>
      <dgm:spPr/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  <dgm:pt modelId="{F06B9BFE-CFDE-4C49-975C-3A6E0CB9A95A}" type="pres">
      <dgm:prSet presAssocID="{CAFE6966-C985-471C-A36B-F7C85AF65734}" presName="parentLin" presStyleCnt="0"/>
      <dgm:spPr/>
    </dgm:pt>
    <dgm:pt modelId="{FDADECB0-C37A-4453-A748-5FFD62B5E47E}" type="pres">
      <dgm:prSet presAssocID="{CAFE6966-C985-471C-A36B-F7C85AF65734}" presName="parentLeftMargin" presStyleLbl="node1" presStyleIdx="0" presStyleCnt="7"/>
      <dgm:spPr/>
    </dgm:pt>
    <dgm:pt modelId="{8CC48185-1435-47C6-93E9-D1128A17E5CB}" type="pres">
      <dgm:prSet presAssocID="{CAFE6966-C985-471C-A36B-F7C85AF6573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7CA2096-97CA-4AE0-8730-7DCEFFA8B631}" type="pres">
      <dgm:prSet presAssocID="{CAFE6966-C985-471C-A36B-F7C85AF65734}" presName="negativeSpace" presStyleCnt="0"/>
      <dgm:spPr/>
    </dgm:pt>
    <dgm:pt modelId="{624F91F3-EC21-4E15-928B-DEB6846CDE0C}" type="pres">
      <dgm:prSet presAssocID="{CAFE6966-C985-471C-A36B-F7C85AF65734}" presName="childText" presStyleLbl="conFgAcc1" presStyleIdx="0" presStyleCnt="7">
        <dgm:presLayoutVars>
          <dgm:bulletEnabled val="1"/>
        </dgm:presLayoutVars>
      </dgm:prSet>
      <dgm:spPr/>
    </dgm:pt>
    <dgm:pt modelId="{58EFF138-C919-42FB-A4C5-2F63489EA543}" type="pres">
      <dgm:prSet presAssocID="{D7AED33D-C4CF-4C92-932A-4BCC4BC104AF}" presName="spaceBetweenRectangles" presStyleCnt="0"/>
      <dgm:spPr/>
    </dgm:pt>
    <dgm:pt modelId="{CA3683EB-EEEC-4FB0-B9E6-95CA5800E514}" type="pres">
      <dgm:prSet presAssocID="{A401F4AC-D44C-44EB-A5E5-ABC09C3F2C48}" presName="parentLin" presStyleCnt="0"/>
      <dgm:spPr/>
    </dgm:pt>
    <dgm:pt modelId="{9776BAE3-2FD7-4BC1-BD48-AFD0D51F987B}" type="pres">
      <dgm:prSet presAssocID="{A401F4AC-D44C-44EB-A5E5-ABC09C3F2C48}" presName="parentLeftMargin" presStyleLbl="node1" presStyleIdx="0" presStyleCnt="7"/>
      <dgm:spPr/>
    </dgm:pt>
    <dgm:pt modelId="{1FBC477A-4A85-44ED-9B33-45CEB76BE033}" type="pres">
      <dgm:prSet presAssocID="{A401F4AC-D44C-44EB-A5E5-ABC09C3F2C4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3808EE8-C0A4-4897-8887-851FF0003675}" type="pres">
      <dgm:prSet presAssocID="{A401F4AC-D44C-44EB-A5E5-ABC09C3F2C48}" presName="negativeSpace" presStyleCnt="0"/>
      <dgm:spPr/>
    </dgm:pt>
    <dgm:pt modelId="{99721318-0F88-4A69-9FF3-A6E351AF123B}" type="pres">
      <dgm:prSet presAssocID="{A401F4AC-D44C-44EB-A5E5-ABC09C3F2C48}" presName="childText" presStyleLbl="conFgAcc1" presStyleIdx="1" presStyleCnt="7">
        <dgm:presLayoutVars>
          <dgm:bulletEnabled val="1"/>
        </dgm:presLayoutVars>
      </dgm:prSet>
      <dgm:spPr/>
    </dgm:pt>
    <dgm:pt modelId="{D1043A0A-541C-47F2-A727-F60F00FB17D5}" type="pres">
      <dgm:prSet presAssocID="{C81E5A24-DC09-460D-9A64-2D1EA7179EB9}" presName="spaceBetweenRectangles" presStyleCnt="0"/>
      <dgm:spPr/>
    </dgm:pt>
    <dgm:pt modelId="{49A41BC7-9754-46E1-8E0E-E64B8666F5F7}" type="pres">
      <dgm:prSet presAssocID="{609A1A55-09F3-4CAE-9C04-66D484BECEAA}" presName="parentLin" presStyleCnt="0"/>
      <dgm:spPr/>
    </dgm:pt>
    <dgm:pt modelId="{75134C88-7A58-4868-B8DA-4337A9F78A40}" type="pres">
      <dgm:prSet presAssocID="{609A1A55-09F3-4CAE-9C04-66D484BECEAA}" presName="parentLeftMargin" presStyleLbl="node1" presStyleIdx="1" presStyleCnt="7"/>
      <dgm:spPr/>
    </dgm:pt>
    <dgm:pt modelId="{EB6BE5C9-A4A1-4228-B75C-AE061B81A4C8}" type="pres">
      <dgm:prSet presAssocID="{609A1A55-09F3-4CAE-9C04-66D484BECE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60E77C1-E600-4D5A-A912-4BC0BF6C8EF6}" type="pres">
      <dgm:prSet presAssocID="{609A1A55-09F3-4CAE-9C04-66D484BECEAA}" presName="negativeSpace" presStyleCnt="0"/>
      <dgm:spPr/>
    </dgm:pt>
    <dgm:pt modelId="{8DBAE2D9-5143-4A0B-83E0-0887DADB00FC}" type="pres">
      <dgm:prSet presAssocID="{609A1A55-09F3-4CAE-9C04-66D484BECEAA}" presName="childText" presStyleLbl="conFgAcc1" presStyleIdx="2" presStyleCnt="7">
        <dgm:presLayoutVars>
          <dgm:bulletEnabled val="1"/>
        </dgm:presLayoutVars>
      </dgm:prSet>
      <dgm:spPr/>
    </dgm:pt>
    <dgm:pt modelId="{AF5C0D07-FD8A-4928-B9F7-A204F7733694}" type="pres">
      <dgm:prSet presAssocID="{B69D66F6-D0F4-4556-8C0F-770975A9C0E6}" presName="spaceBetweenRectangles" presStyleCnt="0"/>
      <dgm:spPr/>
    </dgm:pt>
    <dgm:pt modelId="{C3BD60A7-35E0-4FA7-900B-FB9929B191CE}" type="pres">
      <dgm:prSet presAssocID="{83988C78-43C3-44CF-8DEF-3E48CFB99B24}" presName="parentLin" presStyleCnt="0"/>
      <dgm:spPr/>
    </dgm:pt>
    <dgm:pt modelId="{87BDBA18-5540-4F80-BA0F-F0619480DFF3}" type="pres">
      <dgm:prSet presAssocID="{83988C78-43C3-44CF-8DEF-3E48CFB99B24}" presName="parentLeftMargin" presStyleLbl="node1" presStyleIdx="2" presStyleCnt="7"/>
      <dgm:spPr/>
    </dgm:pt>
    <dgm:pt modelId="{A14FA641-1D3A-4403-9675-3666D6E0772D}" type="pres">
      <dgm:prSet presAssocID="{83988C78-43C3-44CF-8DEF-3E48CFB99B2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3C57B90-7F86-4A74-9CCB-D1914A70C788}" type="pres">
      <dgm:prSet presAssocID="{83988C78-43C3-44CF-8DEF-3E48CFB99B24}" presName="negativeSpace" presStyleCnt="0"/>
      <dgm:spPr/>
    </dgm:pt>
    <dgm:pt modelId="{EB2684DC-EF3F-4D4E-8221-C6D53D05D4C9}" type="pres">
      <dgm:prSet presAssocID="{83988C78-43C3-44CF-8DEF-3E48CFB99B24}" presName="childText" presStyleLbl="conFgAcc1" presStyleIdx="3" presStyleCnt="7">
        <dgm:presLayoutVars>
          <dgm:bulletEnabled val="1"/>
        </dgm:presLayoutVars>
      </dgm:prSet>
      <dgm:spPr/>
    </dgm:pt>
    <dgm:pt modelId="{E80E9200-ADF3-4638-96FC-D3854F3548CA}" type="pres">
      <dgm:prSet presAssocID="{A63D827E-7BA5-4BFA-A254-F1F5F251F2FF}" presName="spaceBetweenRectangles" presStyleCnt="0"/>
      <dgm:spPr/>
    </dgm:pt>
    <dgm:pt modelId="{F4204E46-4553-422B-A600-8A0E77A9B37D}" type="pres">
      <dgm:prSet presAssocID="{89F0A4AD-8D01-4AD7-AEAC-E51613D75175}" presName="parentLin" presStyleCnt="0"/>
      <dgm:spPr/>
    </dgm:pt>
    <dgm:pt modelId="{7EC13F2B-779C-4480-B5B1-BF8739358ABB}" type="pres">
      <dgm:prSet presAssocID="{89F0A4AD-8D01-4AD7-AEAC-E51613D75175}" presName="parentLeftMargin" presStyleLbl="node1" presStyleIdx="3" presStyleCnt="7"/>
      <dgm:spPr/>
    </dgm:pt>
    <dgm:pt modelId="{4CD587AD-90FB-4BCD-AC4F-A91918B7F108}" type="pres">
      <dgm:prSet presAssocID="{89F0A4AD-8D01-4AD7-AEAC-E51613D7517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67A0C5E-F1BB-4C7B-841E-3ED043B035F2}" type="pres">
      <dgm:prSet presAssocID="{89F0A4AD-8D01-4AD7-AEAC-E51613D75175}" presName="negativeSpace" presStyleCnt="0"/>
      <dgm:spPr/>
    </dgm:pt>
    <dgm:pt modelId="{899A55B9-E1CE-4E03-B94C-85AE77206E58}" type="pres">
      <dgm:prSet presAssocID="{89F0A4AD-8D01-4AD7-AEAC-E51613D75175}" presName="childText" presStyleLbl="conFgAcc1" presStyleIdx="4" presStyleCnt="7">
        <dgm:presLayoutVars>
          <dgm:bulletEnabled val="1"/>
        </dgm:presLayoutVars>
      </dgm:prSet>
      <dgm:spPr/>
    </dgm:pt>
    <dgm:pt modelId="{FE671AF3-5B99-4793-BD3A-E8958A47F000}" type="pres">
      <dgm:prSet presAssocID="{BDC0D4A2-62E9-4454-ACDE-05D04694238B}" presName="spaceBetweenRectangles" presStyleCnt="0"/>
      <dgm:spPr/>
    </dgm:pt>
    <dgm:pt modelId="{7967AEE4-A1F1-4836-A116-4BA5EDAC4C45}" type="pres">
      <dgm:prSet presAssocID="{0DAA210C-EFF9-4B3A-B0F0-1FD9C78F78CE}" presName="parentLin" presStyleCnt="0"/>
      <dgm:spPr/>
    </dgm:pt>
    <dgm:pt modelId="{5E410C57-CF91-40C3-A4AC-2E88FC4869F1}" type="pres">
      <dgm:prSet presAssocID="{0DAA210C-EFF9-4B3A-B0F0-1FD9C78F78CE}" presName="parentLeftMargin" presStyleLbl="node1" presStyleIdx="4" presStyleCnt="7"/>
      <dgm:spPr/>
    </dgm:pt>
    <dgm:pt modelId="{329E2E5A-6183-4311-A21A-F47564421B1D}" type="pres">
      <dgm:prSet presAssocID="{0DAA210C-EFF9-4B3A-B0F0-1FD9C78F78C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2D12E86-78D9-43F9-9284-CF5DC90F0F7F}" type="pres">
      <dgm:prSet presAssocID="{0DAA210C-EFF9-4B3A-B0F0-1FD9C78F78CE}" presName="negativeSpace" presStyleCnt="0"/>
      <dgm:spPr/>
    </dgm:pt>
    <dgm:pt modelId="{C21DD396-60E0-4040-9380-F43EB19E5F65}" type="pres">
      <dgm:prSet presAssocID="{0DAA210C-EFF9-4B3A-B0F0-1FD9C78F78CE}" presName="childText" presStyleLbl="conFgAcc1" presStyleIdx="5" presStyleCnt="7">
        <dgm:presLayoutVars>
          <dgm:bulletEnabled val="1"/>
        </dgm:presLayoutVars>
      </dgm:prSet>
      <dgm:spPr/>
    </dgm:pt>
    <dgm:pt modelId="{E2598688-8665-4C8D-8B08-EE21E9FDCEC4}" type="pres">
      <dgm:prSet presAssocID="{F17962A2-8889-4EC8-AD3D-F63D024F3969}" presName="spaceBetweenRectangles" presStyleCnt="0"/>
      <dgm:spPr/>
    </dgm:pt>
    <dgm:pt modelId="{5D3B6318-48D1-4FB8-A0B9-0A358186B2F5}" type="pres">
      <dgm:prSet presAssocID="{A330AFB7-60EF-4FD1-894A-45831C9F1826}" presName="parentLin" presStyleCnt="0"/>
      <dgm:spPr/>
    </dgm:pt>
    <dgm:pt modelId="{DB58AE40-4169-4E00-8E06-6492D170917D}" type="pres">
      <dgm:prSet presAssocID="{A330AFB7-60EF-4FD1-894A-45831C9F1826}" presName="parentLeftMargin" presStyleLbl="node1" presStyleIdx="5" presStyleCnt="7"/>
      <dgm:spPr/>
    </dgm:pt>
    <dgm:pt modelId="{336CA02F-514F-4728-87D4-D7CF6431F57B}" type="pres">
      <dgm:prSet presAssocID="{A330AFB7-60EF-4FD1-894A-45831C9F182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678EBEDC-1120-4DCB-A5D3-521BBA81FC82}" type="pres">
      <dgm:prSet presAssocID="{A330AFB7-60EF-4FD1-894A-45831C9F1826}" presName="negativeSpace" presStyleCnt="0"/>
      <dgm:spPr/>
    </dgm:pt>
    <dgm:pt modelId="{B1DDC71A-37BD-4A01-AFB1-A289DA4209C4}" type="pres">
      <dgm:prSet presAssocID="{A330AFB7-60EF-4FD1-894A-45831C9F182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94F7703-7C8B-42F0-8D89-F53C054448BE}" type="presOf" srcId="{83988C78-43C3-44CF-8DEF-3E48CFB99B24}" destId="{87BDBA18-5540-4F80-BA0F-F0619480DFF3}" srcOrd="0" destOrd="0" presId="urn:microsoft.com/office/officeart/2005/8/layout/list1"/>
    <dgm:cxn modelId="{F18A4506-4B42-4547-8B9D-F1562079F2AB}" srcId="{7D0E33EF-41B7-4A89-B7A2-7FF1B4733F88}" destId="{A330AFB7-60EF-4FD1-894A-45831C9F1826}" srcOrd="6" destOrd="0" parTransId="{9F8B8B3F-0518-467F-97C3-34A7889666B6}" sibTransId="{FDD3431F-B8EB-4030-9D10-4D018F3D810F}"/>
    <dgm:cxn modelId="{D89F6D10-E623-462F-BDEB-9DF0B9F1A157}" type="presOf" srcId="{125D9F4E-BF46-4B67-A0AD-AF348E081FFF}" destId="{EB2684DC-EF3F-4D4E-8221-C6D53D05D4C9}" srcOrd="0" destOrd="0" presId="urn:microsoft.com/office/officeart/2005/8/layout/list1"/>
    <dgm:cxn modelId="{59F05117-F81E-4FCD-9537-5166FB43FBEC}" type="presOf" srcId="{83988C78-43C3-44CF-8DEF-3E48CFB99B24}" destId="{A14FA641-1D3A-4403-9675-3666D6E0772D}" srcOrd="1" destOrd="0" presId="urn:microsoft.com/office/officeart/2005/8/layout/list1"/>
    <dgm:cxn modelId="{FEDC171B-1397-4BD5-9FBF-24174EDD927E}" srcId="{7D0E33EF-41B7-4A89-B7A2-7FF1B4733F88}" destId="{609A1A55-09F3-4CAE-9C04-66D484BECEAA}" srcOrd="2" destOrd="0" parTransId="{6B61EBC4-5B04-4126-9BCC-6328D091B310}" sibTransId="{B69D66F6-D0F4-4556-8C0F-770975A9C0E6}"/>
    <dgm:cxn modelId="{50452B27-71C9-415A-9283-774134646EE3}" type="presOf" srcId="{A812C221-90B5-4136-914D-BE5D046692F1}" destId="{99721318-0F88-4A69-9FF3-A6E351AF123B}" srcOrd="0" destOrd="0" presId="urn:microsoft.com/office/officeart/2005/8/layout/list1"/>
    <dgm:cxn modelId="{F57D792E-0EA7-4D7D-B458-FBA279374865}" type="presOf" srcId="{0DAA210C-EFF9-4B3A-B0F0-1FD9C78F78CE}" destId="{329E2E5A-6183-4311-A21A-F47564421B1D}" srcOrd="1" destOrd="0" presId="urn:microsoft.com/office/officeart/2005/8/layout/list1"/>
    <dgm:cxn modelId="{6FE95535-B448-4F8F-98A1-465D2C616045}" type="presOf" srcId="{A401F4AC-D44C-44EB-A5E5-ABC09C3F2C48}" destId="{9776BAE3-2FD7-4BC1-BD48-AFD0D51F987B}" srcOrd="0" destOrd="0" presId="urn:microsoft.com/office/officeart/2005/8/layout/list1"/>
    <dgm:cxn modelId="{1B49A439-57E4-45A4-8238-0E67CD1C7312}" srcId="{83988C78-43C3-44CF-8DEF-3E48CFB99B24}" destId="{125D9F4E-BF46-4B67-A0AD-AF348E081FFF}" srcOrd="0" destOrd="0" parTransId="{F185E42A-D954-4F82-9362-3C90AF993A24}" sibTransId="{7E1CFAF3-8C67-45F4-B953-3CFED8523C29}"/>
    <dgm:cxn modelId="{5435295F-43D0-4D85-84D1-0FB773807F1F}" type="presOf" srcId="{A401F4AC-D44C-44EB-A5E5-ABC09C3F2C48}" destId="{1FBC477A-4A85-44ED-9B33-45CEB76BE033}" srcOrd="1" destOrd="0" presId="urn:microsoft.com/office/officeart/2005/8/layout/list1"/>
    <dgm:cxn modelId="{5EE2B544-02B8-448A-927C-6D01F63AC60C}" type="presOf" srcId="{0DAA210C-EFF9-4B3A-B0F0-1FD9C78F78CE}" destId="{5E410C57-CF91-40C3-A4AC-2E88FC4869F1}" srcOrd="0" destOrd="0" presId="urn:microsoft.com/office/officeart/2005/8/layout/list1"/>
    <dgm:cxn modelId="{EDD9EF4E-7386-4B87-B9F7-599F8ACA20B7}" type="presOf" srcId="{89F0A4AD-8D01-4AD7-AEAC-E51613D75175}" destId="{7EC13F2B-779C-4480-B5B1-BF8739358ABB}" srcOrd="0" destOrd="0" presId="urn:microsoft.com/office/officeart/2005/8/layout/list1"/>
    <dgm:cxn modelId="{5E65D452-FA8E-4D04-8421-29A1AA56F623}" srcId="{7D0E33EF-41B7-4A89-B7A2-7FF1B4733F88}" destId="{83988C78-43C3-44CF-8DEF-3E48CFB99B24}" srcOrd="3" destOrd="0" parTransId="{D122A58F-C03B-4AE1-BD03-C76C09BB0A0A}" sibTransId="{A63D827E-7BA5-4BFA-A254-F1F5F251F2FF}"/>
    <dgm:cxn modelId="{A5417F78-482F-4EF5-9146-482D773915C3}" type="presOf" srcId="{A330AFB7-60EF-4FD1-894A-45831C9F1826}" destId="{DB58AE40-4169-4E00-8E06-6492D170917D}" srcOrd="0" destOrd="0" presId="urn:microsoft.com/office/officeart/2005/8/layout/list1"/>
    <dgm:cxn modelId="{89A5BD58-CA50-48BF-A224-7738F98141E3}" type="presOf" srcId="{609A1A55-09F3-4CAE-9C04-66D484BECEAA}" destId="{75134C88-7A58-4868-B8DA-4337A9F78A40}" srcOrd="0" destOrd="0" presId="urn:microsoft.com/office/officeart/2005/8/layout/list1"/>
    <dgm:cxn modelId="{3805375A-A78E-45C8-BE88-DC866B0925C9}" srcId="{A401F4AC-D44C-44EB-A5E5-ABC09C3F2C48}" destId="{A812C221-90B5-4136-914D-BE5D046692F1}" srcOrd="0" destOrd="0" parTransId="{013B583D-35B1-452D-B07F-270D2DBEBB6F}" sibTransId="{609D18A4-9739-47BF-B774-A22029E44113}"/>
    <dgm:cxn modelId="{B72AF685-88F6-44A1-8331-2234BB381F29}" srcId="{CAFE6966-C985-471C-A36B-F7C85AF65734}" destId="{CF687E39-E6E2-4A27-BF45-F98CC9B02FF2}" srcOrd="0" destOrd="0" parTransId="{C5B1FA53-B3CD-408B-8765-DCEE88CC1062}" sibTransId="{8C92CAF2-A8FA-4D34-A303-51D91409F0F8}"/>
    <dgm:cxn modelId="{3D3A7598-444E-4EF9-B736-A0F3E9B8D601}" srcId="{89F0A4AD-8D01-4AD7-AEAC-E51613D75175}" destId="{080F70EA-08E4-43EC-A53C-5A6B3EC5B018}" srcOrd="0" destOrd="0" parTransId="{BD358984-A282-4DCE-9425-CE9F9BEF9774}" sibTransId="{FDE30B3F-60D4-476C-B216-539D54303DD0}"/>
    <dgm:cxn modelId="{AD11369D-9C61-482B-8A86-37B45D5C5571}" srcId="{7D0E33EF-41B7-4A89-B7A2-7FF1B4733F88}" destId="{89F0A4AD-8D01-4AD7-AEAC-E51613D75175}" srcOrd="4" destOrd="0" parTransId="{D4279E86-2BB8-41FB-8F5B-A2CC6E4A0781}" sibTransId="{BDC0D4A2-62E9-4454-ACDE-05D04694238B}"/>
    <dgm:cxn modelId="{75C1A69D-B76D-4520-B978-2E147250430A}" type="presOf" srcId="{CAFE6966-C985-471C-A36B-F7C85AF65734}" destId="{FDADECB0-C37A-4453-A748-5FFD62B5E47E}" srcOrd="0" destOrd="0" presId="urn:microsoft.com/office/officeart/2005/8/layout/list1"/>
    <dgm:cxn modelId="{C30A2EA2-7B10-487A-9933-7DA969FA43CB}" type="presOf" srcId="{080F70EA-08E4-43EC-A53C-5A6B3EC5B018}" destId="{899A55B9-E1CE-4E03-B94C-85AE77206E58}" srcOrd="0" destOrd="0" presId="urn:microsoft.com/office/officeart/2005/8/layout/list1"/>
    <dgm:cxn modelId="{DFECEDA9-4EC5-4A49-8135-B9F07F01F679}" type="presOf" srcId="{609A1A55-09F3-4CAE-9C04-66D484BECEAA}" destId="{EB6BE5C9-A4A1-4228-B75C-AE061B81A4C8}" srcOrd="1" destOrd="0" presId="urn:microsoft.com/office/officeart/2005/8/layout/list1"/>
    <dgm:cxn modelId="{74470CAC-C9FA-4FC0-B437-35283DC2A884}" type="presOf" srcId="{7D0E33EF-41B7-4A89-B7A2-7FF1B4733F88}" destId="{2CAE7920-7F63-402F-9164-E66A5FE54608}" srcOrd="0" destOrd="0" presId="urn:microsoft.com/office/officeart/2005/8/layout/list1"/>
    <dgm:cxn modelId="{F3F5C1AE-A999-4A05-B788-815879425F92}" type="presOf" srcId="{89F0A4AD-8D01-4AD7-AEAC-E51613D75175}" destId="{4CD587AD-90FB-4BCD-AC4F-A91918B7F108}" srcOrd="1" destOrd="0" presId="urn:microsoft.com/office/officeart/2005/8/layout/list1"/>
    <dgm:cxn modelId="{E31D13B3-1C45-4353-A255-37001FA239D2}" type="presOf" srcId="{CAFE6966-C985-471C-A36B-F7C85AF65734}" destId="{8CC48185-1435-47C6-93E9-D1128A17E5CB}" srcOrd="1" destOrd="0" presId="urn:microsoft.com/office/officeart/2005/8/layout/list1"/>
    <dgm:cxn modelId="{EDD0F5C9-AD8A-484B-9659-AEA6C4A7206D}" type="presOf" srcId="{CF687E39-E6E2-4A27-BF45-F98CC9B02FF2}" destId="{624F91F3-EC21-4E15-928B-DEB6846CDE0C}" srcOrd="0" destOrd="0" presId="urn:microsoft.com/office/officeart/2005/8/layout/list1"/>
    <dgm:cxn modelId="{7E1113D9-04BA-45C6-BC0B-9C3A184FDCC6}" srcId="{7D0E33EF-41B7-4A89-B7A2-7FF1B4733F88}" destId="{A401F4AC-D44C-44EB-A5E5-ABC09C3F2C48}" srcOrd="1" destOrd="0" parTransId="{63E41C73-5435-426A-A59E-1816D880DBA3}" sibTransId="{C81E5A24-DC09-460D-9A64-2D1EA7179EB9}"/>
    <dgm:cxn modelId="{8F8007DA-2F6B-4D61-BD25-461BC8549B27}" srcId="{7D0E33EF-41B7-4A89-B7A2-7FF1B4733F88}" destId="{CAFE6966-C985-471C-A36B-F7C85AF65734}" srcOrd="0" destOrd="0" parTransId="{2E7FB6DE-C421-434B-BF29-9B7F91C74163}" sibTransId="{D7AED33D-C4CF-4C92-932A-4BCC4BC104AF}"/>
    <dgm:cxn modelId="{55055ADB-0B1C-4F28-8F24-E4DDFAF0F8E7}" srcId="{609A1A55-09F3-4CAE-9C04-66D484BECEAA}" destId="{2A219A1B-4ABA-45E5-9C11-A5E4957D7059}" srcOrd="0" destOrd="0" parTransId="{18CFE5EF-1964-4CE2-A5BD-01E6C3D5F2BD}" sibTransId="{3C3C205F-8BB6-4520-B682-D4E0374DC744}"/>
    <dgm:cxn modelId="{FE45AEE4-3178-4680-BB83-855F9C20D01C}" type="presOf" srcId="{A330AFB7-60EF-4FD1-894A-45831C9F1826}" destId="{336CA02F-514F-4728-87D4-D7CF6431F57B}" srcOrd="1" destOrd="0" presId="urn:microsoft.com/office/officeart/2005/8/layout/list1"/>
    <dgm:cxn modelId="{F81596EC-1BBA-4BB7-B20B-765C7014C764}" type="presOf" srcId="{2A219A1B-4ABA-45E5-9C11-A5E4957D7059}" destId="{8DBAE2D9-5143-4A0B-83E0-0887DADB00FC}" srcOrd="0" destOrd="0" presId="urn:microsoft.com/office/officeart/2005/8/layout/list1"/>
    <dgm:cxn modelId="{0646E9F3-0D0C-4C3D-AC3B-67D0736DECC2}" srcId="{7D0E33EF-41B7-4A89-B7A2-7FF1B4733F88}" destId="{0DAA210C-EFF9-4B3A-B0F0-1FD9C78F78CE}" srcOrd="5" destOrd="0" parTransId="{0088A772-959E-4D7A-8D22-F64D10E6FD9B}" sibTransId="{F17962A2-8889-4EC8-AD3D-F63D024F3969}"/>
    <dgm:cxn modelId="{D7800046-19CC-4BCF-9485-E72BB52CD824}" type="presParOf" srcId="{2CAE7920-7F63-402F-9164-E66A5FE54608}" destId="{F06B9BFE-CFDE-4C49-975C-3A6E0CB9A95A}" srcOrd="0" destOrd="0" presId="urn:microsoft.com/office/officeart/2005/8/layout/list1"/>
    <dgm:cxn modelId="{BC595395-27FE-488D-895F-05CA517DF34D}" type="presParOf" srcId="{F06B9BFE-CFDE-4C49-975C-3A6E0CB9A95A}" destId="{FDADECB0-C37A-4453-A748-5FFD62B5E47E}" srcOrd="0" destOrd="0" presId="urn:microsoft.com/office/officeart/2005/8/layout/list1"/>
    <dgm:cxn modelId="{5CCA8266-6CAC-4330-8732-F733945CE9EC}" type="presParOf" srcId="{F06B9BFE-CFDE-4C49-975C-3A6E0CB9A95A}" destId="{8CC48185-1435-47C6-93E9-D1128A17E5CB}" srcOrd="1" destOrd="0" presId="urn:microsoft.com/office/officeart/2005/8/layout/list1"/>
    <dgm:cxn modelId="{4FBE557A-492C-4383-BC53-B729871DA44C}" type="presParOf" srcId="{2CAE7920-7F63-402F-9164-E66A5FE54608}" destId="{D7CA2096-97CA-4AE0-8730-7DCEFFA8B631}" srcOrd="1" destOrd="0" presId="urn:microsoft.com/office/officeart/2005/8/layout/list1"/>
    <dgm:cxn modelId="{C2C5F133-ECE6-419C-B914-AB13C28A9755}" type="presParOf" srcId="{2CAE7920-7F63-402F-9164-E66A5FE54608}" destId="{624F91F3-EC21-4E15-928B-DEB6846CDE0C}" srcOrd="2" destOrd="0" presId="urn:microsoft.com/office/officeart/2005/8/layout/list1"/>
    <dgm:cxn modelId="{1E07B686-8601-4CB4-9214-D9CF9685425B}" type="presParOf" srcId="{2CAE7920-7F63-402F-9164-E66A5FE54608}" destId="{58EFF138-C919-42FB-A4C5-2F63489EA543}" srcOrd="3" destOrd="0" presId="urn:microsoft.com/office/officeart/2005/8/layout/list1"/>
    <dgm:cxn modelId="{20ED6171-2FCF-42A3-9EBC-B9CE9F282C76}" type="presParOf" srcId="{2CAE7920-7F63-402F-9164-E66A5FE54608}" destId="{CA3683EB-EEEC-4FB0-B9E6-95CA5800E514}" srcOrd="4" destOrd="0" presId="urn:microsoft.com/office/officeart/2005/8/layout/list1"/>
    <dgm:cxn modelId="{D2F9727A-6CF7-45C4-89AD-0F23617D0E1B}" type="presParOf" srcId="{CA3683EB-EEEC-4FB0-B9E6-95CA5800E514}" destId="{9776BAE3-2FD7-4BC1-BD48-AFD0D51F987B}" srcOrd="0" destOrd="0" presId="urn:microsoft.com/office/officeart/2005/8/layout/list1"/>
    <dgm:cxn modelId="{D98DE78B-E8E7-42EF-9B0C-6C20522C6FA5}" type="presParOf" srcId="{CA3683EB-EEEC-4FB0-B9E6-95CA5800E514}" destId="{1FBC477A-4A85-44ED-9B33-45CEB76BE033}" srcOrd="1" destOrd="0" presId="urn:microsoft.com/office/officeart/2005/8/layout/list1"/>
    <dgm:cxn modelId="{6E8CD910-A5BA-4C5B-A242-9639316A63F9}" type="presParOf" srcId="{2CAE7920-7F63-402F-9164-E66A5FE54608}" destId="{13808EE8-C0A4-4897-8887-851FF0003675}" srcOrd="5" destOrd="0" presId="urn:microsoft.com/office/officeart/2005/8/layout/list1"/>
    <dgm:cxn modelId="{CB2F1A62-0406-4E86-B7B2-F222E67DD815}" type="presParOf" srcId="{2CAE7920-7F63-402F-9164-E66A5FE54608}" destId="{99721318-0F88-4A69-9FF3-A6E351AF123B}" srcOrd="6" destOrd="0" presId="urn:microsoft.com/office/officeart/2005/8/layout/list1"/>
    <dgm:cxn modelId="{C70F36F5-C050-484D-8A17-8C1F703B2EB5}" type="presParOf" srcId="{2CAE7920-7F63-402F-9164-E66A5FE54608}" destId="{D1043A0A-541C-47F2-A727-F60F00FB17D5}" srcOrd="7" destOrd="0" presId="urn:microsoft.com/office/officeart/2005/8/layout/list1"/>
    <dgm:cxn modelId="{3255727B-716E-4315-BF73-7711CDDD05EE}" type="presParOf" srcId="{2CAE7920-7F63-402F-9164-E66A5FE54608}" destId="{49A41BC7-9754-46E1-8E0E-E64B8666F5F7}" srcOrd="8" destOrd="0" presId="urn:microsoft.com/office/officeart/2005/8/layout/list1"/>
    <dgm:cxn modelId="{E88BE7D0-DC74-4EA0-A23B-1F8958224181}" type="presParOf" srcId="{49A41BC7-9754-46E1-8E0E-E64B8666F5F7}" destId="{75134C88-7A58-4868-B8DA-4337A9F78A40}" srcOrd="0" destOrd="0" presId="urn:microsoft.com/office/officeart/2005/8/layout/list1"/>
    <dgm:cxn modelId="{CD84938B-20CA-4658-8708-CE00E73D5216}" type="presParOf" srcId="{49A41BC7-9754-46E1-8E0E-E64B8666F5F7}" destId="{EB6BE5C9-A4A1-4228-B75C-AE061B81A4C8}" srcOrd="1" destOrd="0" presId="urn:microsoft.com/office/officeart/2005/8/layout/list1"/>
    <dgm:cxn modelId="{A1F67489-8CFD-4B58-8455-68FE2B3374A0}" type="presParOf" srcId="{2CAE7920-7F63-402F-9164-E66A5FE54608}" destId="{A60E77C1-E600-4D5A-A912-4BC0BF6C8EF6}" srcOrd="9" destOrd="0" presId="urn:microsoft.com/office/officeart/2005/8/layout/list1"/>
    <dgm:cxn modelId="{A9B5BB79-3557-4212-866C-5536422A53F6}" type="presParOf" srcId="{2CAE7920-7F63-402F-9164-E66A5FE54608}" destId="{8DBAE2D9-5143-4A0B-83E0-0887DADB00FC}" srcOrd="10" destOrd="0" presId="urn:microsoft.com/office/officeart/2005/8/layout/list1"/>
    <dgm:cxn modelId="{096BA2D4-D333-492F-A64A-ED74B1619731}" type="presParOf" srcId="{2CAE7920-7F63-402F-9164-E66A5FE54608}" destId="{AF5C0D07-FD8A-4928-B9F7-A204F7733694}" srcOrd="11" destOrd="0" presId="urn:microsoft.com/office/officeart/2005/8/layout/list1"/>
    <dgm:cxn modelId="{0F9E0690-D99B-48FA-9000-208002201FE9}" type="presParOf" srcId="{2CAE7920-7F63-402F-9164-E66A5FE54608}" destId="{C3BD60A7-35E0-4FA7-900B-FB9929B191CE}" srcOrd="12" destOrd="0" presId="urn:microsoft.com/office/officeart/2005/8/layout/list1"/>
    <dgm:cxn modelId="{4DF24695-1CDD-44B3-B0F2-ECFE3E0BF3DD}" type="presParOf" srcId="{C3BD60A7-35E0-4FA7-900B-FB9929B191CE}" destId="{87BDBA18-5540-4F80-BA0F-F0619480DFF3}" srcOrd="0" destOrd="0" presId="urn:microsoft.com/office/officeart/2005/8/layout/list1"/>
    <dgm:cxn modelId="{96853B8B-9132-452A-B48F-8746298E5025}" type="presParOf" srcId="{C3BD60A7-35E0-4FA7-900B-FB9929B191CE}" destId="{A14FA641-1D3A-4403-9675-3666D6E0772D}" srcOrd="1" destOrd="0" presId="urn:microsoft.com/office/officeart/2005/8/layout/list1"/>
    <dgm:cxn modelId="{633C4F1E-EA9D-4D7F-9DFB-EE95A064CF11}" type="presParOf" srcId="{2CAE7920-7F63-402F-9164-E66A5FE54608}" destId="{63C57B90-7F86-4A74-9CCB-D1914A70C788}" srcOrd="13" destOrd="0" presId="urn:microsoft.com/office/officeart/2005/8/layout/list1"/>
    <dgm:cxn modelId="{C93B33E6-4B20-459C-AE90-9771287944C9}" type="presParOf" srcId="{2CAE7920-7F63-402F-9164-E66A5FE54608}" destId="{EB2684DC-EF3F-4D4E-8221-C6D53D05D4C9}" srcOrd="14" destOrd="0" presId="urn:microsoft.com/office/officeart/2005/8/layout/list1"/>
    <dgm:cxn modelId="{A44255F6-12BE-49F6-8AF3-66C97FB34D6F}" type="presParOf" srcId="{2CAE7920-7F63-402F-9164-E66A5FE54608}" destId="{E80E9200-ADF3-4638-96FC-D3854F3548CA}" srcOrd="15" destOrd="0" presId="urn:microsoft.com/office/officeart/2005/8/layout/list1"/>
    <dgm:cxn modelId="{8075ABA5-8AA7-46DC-BF89-231F13DC3A1F}" type="presParOf" srcId="{2CAE7920-7F63-402F-9164-E66A5FE54608}" destId="{F4204E46-4553-422B-A600-8A0E77A9B37D}" srcOrd="16" destOrd="0" presId="urn:microsoft.com/office/officeart/2005/8/layout/list1"/>
    <dgm:cxn modelId="{2ACA0238-F14B-4400-9334-F3531D80CCD6}" type="presParOf" srcId="{F4204E46-4553-422B-A600-8A0E77A9B37D}" destId="{7EC13F2B-779C-4480-B5B1-BF8739358ABB}" srcOrd="0" destOrd="0" presId="urn:microsoft.com/office/officeart/2005/8/layout/list1"/>
    <dgm:cxn modelId="{D9727E46-9A60-4583-A6FE-B05870CC63E0}" type="presParOf" srcId="{F4204E46-4553-422B-A600-8A0E77A9B37D}" destId="{4CD587AD-90FB-4BCD-AC4F-A91918B7F108}" srcOrd="1" destOrd="0" presId="urn:microsoft.com/office/officeart/2005/8/layout/list1"/>
    <dgm:cxn modelId="{C3B387A1-F7D1-4309-8A37-0647018AD453}" type="presParOf" srcId="{2CAE7920-7F63-402F-9164-E66A5FE54608}" destId="{C67A0C5E-F1BB-4C7B-841E-3ED043B035F2}" srcOrd="17" destOrd="0" presId="urn:microsoft.com/office/officeart/2005/8/layout/list1"/>
    <dgm:cxn modelId="{0EDF3671-F35F-4DA3-849E-85E988AFEDEA}" type="presParOf" srcId="{2CAE7920-7F63-402F-9164-E66A5FE54608}" destId="{899A55B9-E1CE-4E03-B94C-85AE77206E58}" srcOrd="18" destOrd="0" presId="urn:microsoft.com/office/officeart/2005/8/layout/list1"/>
    <dgm:cxn modelId="{D28480E8-6A2F-41C7-96AF-27001128F19C}" type="presParOf" srcId="{2CAE7920-7F63-402F-9164-E66A5FE54608}" destId="{FE671AF3-5B99-4793-BD3A-E8958A47F000}" srcOrd="19" destOrd="0" presId="urn:microsoft.com/office/officeart/2005/8/layout/list1"/>
    <dgm:cxn modelId="{0F0BB8A4-8BAC-4391-818B-E350FBBE86E0}" type="presParOf" srcId="{2CAE7920-7F63-402F-9164-E66A5FE54608}" destId="{7967AEE4-A1F1-4836-A116-4BA5EDAC4C45}" srcOrd="20" destOrd="0" presId="urn:microsoft.com/office/officeart/2005/8/layout/list1"/>
    <dgm:cxn modelId="{2BE53473-351B-4CEA-9853-4F7DA884B002}" type="presParOf" srcId="{7967AEE4-A1F1-4836-A116-4BA5EDAC4C45}" destId="{5E410C57-CF91-40C3-A4AC-2E88FC4869F1}" srcOrd="0" destOrd="0" presId="urn:microsoft.com/office/officeart/2005/8/layout/list1"/>
    <dgm:cxn modelId="{ECFE01CE-96ED-442A-A850-94AB66F27CAD}" type="presParOf" srcId="{7967AEE4-A1F1-4836-A116-4BA5EDAC4C45}" destId="{329E2E5A-6183-4311-A21A-F47564421B1D}" srcOrd="1" destOrd="0" presId="urn:microsoft.com/office/officeart/2005/8/layout/list1"/>
    <dgm:cxn modelId="{09C39347-5C40-4BEA-8C8C-788547E747A5}" type="presParOf" srcId="{2CAE7920-7F63-402F-9164-E66A5FE54608}" destId="{92D12E86-78D9-43F9-9284-CF5DC90F0F7F}" srcOrd="21" destOrd="0" presId="urn:microsoft.com/office/officeart/2005/8/layout/list1"/>
    <dgm:cxn modelId="{BE6CC11F-20EE-404A-A8D1-110B989253F9}" type="presParOf" srcId="{2CAE7920-7F63-402F-9164-E66A5FE54608}" destId="{C21DD396-60E0-4040-9380-F43EB19E5F65}" srcOrd="22" destOrd="0" presId="urn:microsoft.com/office/officeart/2005/8/layout/list1"/>
    <dgm:cxn modelId="{95B8EA87-B69D-440B-90AB-6AE3A1751F53}" type="presParOf" srcId="{2CAE7920-7F63-402F-9164-E66A5FE54608}" destId="{E2598688-8665-4C8D-8B08-EE21E9FDCEC4}" srcOrd="23" destOrd="0" presId="urn:microsoft.com/office/officeart/2005/8/layout/list1"/>
    <dgm:cxn modelId="{F6A94363-6465-4D0B-8A30-07AA4B39F998}" type="presParOf" srcId="{2CAE7920-7F63-402F-9164-E66A5FE54608}" destId="{5D3B6318-48D1-4FB8-A0B9-0A358186B2F5}" srcOrd="24" destOrd="0" presId="urn:microsoft.com/office/officeart/2005/8/layout/list1"/>
    <dgm:cxn modelId="{9EB4AA7E-959D-4678-AC1D-C1FFBE2CFE5B}" type="presParOf" srcId="{5D3B6318-48D1-4FB8-A0B9-0A358186B2F5}" destId="{DB58AE40-4169-4E00-8E06-6492D170917D}" srcOrd="0" destOrd="0" presId="urn:microsoft.com/office/officeart/2005/8/layout/list1"/>
    <dgm:cxn modelId="{CEB7AC0F-F51F-45EA-B0FD-60363F4F0C15}" type="presParOf" srcId="{5D3B6318-48D1-4FB8-A0B9-0A358186B2F5}" destId="{336CA02F-514F-4728-87D4-D7CF6431F57B}" srcOrd="1" destOrd="0" presId="urn:microsoft.com/office/officeart/2005/8/layout/list1"/>
    <dgm:cxn modelId="{2FDC81BE-C07C-4CA5-AD70-373708D68433}" type="presParOf" srcId="{2CAE7920-7F63-402F-9164-E66A5FE54608}" destId="{678EBEDC-1120-4DCB-A5D3-521BBA81FC82}" srcOrd="25" destOrd="0" presId="urn:microsoft.com/office/officeart/2005/8/layout/list1"/>
    <dgm:cxn modelId="{EF9CF6C1-5C29-47B9-AEEC-D2EC5F5BCCDD}" type="presParOf" srcId="{2CAE7920-7F63-402F-9164-E66A5FE54608}" destId="{B1DDC71A-37BD-4A01-AFB1-A289DA4209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4470CAC-C9FA-4FC0-B437-35283DC2A884}" type="presOf" srcId="{7D0E33EF-41B7-4A89-B7A2-7FF1B4733F88}" destId="{2CAE7920-7F63-402F-9164-E66A5FE54608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E6966-C985-471C-A36B-F7C85AF65734}">
      <dgm:prSet custT="1"/>
      <dgm:spPr/>
      <dgm:t>
        <a:bodyPr/>
        <a:lstStyle/>
        <a:p>
          <a:r>
            <a:rPr lang="en-US" sz="1050" dirty="0"/>
            <a:t>Reverse the current logic:</a:t>
          </a:r>
        </a:p>
      </dgm:t>
    </dgm:pt>
    <dgm:pt modelId="{D7AED33D-C4CF-4C92-932A-4BCC4BC104AF}" type="sibTrans" cxnId="{8F8007DA-2F6B-4D61-BD25-461BC8549B27}">
      <dgm:prSet/>
      <dgm:spPr/>
      <dgm:t>
        <a:bodyPr/>
        <a:lstStyle/>
        <a:p>
          <a:endParaRPr lang="en-US"/>
        </a:p>
      </dgm:t>
    </dgm:pt>
    <dgm:pt modelId="{2E7FB6DE-C421-434B-BF29-9B7F91C74163}" type="parTrans" cxnId="{8F8007DA-2F6B-4D61-BD25-461BC8549B27}">
      <dgm:prSet/>
      <dgm:spPr/>
      <dgm:t>
        <a:bodyPr/>
        <a:lstStyle/>
        <a:p>
          <a:endParaRPr lang="en-US"/>
        </a:p>
      </dgm:t>
    </dgm:pt>
    <dgm:pt modelId="{CF687E39-E6E2-4A27-BF45-F98CC9B02FF2}">
      <dgm:prSet/>
      <dgm:spPr/>
      <dgm:t>
        <a:bodyPr/>
        <a:lstStyle/>
        <a:p>
          <a:r>
            <a:rPr lang="en-US" dirty="0"/>
            <a:t>Allow users to only see attributes of a person’s dating profile; excluding physical appearance</a:t>
          </a:r>
        </a:p>
      </dgm:t>
    </dgm:pt>
    <dgm:pt modelId="{C5B1FA53-B3CD-408B-8765-DCEE88CC1062}" type="parTrans" cxnId="{B72AF685-88F6-44A1-8331-2234BB381F29}">
      <dgm:prSet/>
      <dgm:spPr/>
      <dgm:t>
        <a:bodyPr/>
        <a:lstStyle/>
        <a:p>
          <a:endParaRPr lang="en-US"/>
        </a:p>
      </dgm:t>
    </dgm:pt>
    <dgm:pt modelId="{8C92CAF2-A8FA-4D34-A303-51D91409F0F8}" type="sibTrans" cxnId="{B72AF685-88F6-44A1-8331-2234BB381F29}">
      <dgm:prSet/>
      <dgm:spPr/>
      <dgm:t>
        <a:bodyPr/>
        <a:lstStyle/>
        <a:p>
          <a:endParaRPr lang="en-US"/>
        </a:p>
      </dgm:t>
    </dgm:pt>
    <dgm:pt modelId="{A401F4AC-D44C-44EB-A5E5-ABC09C3F2C48}">
      <dgm:prSet custT="1"/>
      <dgm:spPr/>
      <dgm:t>
        <a:bodyPr/>
        <a:lstStyle/>
        <a:p>
          <a:r>
            <a:rPr lang="en-US" sz="1050" dirty="0"/>
            <a:t>Second tier matching:</a:t>
          </a:r>
        </a:p>
      </dgm:t>
    </dgm:pt>
    <dgm:pt modelId="{63E41C73-5435-426A-A59E-1816D880DBA3}" type="parTrans" cxnId="{7E1113D9-04BA-45C6-BC0B-9C3A184FDCC6}">
      <dgm:prSet/>
      <dgm:spPr/>
      <dgm:t>
        <a:bodyPr/>
        <a:lstStyle/>
        <a:p>
          <a:endParaRPr lang="en-US"/>
        </a:p>
      </dgm:t>
    </dgm:pt>
    <dgm:pt modelId="{C81E5A24-DC09-460D-9A64-2D1EA7179EB9}" type="sibTrans" cxnId="{7E1113D9-04BA-45C6-BC0B-9C3A184FDCC6}">
      <dgm:prSet/>
      <dgm:spPr/>
      <dgm:t>
        <a:bodyPr/>
        <a:lstStyle/>
        <a:p>
          <a:endParaRPr lang="en-US"/>
        </a:p>
      </dgm:t>
    </dgm:pt>
    <dgm:pt modelId="{609A1A55-09F3-4CAE-9C04-66D484BECEAA}">
      <dgm:prSet custT="1"/>
      <dgm:spPr/>
      <dgm:t>
        <a:bodyPr/>
        <a:lstStyle/>
        <a:p>
          <a:r>
            <a:rPr lang="en-US" sz="1050" dirty="0"/>
            <a:t>Add complex API’s:</a:t>
          </a:r>
        </a:p>
      </dgm:t>
    </dgm:pt>
    <dgm:pt modelId="{6B61EBC4-5B04-4126-9BCC-6328D091B310}" type="parTrans" cxnId="{FEDC171B-1397-4BD5-9FBF-24174EDD927E}">
      <dgm:prSet/>
      <dgm:spPr/>
      <dgm:t>
        <a:bodyPr/>
        <a:lstStyle/>
        <a:p>
          <a:endParaRPr lang="en-US"/>
        </a:p>
      </dgm:t>
    </dgm:pt>
    <dgm:pt modelId="{B69D66F6-D0F4-4556-8C0F-770975A9C0E6}" type="sibTrans" cxnId="{FEDC171B-1397-4BD5-9FBF-24174EDD927E}">
      <dgm:prSet/>
      <dgm:spPr/>
      <dgm:t>
        <a:bodyPr/>
        <a:lstStyle/>
        <a:p>
          <a:endParaRPr lang="en-US"/>
        </a:p>
      </dgm:t>
    </dgm:pt>
    <dgm:pt modelId="{2A219A1B-4ABA-45E5-9C11-A5E4957D7059}">
      <dgm:prSet/>
      <dgm:spPr/>
      <dgm:t>
        <a:bodyPr/>
        <a:lstStyle/>
        <a:p>
          <a:r>
            <a:rPr lang="en-US" dirty="0"/>
            <a:t>Identity authentication</a:t>
          </a:r>
        </a:p>
      </dgm:t>
    </dgm:pt>
    <dgm:pt modelId="{18CFE5EF-1964-4CE2-A5BD-01E6C3D5F2BD}" type="parTrans" cxnId="{55055ADB-0B1C-4F28-8F24-E4DDFAF0F8E7}">
      <dgm:prSet/>
      <dgm:spPr/>
      <dgm:t>
        <a:bodyPr/>
        <a:lstStyle/>
        <a:p>
          <a:endParaRPr lang="en-US"/>
        </a:p>
      </dgm:t>
    </dgm:pt>
    <dgm:pt modelId="{3C3C205F-8BB6-4520-B682-D4E0374DC744}" type="sibTrans" cxnId="{55055ADB-0B1C-4F28-8F24-E4DDFAF0F8E7}">
      <dgm:prSet/>
      <dgm:spPr/>
      <dgm:t>
        <a:bodyPr/>
        <a:lstStyle/>
        <a:p>
          <a:endParaRPr lang="en-US"/>
        </a:p>
      </dgm:t>
    </dgm:pt>
    <dgm:pt modelId="{83988C78-43C3-44CF-8DEF-3E48CFB99B24}">
      <dgm:prSet custT="1"/>
      <dgm:spPr/>
      <dgm:t>
        <a:bodyPr/>
        <a:lstStyle/>
        <a:p>
          <a:r>
            <a:rPr lang="en-US" sz="1050" dirty="0"/>
            <a:t>In-depth matching logic:</a:t>
          </a:r>
        </a:p>
      </dgm:t>
    </dgm:pt>
    <dgm:pt modelId="{D122A58F-C03B-4AE1-BD03-C76C09BB0A0A}" type="parTrans" cxnId="{5E65D452-FA8E-4D04-8421-29A1AA56F623}">
      <dgm:prSet/>
      <dgm:spPr/>
      <dgm:t>
        <a:bodyPr/>
        <a:lstStyle/>
        <a:p>
          <a:endParaRPr lang="en-US"/>
        </a:p>
      </dgm:t>
    </dgm:pt>
    <dgm:pt modelId="{A63D827E-7BA5-4BFA-A254-F1F5F251F2FF}" type="sibTrans" cxnId="{5E65D452-FA8E-4D04-8421-29A1AA56F623}">
      <dgm:prSet/>
      <dgm:spPr/>
      <dgm:t>
        <a:bodyPr/>
        <a:lstStyle/>
        <a:p>
          <a:endParaRPr lang="en-US"/>
        </a:p>
      </dgm:t>
    </dgm:pt>
    <dgm:pt modelId="{125D9F4E-BF46-4B67-A0AD-AF348E081FFF}">
      <dgm:prSet/>
      <dgm:spPr/>
      <dgm:t>
        <a:bodyPr/>
        <a:lstStyle/>
        <a:p>
          <a:r>
            <a:rPr lang="en-US" dirty="0"/>
            <a:t>Using interests, data tracking, location, and user preferences.</a:t>
          </a:r>
        </a:p>
      </dgm:t>
    </dgm:pt>
    <dgm:pt modelId="{F185E42A-D954-4F82-9362-3C90AF993A24}" type="parTrans" cxnId="{1B49A439-57E4-45A4-8238-0E67CD1C7312}">
      <dgm:prSet/>
      <dgm:spPr/>
      <dgm:t>
        <a:bodyPr/>
        <a:lstStyle/>
        <a:p>
          <a:endParaRPr lang="en-US"/>
        </a:p>
      </dgm:t>
    </dgm:pt>
    <dgm:pt modelId="{7E1CFAF3-8C67-45F4-B953-3CFED8523C29}" type="sibTrans" cxnId="{1B49A439-57E4-45A4-8238-0E67CD1C7312}">
      <dgm:prSet/>
      <dgm:spPr/>
      <dgm:t>
        <a:bodyPr/>
        <a:lstStyle/>
        <a:p>
          <a:endParaRPr lang="en-US"/>
        </a:p>
      </dgm:t>
    </dgm:pt>
    <dgm:pt modelId="{A812C221-90B5-4136-914D-BE5D046692F1}">
      <dgm:prSet custT="1"/>
      <dgm:spPr/>
      <dgm:t>
        <a:bodyPr/>
        <a:lstStyle/>
        <a:p>
          <a:r>
            <a:rPr lang="en-US" sz="1600" dirty="0"/>
            <a:t>Allowing the user to match or reject once a match’s full profile is revealed.</a:t>
          </a:r>
        </a:p>
      </dgm:t>
    </dgm:pt>
    <dgm:pt modelId="{013B583D-35B1-452D-B07F-270D2DBEBB6F}" type="parTrans" cxnId="{3805375A-A78E-45C8-BE88-DC866B0925C9}">
      <dgm:prSet/>
      <dgm:spPr/>
      <dgm:t>
        <a:bodyPr/>
        <a:lstStyle/>
        <a:p>
          <a:endParaRPr lang="en-US"/>
        </a:p>
      </dgm:t>
    </dgm:pt>
    <dgm:pt modelId="{609D18A4-9739-47BF-B774-A22029E44113}" type="sibTrans" cxnId="{3805375A-A78E-45C8-BE88-DC866B0925C9}">
      <dgm:prSet/>
      <dgm:spPr/>
      <dgm:t>
        <a:bodyPr/>
        <a:lstStyle/>
        <a:p>
          <a:endParaRPr lang="en-US"/>
        </a:p>
      </dgm:t>
    </dgm:pt>
    <dgm:pt modelId="{EBF22988-67F1-4AC2-8A24-D00A837F1216}">
      <dgm:prSet custT="1"/>
      <dgm:spPr/>
      <dgm:t>
        <a:bodyPr/>
        <a:lstStyle/>
        <a:p>
          <a:r>
            <a:rPr lang="en-US" sz="1600" dirty="0"/>
            <a:t>The user would also be required to answer simple questions as to why they rejected the match.</a:t>
          </a:r>
        </a:p>
      </dgm:t>
    </dgm:pt>
    <dgm:pt modelId="{D157CF30-64A0-4538-A4F2-92A94D210B0F}" type="parTrans" cxnId="{E4354FE2-D9B4-494F-B786-70A58206673A}">
      <dgm:prSet/>
      <dgm:spPr/>
      <dgm:t>
        <a:bodyPr/>
        <a:lstStyle/>
        <a:p>
          <a:endParaRPr lang="en-US"/>
        </a:p>
      </dgm:t>
    </dgm:pt>
    <dgm:pt modelId="{7B21DBC1-775F-4C7F-8E9E-16DA23144674}" type="sibTrans" cxnId="{E4354FE2-D9B4-494F-B786-70A58206673A}">
      <dgm:prSet/>
      <dgm:spPr/>
      <dgm:t>
        <a:bodyPr/>
        <a:lstStyle/>
        <a:p>
          <a:endParaRPr lang="en-US"/>
        </a:p>
      </dgm:t>
    </dgm:pt>
    <dgm:pt modelId="{27EE438A-9C3A-42A3-9C6F-2F3B98DBC0DA}">
      <dgm:prSet/>
      <dgm:spPr/>
      <dgm:t>
        <a:bodyPr/>
        <a:lstStyle/>
        <a:p>
          <a:r>
            <a:rPr lang="en-US" dirty="0"/>
            <a:t>In-app chat options</a:t>
          </a:r>
        </a:p>
      </dgm:t>
    </dgm:pt>
    <dgm:pt modelId="{E758B25D-E59A-4FD1-AD78-3ED41D817B51}" type="parTrans" cxnId="{6C568B82-A9A9-4B68-B7DF-3423E8CD6262}">
      <dgm:prSet/>
      <dgm:spPr/>
      <dgm:t>
        <a:bodyPr/>
        <a:lstStyle/>
        <a:p>
          <a:endParaRPr lang="en-US"/>
        </a:p>
      </dgm:t>
    </dgm:pt>
    <dgm:pt modelId="{404F8CF8-7D5E-4854-AC4D-9C180ED48F8B}" type="sibTrans" cxnId="{6C568B82-A9A9-4B68-B7DF-3423E8CD6262}">
      <dgm:prSet/>
      <dgm:spPr/>
      <dgm:t>
        <a:bodyPr/>
        <a:lstStyle/>
        <a:p>
          <a:endParaRPr lang="en-US"/>
        </a:p>
      </dgm:t>
    </dgm:pt>
    <dgm:pt modelId="{F7730F65-75B9-4040-BD13-4B48C4603A29}">
      <dgm:prSet/>
      <dgm:spPr/>
      <dgm:t>
        <a:bodyPr/>
        <a:lstStyle/>
        <a:p>
          <a:r>
            <a:rPr lang="en-US" dirty="0"/>
            <a:t>Site tracking to collect interests' data.</a:t>
          </a:r>
        </a:p>
      </dgm:t>
    </dgm:pt>
    <dgm:pt modelId="{18053C89-8FC7-4940-8D9A-A6725F8C66A9}" type="parTrans" cxnId="{6EFC9CF6-BA7E-4BCB-805B-ABD1DE45DBFB}">
      <dgm:prSet/>
      <dgm:spPr/>
      <dgm:t>
        <a:bodyPr/>
        <a:lstStyle/>
        <a:p>
          <a:endParaRPr lang="en-US"/>
        </a:p>
      </dgm:t>
    </dgm:pt>
    <dgm:pt modelId="{F9BDD51E-6E6D-47D8-B799-D7328ED88BA8}" type="sibTrans" cxnId="{6EFC9CF6-BA7E-4BCB-805B-ABD1DE45DBFB}">
      <dgm:prSet/>
      <dgm:spPr/>
      <dgm:t>
        <a:bodyPr/>
        <a:lstStyle/>
        <a:p>
          <a:endParaRPr lang="en-US"/>
        </a:p>
      </dgm:t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  <dgm:pt modelId="{F06B9BFE-CFDE-4C49-975C-3A6E0CB9A95A}" type="pres">
      <dgm:prSet presAssocID="{CAFE6966-C985-471C-A36B-F7C85AF65734}" presName="parentLin" presStyleCnt="0"/>
      <dgm:spPr/>
    </dgm:pt>
    <dgm:pt modelId="{FDADECB0-C37A-4453-A748-5FFD62B5E47E}" type="pres">
      <dgm:prSet presAssocID="{CAFE6966-C985-471C-A36B-F7C85AF65734}" presName="parentLeftMargin" presStyleLbl="node1" presStyleIdx="0" presStyleCnt="4"/>
      <dgm:spPr/>
    </dgm:pt>
    <dgm:pt modelId="{8CC48185-1435-47C6-93E9-D1128A17E5CB}" type="pres">
      <dgm:prSet presAssocID="{CAFE6966-C985-471C-A36B-F7C85AF657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CA2096-97CA-4AE0-8730-7DCEFFA8B631}" type="pres">
      <dgm:prSet presAssocID="{CAFE6966-C985-471C-A36B-F7C85AF65734}" presName="negativeSpace" presStyleCnt="0"/>
      <dgm:spPr/>
    </dgm:pt>
    <dgm:pt modelId="{624F91F3-EC21-4E15-928B-DEB6846CDE0C}" type="pres">
      <dgm:prSet presAssocID="{CAFE6966-C985-471C-A36B-F7C85AF65734}" presName="childText" presStyleLbl="conFgAcc1" presStyleIdx="0" presStyleCnt="4">
        <dgm:presLayoutVars>
          <dgm:bulletEnabled val="1"/>
        </dgm:presLayoutVars>
      </dgm:prSet>
      <dgm:spPr/>
    </dgm:pt>
    <dgm:pt modelId="{58EFF138-C919-42FB-A4C5-2F63489EA543}" type="pres">
      <dgm:prSet presAssocID="{D7AED33D-C4CF-4C92-932A-4BCC4BC104AF}" presName="spaceBetweenRectangles" presStyleCnt="0"/>
      <dgm:spPr/>
    </dgm:pt>
    <dgm:pt modelId="{CA3683EB-EEEC-4FB0-B9E6-95CA5800E514}" type="pres">
      <dgm:prSet presAssocID="{A401F4AC-D44C-44EB-A5E5-ABC09C3F2C48}" presName="parentLin" presStyleCnt="0"/>
      <dgm:spPr/>
    </dgm:pt>
    <dgm:pt modelId="{9776BAE3-2FD7-4BC1-BD48-AFD0D51F987B}" type="pres">
      <dgm:prSet presAssocID="{A401F4AC-D44C-44EB-A5E5-ABC09C3F2C48}" presName="parentLeftMargin" presStyleLbl="node1" presStyleIdx="0" presStyleCnt="4"/>
      <dgm:spPr/>
    </dgm:pt>
    <dgm:pt modelId="{1FBC477A-4A85-44ED-9B33-45CEB76BE033}" type="pres">
      <dgm:prSet presAssocID="{A401F4AC-D44C-44EB-A5E5-ABC09C3F2C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808EE8-C0A4-4897-8887-851FF0003675}" type="pres">
      <dgm:prSet presAssocID="{A401F4AC-D44C-44EB-A5E5-ABC09C3F2C48}" presName="negativeSpace" presStyleCnt="0"/>
      <dgm:spPr/>
    </dgm:pt>
    <dgm:pt modelId="{99721318-0F88-4A69-9FF3-A6E351AF123B}" type="pres">
      <dgm:prSet presAssocID="{A401F4AC-D44C-44EB-A5E5-ABC09C3F2C48}" presName="childText" presStyleLbl="conFgAcc1" presStyleIdx="1" presStyleCnt="4">
        <dgm:presLayoutVars>
          <dgm:bulletEnabled val="1"/>
        </dgm:presLayoutVars>
      </dgm:prSet>
      <dgm:spPr/>
    </dgm:pt>
    <dgm:pt modelId="{D1043A0A-541C-47F2-A727-F60F00FB17D5}" type="pres">
      <dgm:prSet presAssocID="{C81E5A24-DC09-460D-9A64-2D1EA7179EB9}" presName="spaceBetweenRectangles" presStyleCnt="0"/>
      <dgm:spPr/>
    </dgm:pt>
    <dgm:pt modelId="{49A41BC7-9754-46E1-8E0E-E64B8666F5F7}" type="pres">
      <dgm:prSet presAssocID="{609A1A55-09F3-4CAE-9C04-66D484BECEAA}" presName="parentLin" presStyleCnt="0"/>
      <dgm:spPr/>
    </dgm:pt>
    <dgm:pt modelId="{75134C88-7A58-4868-B8DA-4337A9F78A40}" type="pres">
      <dgm:prSet presAssocID="{609A1A55-09F3-4CAE-9C04-66D484BECEAA}" presName="parentLeftMargin" presStyleLbl="node1" presStyleIdx="1" presStyleCnt="4"/>
      <dgm:spPr/>
    </dgm:pt>
    <dgm:pt modelId="{EB6BE5C9-A4A1-4228-B75C-AE061B81A4C8}" type="pres">
      <dgm:prSet presAssocID="{609A1A55-09F3-4CAE-9C04-66D484BECE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0E77C1-E600-4D5A-A912-4BC0BF6C8EF6}" type="pres">
      <dgm:prSet presAssocID="{609A1A55-09F3-4CAE-9C04-66D484BECEAA}" presName="negativeSpace" presStyleCnt="0"/>
      <dgm:spPr/>
    </dgm:pt>
    <dgm:pt modelId="{8DBAE2D9-5143-4A0B-83E0-0887DADB00FC}" type="pres">
      <dgm:prSet presAssocID="{609A1A55-09F3-4CAE-9C04-66D484BECEAA}" presName="childText" presStyleLbl="conFgAcc1" presStyleIdx="2" presStyleCnt="4">
        <dgm:presLayoutVars>
          <dgm:bulletEnabled val="1"/>
        </dgm:presLayoutVars>
      </dgm:prSet>
      <dgm:spPr/>
    </dgm:pt>
    <dgm:pt modelId="{AF5C0D07-FD8A-4928-B9F7-A204F7733694}" type="pres">
      <dgm:prSet presAssocID="{B69D66F6-D0F4-4556-8C0F-770975A9C0E6}" presName="spaceBetweenRectangles" presStyleCnt="0"/>
      <dgm:spPr/>
    </dgm:pt>
    <dgm:pt modelId="{C3BD60A7-35E0-4FA7-900B-FB9929B191CE}" type="pres">
      <dgm:prSet presAssocID="{83988C78-43C3-44CF-8DEF-3E48CFB99B24}" presName="parentLin" presStyleCnt="0"/>
      <dgm:spPr/>
    </dgm:pt>
    <dgm:pt modelId="{87BDBA18-5540-4F80-BA0F-F0619480DFF3}" type="pres">
      <dgm:prSet presAssocID="{83988C78-43C3-44CF-8DEF-3E48CFB99B24}" presName="parentLeftMargin" presStyleLbl="node1" presStyleIdx="2" presStyleCnt="4"/>
      <dgm:spPr/>
    </dgm:pt>
    <dgm:pt modelId="{A14FA641-1D3A-4403-9675-3666D6E0772D}" type="pres">
      <dgm:prSet presAssocID="{83988C78-43C3-44CF-8DEF-3E48CFB99B2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C57B90-7F86-4A74-9CCB-D1914A70C788}" type="pres">
      <dgm:prSet presAssocID="{83988C78-43C3-44CF-8DEF-3E48CFB99B24}" presName="negativeSpace" presStyleCnt="0"/>
      <dgm:spPr/>
    </dgm:pt>
    <dgm:pt modelId="{EB2684DC-EF3F-4D4E-8221-C6D53D05D4C9}" type="pres">
      <dgm:prSet presAssocID="{83988C78-43C3-44CF-8DEF-3E48CFB99B2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94F7703-7C8B-42F0-8D89-F53C054448BE}" type="presOf" srcId="{83988C78-43C3-44CF-8DEF-3E48CFB99B24}" destId="{87BDBA18-5540-4F80-BA0F-F0619480DFF3}" srcOrd="0" destOrd="0" presId="urn:microsoft.com/office/officeart/2005/8/layout/list1"/>
    <dgm:cxn modelId="{D89F6D10-E623-462F-BDEB-9DF0B9F1A157}" type="presOf" srcId="{125D9F4E-BF46-4B67-A0AD-AF348E081FFF}" destId="{EB2684DC-EF3F-4D4E-8221-C6D53D05D4C9}" srcOrd="0" destOrd="0" presId="urn:microsoft.com/office/officeart/2005/8/layout/list1"/>
    <dgm:cxn modelId="{59F05117-F81E-4FCD-9537-5166FB43FBEC}" type="presOf" srcId="{83988C78-43C3-44CF-8DEF-3E48CFB99B24}" destId="{A14FA641-1D3A-4403-9675-3666D6E0772D}" srcOrd="1" destOrd="0" presId="urn:microsoft.com/office/officeart/2005/8/layout/list1"/>
    <dgm:cxn modelId="{FEDC171B-1397-4BD5-9FBF-24174EDD927E}" srcId="{7D0E33EF-41B7-4A89-B7A2-7FF1B4733F88}" destId="{609A1A55-09F3-4CAE-9C04-66D484BECEAA}" srcOrd="2" destOrd="0" parTransId="{6B61EBC4-5B04-4126-9BCC-6328D091B310}" sibTransId="{B69D66F6-D0F4-4556-8C0F-770975A9C0E6}"/>
    <dgm:cxn modelId="{50452B27-71C9-415A-9283-774134646EE3}" type="presOf" srcId="{A812C221-90B5-4136-914D-BE5D046692F1}" destId="{99721318-0F88-4A69-9FF3-A6E351AF123B}" srcOrd="0" destOrd="0" presId="urn:microsoft.com/office/officeart/2005/8/layout/list1"/>
    <dgm:cxn modelId="{604F802A-BDDE-4FAD-BEA1-4C5056122FA1}" type="presOf" srcId="{F7730F65-75B9-4040-BD13-4B48C4603A29}" destId="{8DBAE2D9-5143-4A0B-83E0-0887DADB00FC}" srcOrd="0" destOrd="2" presId="urn:microsoft.com/office/officeart/2005/8/layout/list1"/>
    <dgm:cxn modelId="{6FE95535-B448-4F8F-98A1-465D2C616045}" type="presOf" srcId="{A401F4AC-D44C-44EB-A5E5-ABC09C3F2C48}" destId="{9776BAE3-2FD7-4BC1-BD48-AFD0D51F987B}" srcOrd="0" destOrd="0" presId="urn:microsoft.com/office/officeart/2005/8/layout/list1"/>
    <dgm:cxn modelId="{1B49A439-57E4-45A4-8238-0E67CD1C7312}" srcId="{83988C78-43C3-44CF-8DEF-3E48CFB99B24}" destId="{125D9F4E-BF46-4B67-A0AD-AF348E081FFF}" srcOrd="0" destOrd="0" parTransId="{F185E42A-D954-4F82-9362-3C90AF993A24}" sibTransId="{7E1CFAF3-8C67-45F4-B953-3CFED8523C29}"/>
    <dgm:cxn modelId="{5435295F-43D0-4D85-84D1-0FB773807F1F}" type="presOf" srcId="{A401F4AC-D44C-44EB-A5E5-ABC09C3F2C48}" destId="{1FBC477A-4A85-44ED-9B33-45CEB76BE033}" srcOrd="1" destOrd="0" presId="urn:microsoft.com/office/officeart/2005/8/layout/list1"/>
    <dgm:cxn modelId="{5E65D452-FA8E-4D04-8421-29A1AA56F623}" srcId="{7D0E33EF-41B7-4A89-B7A2-7FF1B4733F88}" destId="{83988C78-43C3-44CF-8DEF-3E48CFB99B24}" srcOrd="3" destOrd="0" parTransId="{D122A58F-C03B-4AE1-BD03-C76C09BB0A0A}" sibTransId="{A63D827E-7BA5-4BFA-A254-F1F5F251F2FF}"/>
    <dgm:cxn modelId="{89A5BD58-CA50-48BF-A224-7738F98141E3}" type="presOf" srcId="{609A1A55-09F3-4CAE-9C04-66D484BECEAA}" destId="{75134C88-7A58-4868-B8DA-4337A9F78A40}" srcOrd="0" destOrd="0" presId="urn:microsoft.com/office/officeart/2005/8/layout/list1"/>
    <dgm:cxn modelId="{3805375A-A78E-45C8-BE88-DC866B0925C9}" srcId="{A401F4AC-D44C-44EB-A5E5-ABC09C3F2C48}" destId="{A812C221-90B5-4136-914D-BE5D046692F1}" srcOrd="0" destOrd="0" parTransId="{013B583D-35B1-452D-B07F-270D2DBEBB6F}" sibTransId="{609D18A4-9739-47BF-B774-A22029E44113}"/>
    <dgm:cxn modelId="{6C568B82-A9A9-4B68-B7DF-3423E8CD6262}" srcId="{609A1A55-09F3-4CAE-9C04-66D484BECEAA}" destId="{27EE438A-9C3A-42A3-9C6F-2F3B98DBC0DA}" srcOrd="1" destOrd="0" parTransId="{E758B25D-E59A-4FD1-AD78-3ED41D817B51}" sibTransId="{404F8CF8-7D5E-4854-AC4D-9C180ED48F8B}"/>
    <dgm:cxn modelId="{B72AF685-88F6-44A1-8331-2234BB381F29}" srcId="{CAFE6966-C985-471C-A36B-F7C85AF65734}" destId="{CF687E39-E6E2-4A27-BF45-F98CC9B02FF2}" srcOrd="0" destOrd="0" parTransId="{C5B1FA53-B3CD-408B-8765-DCEE88CC1062}" sibTransId="{8C92CAF2-A8FA-4D34-A303-51D91409F0F8}"/>
    <dgm:cxn modelId="{75C1A69D-B76D-4520-B978-2E147250430A}" type="presOf" srcId="{CAFE6966-C985-471C-A36B-F7C85AF65734}" destId="{FDADECB0-C37A-4453-A748-5FFD62B5E47E}" srcOrd="0" destOrd="0" presId="urn:microsoft.com/office/officeart/2005/8/layout/list1"/>
    <dgm:cxn modelId="{DFECEDA9-4EC5-4A49-8135-B9F07F01F679}" type="presOf" srcId="{609A1A55-09F3-4CAE-9C04-66D484BECEAA}" destId="{EB6BE5C9-A4A1-4228-B75C-AE061B81A4C8}" srcOrd="1" destOrd="0" presId="urn:microsoft.com/office/officeart/2005/8/layout/list1"/>
    <dgm:cxn modelId="{74470CAC-C9FA-4FC0-B437-35283DC2A884}" type="presOf" srcId="{7D0E33EF-41B7-4A89-B7A2-7FF1B4733F88}" destId="{2CAE7920-7F63-402F-9164-E66A5FE54608}" srcOrd="0" destOrd="0" presId="urn:microsoft.com/office/officeart/2005/8/layout/list1"/>
    <dgm:cxn modelId="{E31D13B3-1C45-4353-A255-37001FA239D2}" type="presOf" srcId="{CAFE6966-C985-471C-A36B-F7C85AF65734}" destId="{8CC48185-1435-47C6-93E9-D1128A17E5CB}" srcOrd="1" destOrd="0" presId="urn:microsoft.com/office/officeart/2005/8/layout/list1"/>
    <dgm:cxn modelId="{6CC165BB-FCC5-4E16-B8B6-78CEBA433E53}" type="presOf" srcId="{27EE438A-9C3A-42A3-9C6F-2F3B98DBC0DA}" destId="{8DBAE2D9-5143-4A0B-83E0-0887DADB00FC}" srcOrd="0" destOrd="1" presId="urn:microsoft.com/office/officeart/2005/8/layout/list1"/>
    <dgm:cxn modelId="{EDD0F5C9-AD8A-484B-9659-AEA6C4A7206D}" type="presOf" srcId="{CF687E39-E6E2-4A27-BF45-F98CC9B02FF2}" destId="{624F91F3-EC21-4E15-928B-DEB6846CDE0C}" srcOrd="0" destOrd="0" presId="urn:microsoft.com/office/officeart/2005/8/layout/list1"/>
    <dgm:cxn modelId="{7E1113D9-04BA-45C6-BC0B-9C3A184FDCC6}" srcId="{7D0E33EF-41B7-4A89-B7A2-7FF1B4733F88}" destId="{A401F4AC-D44C-44EB-A5E5-ABC09C3F2C48}" srcOrd="1" destOrd="0" parTransId="{63E41C73-5435-426A-A59E-1816D880DBA3}" sibTransId="{C81E5A24-DC09-460D-9A64-2D1EA7179EB9}"/>
    <dgm:cxn modelId="{8F8007DA-2F6B-4D61-BD25-461BC8549B27}" srcId="{7D0E33EF-41B7-4A89-B7A2-7FF1B4733F88}" destId="{CAFE6966-C985-471C-A36B-F7C85AF65734}" srcOrd="0" destOrd="0" parTransId="{2E7FB6DE-C421-434B-BF29-9B7F91C74163}" sibTransId="{D7AED33D-C4CF-4C92-932A-4BCC4BC104AF}"/>
    <dgm:cxn modelId="{55055ADB-0B1C-4F28-8F24-E4DDFAF0F8E7}" srcId="{609A1A55-09F3-4CAE-9C04-66D484BECEAA}" destId="{2A219A1B-4ABA-45E5-9C11-A5E4957D7059}" srcOrd="0" destOrd="0" parTransId="{18CFE5EF-1964-4CE2-A5BD-01E6C3D5F2BD}" sibTransId="{3C3C205F-8BB6-4520-B682-D4E0374DC744}"/>
    <dgm:cxn modelId="{E4354FE2-D9B4-494F-B786-70A58206673A}" srcId="{A401F4AC-D44C-44EB-A5E5-ABC09C3F2C48}" destId="{EBF22988-67F1-4AC2-8A24-D00A837F1216}" srcOrd="1" destOrd="0" parTransId="{D157CF30-64A0-4538-A4F2-92A94D210B0F}" sibTransId="{7B21DBC1-775F-4C7F-8E9E-16DA23144674}"/>
    <dgm:cxn modelId="{F81596EC-1BBA-4BB7-B20B-765C7014C764}" type="presOf" srcId="{2A219A1B-4ABA-45E5-9C11-A5E4957D7059}" destId="{8DBAE2D9-5143-4A0B-83E0-0887DADB00FC}" srcOrd="0" destOrd="0" presId="urn:microsoft.com/office/officeart/2005/8/layout/list1"/>
    <dgm:cxn modelId="{0AF2E1ED-776B-4F25-8223-28A31BCD6CFF}" type="presOf" srcId="{EBF22988-67F1-4AC2-8A24-D00A837F1216}" destId="{99721318-0F88-4A69-9FF3-A6E351AF123B}" srcOrd="0" destOrd="1" presId="urn:microsoft.com/office/officeart/2005/8/layout/list1"/>
    <dgm:cxn modelId="{6EFC9CF6-BA7E-4BCB-805B-ABD1DE45DBFB}" srcId="{609A1A55-09F3-4CAE-9C04-66D484BECEAA}" destId="{F7730F65-75B9-4040-BD13-4B48C4603A29}" srcOrd="2" destOrd="0" parTransId="{18053C89-8FC7-4940-8D9A-A6725F8C66A9}" sibTransId="{F9BDD51E-6E6D-47D8-B799-D7328ED88BA8}"/>
    <dgm:cxn modelId="{D7800046-19CC-4BCF-9485-E72BB52CD824}" type="presParOf" srcId="{2CAE7920-7F63-402F-9164-E66A5FE54608}" destId="{F06B9BFE-CFDE-4C49-975C-3A6E0CB9A95A}" srcOrd="0" destOrd="0" presId="urn:microsoft.com/office/officeart/2005/8/layout/list1"/>
    <dgm:cxn modelId="{BC595395-27FE-488D-895F-05CA517DF34D}" type="presParOf" srcId="{F06B9BFE-CFDE-4C49-975C-3A6E0CB9A95A}" destId="{FDADECB0-C37A-4453-A748-5FFD62B5E47E}" srcOrd="0" destOrd="0" presId="urn:microsoft.com/office/officeart/2005/8/layout/list1"/>
    <dgm:cxn modelId="{5CCA8266-6CAC-4330-8732-F733945CE9EC}" type="presParOf" srcId="{F06B9BFE-CFDE-4C49-975C-3A6E0CB9A95A}" destId="{8CC48185-1435-47C6-93E9-D1128A17E5CB}" srcOrd="1" destOrd="0" presId="urn:microsoft.com/office/officeart/2005/8/layout/list1"/>
    <dgm:cxn modelId="{4FBE557A-492C-4383-BC53-B729871DA44C}" type="presParOf" srcId="{2CAE7920-7F63-402F-9164-E66A5FE54608}" destId="{D7CA2096-97CA-4AE0-8730-7DCEFFA8B631}" srcOrd="1" destOrd="0" presId="urn:microsoft.com/office/officeart/2005/8/layout/list1"/>
    <dgm:cxn modelId="{C2C5F133-ECE6-419C-B914-AB13C28A9755}" type="presParOf" srcId="{2CAE7920-7F63-402F-9164-E66A5FE54608}" destId="{624F91F3-EC21-4E15-928B-DEB6846CDE0C}" srcOrd="2" destOrd="0" presId="urn:microsoft.com/office/officeart/2005/8/layout/list1"/>
    <dgm:cxn modelId="{1E07B686-8601-4CB4-9214-D9CF9685425B}" type="presParOf" srcId="{2CAE7920-7F63-402F-9164-E66A5FE54608}" destId="{58EFF138-C919-42FB-A4C5-2F63489EA543}" srcOrd="3" destOrd="0" presId="urn:microsoft.com/office/officeart/2005/8/layout/list1"/>
    <dgm:cxn modelId="{20ED6171-2FCF-42A3-9EBC-B9CE9F282C76}" type="presParOf" srcId="{2CAE7920-7F63-402F-9164-E66A5FE54608}" destId="{CA3683EB-EEEC-4FB0-B9E6-95CA5800E514}" srcOrd="4" destOrd="0" presId="urn:microsoft.com/office/officeart/2005/8/layout/list1"/>
    <dgm:cxn modelId="{D2F9727A-6CF7-45C4-89AD-0F23617D0E1B}" type="presParOf" srcId="{CA3683EB-EEEC-4FB0-B9E6-95CA5800E514}" destId="{9776BAE3-2FD7-4BC1-BD48-AFD0D51F987B}" srcOrd="0" destOrd="0" presId="urn:microsoft.com/office/officeart/2005/8/layout/list1"/>
    <dgm:cxn modelId="{D98DE78B-E8E7-42EF-9B0C-6C20522C6FA5}" type="presParOf" srcId="{CA3683EB-EEEC-4FB0-B9E6-95CA5800E514}" destId="{1FBC477A-4A85-44ED-9B33-45CEB76BE033}" srcOrd="1" destOrd="0" presId="urn:microsoft.com/office/officeart/2005/8/layout/list1"/>
    <dgm:cxn modelId="{6E8CD910-A5BA-4C5B-A242-9639316A63F9}" type="presParOf" srcId="{2CAE7920-7F63-402F-9164-E66A5FE54608}" destId="{13808EE8-C0A4-4897-8887-851FF0003675}" srcOrd="5" destOrd="0" presId="urn:microsoft.com/office/officeart/2005/8/layout/list1"/>
    <dgm:cxn modelId="{CB2F1A62-0406-4E86-B7B2-F222E67DD815}" type="presParOf" srcId="{2CAE7920-7F63-402F-9164-E66A5FE54608}" destId="{99721318-0F88-4A69-9FF3-A6E351AF123B}" srcOrd="6" destOrd="0" presId="urn:microsoft.com/office/officeart/2005/8/layout/list1"/>
    <dgm:cxn modelId="{C70F36F5-C050-484D-8A17-8C1F703B2EB5}" type="presParOf" srcId="{2CAE7920-7F63-402F-9164-E66A5FE54608}" destId="{D1043A0A-541C-47F2-A727-F60F00FB17D5}" srcOrd="7" destOrd="0" presId="urn:microsoft.com/office/officeart/2005/8/layout/list1"/>
    <dgm:cxn modelId="{3255727B-716E-4315-BF73-7711CDDD05EE}" type="presParOf" srcId="{2CAE7920-7F63-402F-9164-E66A5FE54608}" destId="{49A41BC7-9754-46E1-8E0E-E64B8666F5F7}" srcOrd="8" destOrd="0" presId="urn:microsoft.com/office/officeart/2005/8/layout/list1"/>
    <dgm:cxn modelId="{E88BE7D0-DC74-4EA0-A23B-1F8958224181}" type="presParOf" srcId="{49A41BC7-9754-46E1-8E0E-E64B8666F5F7}" destId="{75134C88-7A58-4868-B8DA-4337A9F78A40}" srcOrd="0" destOrd="0" presId="urn:microsoft.com/office/officeart/2005/8/layout/list1"/>
    <dgm:cxn modelId="{CD84938B-20CA-4658-8708-CE00E73D5216}" type="presParOf" srcId="{49A41BC7-9754-46E1-8E0E-E64B8666F5F7}" destId="{EB6BE5C9-A4A1-4228-B75C-AE061B81A4C8}" srcOrd="1" destOrd="0" presId="urn:microsoft.com/office/officeart/2005/8/layout/list1"/>
    <dgm:cxn modelId="{A1F67489-8CFD-4B58-8455-68FE2B3374A0}" type="presParOf" srcId="{2CAE7920-7F63-402F-9164-E66A5FE54608}" destId="{A60E77C1-E600-4D5A-A912-4BC0BF6C8EF6}" srcOrd="9" destOrd="0" presId="urn:microsoft.com/office/officeart/2005/8/layout/list1"/>
    <dgm:cxn modelId="{A9B5BB79-3557-4212-866C-5536422A53F6}" type="presParOf" srcId="{2CAE7920-7F63-402F-9164-E66A5FE54608}" destId="{8DBAE2D9-5143-4A0B-83E0-0887DADB00FC}" srcOrd="10" destOrd="0" presId="urn:microsoft.com/office/officeart/2005/8/layout/list1"/>
    <dgm:cxn modelId="{096BA2D4-D333-492F-A64A-ED74B1619731}" type="presParOf" srcId="{2CAE7920-7F63-402F-9164-E66A5FE54608}" destId="{AF5C0D07-FD8A-4928-B9F7-A204F7733694}" srcOrd="11" destOrd="0" presId="urn:microsoft.com/office/officeart/2005/8/layout/list1"/>
    <dgm:cxn modelId="{0F9E0690-D99B-48FA-9000-208002201FE9}" type="presParOf" srcId="{2CAE7920-7F63-402F-9164-E66A5FE54608}" destId="{C3BD60A7-35E0-4FA7-900B-FB9929B191CE}" srcOrd="12" destOrd="0" presId="urn:microsoft.com/office/officeart/2005/8/layout/list1"/>
    <dgm:cxn modelId="{4DF24695-1CDD-44B3-B0F2-ECFE3E0BF3DD}" type="presParOf" srcId="{C3BD60A7-35E0-4FA7-900B-FB9929B191CE}" destId="{87BDBA18-5540-4F80-BA0F-F0619480DFF3}" srcOrd="0" destOrd="0" presId="urn:microsoft.com/office/officeart/2005/8/layout/list1"/>
    <dgm:cxn modelId="{96853B8B-9132-452A-B48F-8746298E5025}" type="presParOf" srcId="{C3BD60A7-35E0-4FA7-900B-FB9929B191CE}" destId="{A14FA641-1D3A-4403-9675-3666D6E0772D}" srcOrd="1" destOrd="0" presId="urn:microsoft.com/office/officeart/2005/8/layout/list1"/>
    <dgm:cxn modelId="{633C4F1E-EA9D-4D7F-9DFB-EE95A064CF11}" type="presParOf" srcId="{2CAE7920-7F63-402F-9164-E66A5FE54608}" destId="{63C57B90-7F86-4A74-9CCB-D1914A70C788}" srcOrd="13" destOrd="0" presId="urn:microsoft.com/office/officeart/2005/8/layout/list1"/>
    <dgm:cxn modelId="{C93B33E6-4B20-459C-AE90-9771287944C9}" type="presParOf" srcId="{2CAE7920-7F63-402F-9164-E66A5FE54608}" destId="{EB2684DC-EF3F-4D4E-8221-C6D53D05D4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E6966-C985-471C-A36B-F7C85AF65734}">
      <dgm:prSet custT="1"/>
      <dgm:spPr/>
      <dgm:t>
        <a:bodyPr/>
        <a:lstStyle/>
        <a:p>
          <a:r>
            <a:rPr lang="en-US" sz="2800" dirty="0"/>
            <a:t>Alexandria</a:t>
          </a:r>
        </a:p>
      </dgm:t>
    </dgm:pt>
    <dgm:pt modelId="{D7AED33D-C4CF-4C92-932A-4BCC4BC104AF}" type="sibTrans" cxnId="{8F8007DA-2F6B-4D61-BD25-461BC8549B27}">
      <dgm:prSet/>
      <dgm:spPr/>
      <dgm:t>
        <a:bodyPr/>
        <a:lstStyle/>
        <a:p>
          <a:endParaRPr lang="en-US"/>
        </a:p>
      </dgm:t>
    </dgm:pt>
    <dgm:pt modelId="{2E7FB6DE-C421-434B-BF29-9B7F91C74163}" type="parTrans" cxnId="{8F8007DA-2F6B-4D61-BD25-461BC8549B27}">
      <dgm:prSet/>
      <dgm:spPr/>
      <dgm:t>
        <a:bodyPr/>
        <a:lstStyle/>
        <a:p>
          <a:endParaRPr lang="en-US"/>
        </a:p>
      </dgm:t>
    </dgm:pt>
    <dgm:pt modelId="{AB1ECBC3-8A3F-4132-ABDD-9CC296415737}">
      <dgm:prSet custT="1"/>
      <dgm:spPr/>
      <dgm:t>
        <a:bodyPr/>
        <a:lstStyle/>
        <a:p>
          <a:r>
            <a:rPr lang="en-US" sz="1050" dirty="0"/>
            <a:t>Text</a:t>
          </a:r>
        </a:p>
      </dgm:t>
    </dgm:pt>
    <dgm:pt modelId="{46609FB4-EAEB-42C7-902A-6F6AB5E1992B}" type="parTrans" cxnId="{BCD5D249-4179-4435-B0C0-7607A64AD4B2}">
      <dgm:prSet/>
      <dgm:spPr/>
      <dgm:t>
        <a:bodyPr/>
        <a:lstStyle/>
        <a:p>
          <a:endParaRPr lang="en-US"/>
        </a:p>
      </dgm:t>
    </dgm:pt>
    <dgm:pt modelId="{8B078C29-AAF4-4F93-9493-76CF92A9FAF7}" type="sibTrans" cxnId="{BCD5D249-4179-4435-B0C0-7607A64AD4B2}">
      <dgm:prSet/>
      <dgm:spPr/>
      <dgm:t>
        <a:bodyPr/>
        <a:lstStyle/>
        <a:p>
          <a:endParaRPr lang="en-US"/>
        </a:p>
      </dgm:t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  <dgm:pt modelId="{F06B9BFE-CFDE-4C49-975C-3A6E0CB9A95A}" type="pres">
      <dgm:prSet presAssocID="{CAFE6966-C985-471C-A36B-F7C85AF65734}" presName="parentLin" presStyleCnt="0"/>
      <dgm:spPr/>
    </dgm:pt>
    <dgm:pt modelId="{FDADECB0-C37A-4453-A748-5FFD62B5E47E}" type="pres">
      <dgm:prSet presAssocID="{CAFE6966-C985-471C-A36B-F7C85AF65734}" presName="parentLeftMargin" presStyleLbl="node1" presStyleIdx="0" presStyleCnt="1"/>
      <dgm:spPr/>
    </dgm:pt>
    <dgm:pt modelId="{8CC48185-1435-47C6-93E9-D1128A17E5CB}" type="pres">
      <dgm:prSet presAssocID="{CAFE6966-C985-471C-A36B-F7C85AF65734}" presName="parentText" presStyleLbl="node1" presStyleIdx="0" presStyleCnt="1" custScaleY="51661" custLinFactY="-10384" custLinFactNeighborX="-70120" custLinFactNeighborY="-100000">
        <dgm:presLayoutVars>
          <dgm:chMax val="0"/>
          <dgm:bulletEnabled val="1"/>
        </dgm:presLayoutVars>
      </dgm:prSet>
      <dgm:spPr/>
    </dgm:pt>
    <dgm:pt modelId="{D7CA2096-97CA-4AE0-8730-7DCEFFA8B631}" type="pres">
      <dgm:prSet presAssocID="{CAFE6966-C985-471C-A36B-F7C85AF65734}" presName="negativeSpace" presStyleCnt="0"/>
      <dgm:spPr/>
    </dgm:pt>
    <dgm:pt modelId="{624F91F3-EC21-4E15-928B-DEB6846CDE0C}" type="pres">
      <dgm:prSet presAssocID="{CAFE6966-C985-471C-A36B-F7C85AF65734}" presName="childText" presStyleLbl="conFgAcc1" presStyleIdx="0" presStyleCnt="1" custLinFactNeighborX="1494" custLinFactNeighborY="-90669">
        <dgm:presLayoutVars>
          <dgm:bulletEnabled val="1"/>
        </dgm:presLayoutVars>
      </dgm:prSet>
      <dgm:spPr/>
    </dgm:pt>
  </dgm:ptLst>
  <dgm:cxnLst>
    <dgm:cxn modelId="{BCD5D249-4179-4435-B0C0-7607A64AD4B2}" srcId="{CAFE6966-C985-471C-A36B-F7C85AF65734}" destId="{AB1ECBC3-8A3F-4132-ABDD-9CC296415737}" srcOrd="0" destOrd="0" parTransId="{46609FB4-EAEB-42C7-902A-6F6AB5E1992B}" sibTransId="{8B078C29-AAF4-4F93-9493-76CF92A9FAF7}"/>
    <dgm:cxn modelId="{75C1A69D-B76D-4520-B978-2E147250430A}" type="presOf" srcId="{CAFE6966-C985-471C-A36B-F7C85AF65734}" destId="{FDADECB0-C37A-4453-A748-5FFD62B5E47E}" srcOrd="0" destOrd="0" presId="urn:microsoft.com/office/officeart/2005/8/layout/list1"/>
    <dgm:cxn modelId="{74470CAC-C9FA-4FC0-B437-35283DC2A884}" type="presOf" srcId="{7D0E33EF-41B7-4A89-B7A2-7FF1B4733F88}" destId="{2CAE7920-7F63-402F-9164-E66A5FE54608}" srcOrd="0" destOrd="0" presId="urn:microsoft.com/office/officeart/2005/8/layout/list1"/>
    <dgm:cxn modelId="{E31D13B3-1C45-4353-A255-37001FA239D2}" type="presOf" srcId="{CAFE6966-C985-471C-A36B-F7C85AF65734}" destId="{8CC48185-1435-47C6-93E9-D1128A17E5CB}" srcOrd="1" destOrd="0" presId="urn:microsoft.com/office/officeart/2005/8/layout/list1"/>
    <dgm:cxn modelId="{8F8007DA-2F6B-4D61-BD25-461BC8549B27}" srcId="{7D0E33EF-41B7-4A89-B7A2-7FF1B4733F88}" destId="{CAFE6966-C985-471C-A36B-F7C85AF65734}" srcOrd="0" destOrd="0" parTransId="{2E7FB6DE-C421-434B-BF29-9B7F91C74163}" sibTransId="{D7AED33D-C4CF-4C92-932A-4BCC4BC104AF}"/>
    <dgm:cxn modelId="{040A08F3-3992-4D0A-B985-505F95E194D2}" type="presOf" srcId="{AB1ECBC3-8A3F-4132-ABDD-9CC296415737}" destId="{624F91F3-EC21-4E15-928B-DEB6846CDE0C}" srcOrd="0" destOrd="0" presId="urn:microsoft.com/office/officeart/2005/8/layout/list1"/>
    <dgm:cxn modelId="{D7800046-19CC-4BCF-9485-E72BB52CD824}" type="presParOf" srcId="{2CAE7920-7F63-402F-9164-E66A5FE54608}" destId="{F06B9BFE-CFDE-4C49-975C-3A6E0CB9A95A}" srcOrd="0" destOrd="0" presId="urn:microsoft.com/office/officeart/2005/8/layout/list1"/>
    <dgm:cxn modelId="{BC595395-27FE-488D-895F-05CA517DF34D}" type="presParOf" srcId="{F06B9BFE-CFDE-4C49-975C-3A6E0CB9A95A}" destId="{FDADECB0-C37A-4453-A748-5FFD62B5E47E}" srcOrd="0" destOrd="0" presId="urn:microsoft.com/office/officeart/2005/8/layout/list1"/>
    <dgm:cxn modelId="{5CCA8266-6CAC-4330-8732-F733945CE9EC}" type="presParOf" srcId="{F06B9BFE-CFDE-4C49-975C-3A6E0CB9A95A}" destId="{8CC48185-1435-47C6-93E9-D1128A17E5CB}" srcOrd="1" destOrd="0" presId="urn:microsoft.com/office/officeart/2005/8/layout/list1"/>
    <dgm:cxn modelId="{4FBE557A-492C-4383-BC53-B729871DA44C}" type="presParOf" srcId="{2CAE7920-7F63-402F-9164-E66A5FE54608}" destId="{D7CA2096-97CA-4AE0-8730-7DCEFFA8B631}" srcOrd="1" destOrd="0" presId="urn:microsoft.com/office/officeart/2005/8/layout/list1"/>
    <dgm:cxn modelId="{C2C5F133-ECE6-419C-B914-AB13C28A9755}" type="presParOf" srcId="{2CAE7920-7F63-402F-9164-E66A5FE54608}" destId="{624F91F3-EC21-4E15-928B-DEB6846CDE0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E6966-C985-471C-A36B-F7C85AF65734}">
      <dgm:prSet custT="1"/>
      <dgm:spPr/>
      <dgm:t>
        <a:bodyPr/>
        <a:lstStyle/>
        <a:p>
          <a:r>
            <a:rPr lang="en-US" sz="2800" dirty="0"/>
            <a:t>Dalton</a:t>
          </a:r>
        </a:p>
      </dgm:t>
    </dgm:pt>
    <dgm:pt modelId="{D7AED33D-C4CF-4C92-932A-4BCC4BC104AF}" type="sibTrans" cxnId="{8F8007DA-2F6B-4D61-BD25-461BC8549B27}">
      <dgm:prSet/>
      <dgm:spPr/>
      <dgm:t>
        <a:bodyPr/>
        <a:lstStyle/>
        <a:p>
          <a:endParaRPr lang="en-US"/>
        </a:p>
      </dgm:t>
    </dgm:pt>
    <dgm:pt modelId="{2E7FB6DE-C421-434B-BF29-9B7F91C74163}" type="parTrans" cxnId="{8F8007DA-2F6B-4D61-BD25-461BC8549B27}">
      <dgm:prSet/>
      <dgm:spPr/>
      <dgm:t>
        <a:bodyPr/>
        <a:lstStyle/>
        <a:p>
          <a:endParaRPr lang="en-US"/>
        </a:p>
      </dgm:t>
    </dgm:pt>
    <dgm:pt modelId="{AB1ECBC3-8A3F-4132-ABDD-9CC296415737}">
      <dgm:prSet custT="1"/>
      <dgm:spPr/>
      <dgm:t>
        <a:bodyPr/>
        <a:lstStyle/>
        <a:p>
          <a:r>
            <a:rPr lang="en-US" sz="1050" dirty="0"/>
            <a:t>Text</a:t>
          </a:r>
        </a:p>
      </dgm:t>
    </dgm:pt>
    <dgm:pt modelId="{46609FB4-EAEB-42C7-902A-6F6AB5E1992B}" type="parTrans" cxnId="{BCD5D249-4179-4435-B0C0-7607A64AD4B2}">
      <dgm:prSet/>
      <dgm:spPr/>
      <dgm:t>
        <a:bodyPr/>
        <a:lstStyle/>
        <a:p>
          <a:endParaRPr lang="en-US"/>
        </a:p>
      </dgm:t>
    </dgm:pt>
    <dgm:pt modelId="{8B078C29-AAF4-4F93-9493-76CF92A9FAF7}" type="sibTrans" cxnId="{BCD5D249-4179-4435-B0C0-7607A64AD4B2}">
      <dgm:prSet/>
      <dgm:spPr/>
      <dgm:t>
        <a:bodyPr/>
        <a:lstStyle/>
        <a:p>
          <a:endParaRPr lang="en-US"/>
        </a:p>
      </dgm:t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  <dgm:pt modelId="{F06B9BFE-CFDE-4C49-975C-3A6E0CB9A95A}" type="pres">
      <dgm:prSet presAssocID="{CAFE6966-C985-471C-A36B-F7C85AF65734}" presName="parentLin" presStyleCnt="0"/>
      <dgm:spPr/>
    </dgm:pt>
    <dgm:pt modelId="{FDADECB0-C37A-4453-A748-5FFD62B5E47E}" type="pres">
      <dgm:prSet presAssocID="{CAFE6966-C985-471C-A36B-F7C85AF65734}" presName="parentLeftMargin" presStyleLbl="node1" presStyleIdx="0" presStyleCnt="1"/>
      <dgm:spPr/>
    </dgm:pt>
    <dgm:pt modelId="{8CC48185-1435-47C6-93E9-D1128A17E5CB}" type="pres">
      <dgm:prSet presAssocID="{CAFE6966-C985-471C-A36B-F7C85AF65734}" presName="parentText" presStyleLbl="node1" presStyleIdx="0" presStyleCnt="1" custScaleY="51661" custLinFactY="-10384" custLinFactNeighborX="-70120" custLinFactNeighborY="-100000">
        <dgm:presLayoutVars>
          <dgm:chMax val="0"/>
          <dgm:bulletEnabled val="1"/>
        </dgm:presLayoutVars>
      </dgm:prSet>
      <dgm:spPr/>
    </dgm:pt>
    <dgm:pt modelId="{D7CA2096-97CA-4AE0-8730-7DCEFFA8B631}" type="pres">
      <dgm:prSet presAssocID="{CAFE6966-C985-471C-A36B-F7C85AF65734}" presName="negativeSpace" presStyleCnt="0"/>
      <dgm:spPr/>
    </dgm:pt>
    <dgm:pt modelId="{624F91F3-EC21-4E15-928B-DEB6846CDE0C}" type="pres">
      <dgm:prSet presAssocID="{CAFE6966-C985-471C-A36B-F7C85AF65734}" presName="childText" presStyleLbl="conFgAcc1" presStyleIdx="0" presStyleCnt="1" custLinFactNeighborX="1494" custLinFactNeighborY="-90669">
        <dgm:presLayoutVars>
          <dgm:bulletEnabled val="1"/>
        </dgm:presLayoutVars>
      </dgm:prSet>
      <dgm:spPr/>
    </dgm:pt>
  </dgm:ptLst>
  <dgm:cxnLst>
    <dgm:cxn modelId="{BCD5D249-4179-4435-B0C0-7607A64AD4B2}" srcId="{CAFE6966-C985-471C-A36B-F7C85AF65734}" destId="{AB1ECBC3-8A3F-4132-ABDD-9CC296415737}" srcOrd="0" destOrd="0" parTransId="{46609FB4-EAEB-42C7-902A-6F6AB5E1992B}" sibTransId="{8B078C29-AAF4-4F93-9493-76CF92A9FAF7}"/>
    <dgm:cxn modelId="{75C1A69D-B76D-4520-B978-2E147250430A}" type="presOf" srcId="{CAFE6966-C985-471C-A36B-F7C85AF65734}" destId="{FDADECB0-C37A-4453-A748-5FFD62B5E47E}" srcOrd="0" destOrd="0" presId="urn:microsoft.com/office/officeart/2005/8/layout/list1"/>
    <dgm:cxn modelId="{74470CAC-C9FA-4FC0-B437-35283DC2A884}" type="presOf" srcId="{7D0E33EF-41B7-4A89-B7A2-7FF1B4733F88}" destId="{2CAE7920-7F63-402F-9164-E66A5FE54608}" srcOrd="0" destOrd="0" presId="urn:microsoft.com/office/officeart/2005/8/layout/list1"/>
    <dgm:cxn modelId="{E31D13B3-1C45-4353-A255-37001FA239D2}" type="presOf" srcId="{CAFE6966-C985-471C-A36B-F7C85AF65734}" destId="{8CC48185-1435-47C6-93E9-D1128A17E5CB}" srcOrd="1" destOrd="0" presId="urn:microsoft.com/office/officeart/2005/8/layout/list1"/>
    <dgm:cxn modelId="{8F8007DA-2F6B-4D61-BD25-461BC8549B27}" srcId="{7D0E33EF-41B7-4A89-B7A2-7FF1B4733F88}" destId="{CAFE6966-C985-471C-A36B-F7C85AF65734}" srcOrd="0" destOrd="0" parTransId="{2E7FB6DE-C421-434B-BF29-9B7F91C74163}" sibTransId="{D7AED33D-C4CF-4C92-932A-4BCC4BC104AF}"/>
    <dgm:cxn modelId="{040A08F3-3992-4D0A-B985-505F95E194D2}" type="presOf" srcId="{AB1ECBC3-8A3F-4132-ABDD-9CC296415737}" destId="{624F91F3-EC21-4E15-928B-DEB6846CDE0C}" srcOrd="0" destOrd="0" presId="urn:microsoft.com/office/officeart/2005/8/layout/list1"/>
    <dgm:cxn modelId="{D7800046-19CC-4BCF-9485-E72BB52CD824}" type="presParOf" srcId="{2CAE7920-7F63-402F-9164-E66A5FE54608}" destId="{F06B9BFE-CFDE-4C49-975C-3A6E0CB9A95A}" srcOrd="0" destOrd="0" presId="urn:microsoft.com/office/officeart/2005/8/layout/list1"/>
    <dgm:cxn modelId="{BC595395-27FE-488D-895F-05CA517DF34D}" type="presParOf" srcId="{F06B9BFE-CFDE-4C49-975C-3A6E0CB9A95A}" destId="{FDADECB0-C37A-4453-A748-5FFD62B5E47E}" srcOrd="0" destOrd="0" presId="urn:microsoft.com/office/officeart/2005/8/layout/list1"/>
    <dgm:cxn modelId="{5CCA8266-6CAC-4330-8732-F733945CE9EC}" type="presParOf" srcId="{F06B9BFE-CFDE-4C49-975C-3A6E0CB9A95A}" destId="{8CC48185-1435-47C6-93E9-D1128A17E5CB}" srcOrd="1" destOrd="0" presId="urn:microsoft.com/office/officeart/2005/8/layout/list1"/>
    <dgm:cxn modelId="{4FBE557A-492C-4383-BC53-B729871DA44C}" type="presParOf" srcId="{2CAE7920-7F63-402F-9164-E66A5FE54608}" destId="{D7CA2096-97CA-4AE0-8730-7DCEFFA8B631}" srcOrd="1" destOrd="0" presId="urn:microsoft.com/office/officeart/2005/8/layout/list1"/>
    <dgm:cxn modelId="{C2C5F133-ECE6-419C-B914-AB13C28A9755}" type="presParOf" srcId="{2CAE7920-7F63-402F-9164-E66A5FE54608}" destId="{624F91F3-EC21-4E15-928B-DEB6846CDE0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0E33EF-41B7-4A89-B7A2-7FF1B4733F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E6966-C985-471C-A36B-F7C85AF65734}">
      <dgm:prSet custT="1"/>
      <dgm:spPr/>
      <dgm:t>
        <a:bodyPr/>
        <a:lstStyle/>
        <a:p>
          <a:r>
            <a:rPr lang="en-US" sz="2800" dirty="0"/>
            <a:t>Maggie</a:t>
          </a:r>
        </a:p>
      </dgm:t>
    </dgm:pt>
    <dgm:pt modelId="{D7AED33D-C4CF-4C92-932A-4BCC4BC104AF}" type="sibTrans" cxnId="{8F8007DA-2F6B-4D61-BD25-461BC8549B27}">
      <dgm:prSet/>
      <dgm:spPr/>
      <dgm:t>
        <a:bodyPr/>
        <a:lstStyle/>
        <a:p>
          <a:endParaRPr lang="en-US"/>
        </a:p>
      </dgm:t>
    </dgm:pt>
    <dgm:pt modelId="{2E7FB6DE-C421-434B-BF29-9B7F91C74163}" type="parTrans" cxnId="{8F8007DA-2F6B-4D61-BD25-461BC8549B27}">
      <dgm:prSet/>
      <dgm:spPr/>
      <dgm:t>
        <a:bodyPr/>
        <a:lstStyle/>
        <a:p>
          <a:endParaRPr lang="en-US"/>
        </a:p>
      </dgm:t>
    </dgm:pt>
    <dgm:pt modelId="{8D96115B-3AD2-4069-BA86-8FB3C61372BE}">
      <dgm:prSet custT="1"/>
      <dgm:spPr/>
      <dgm:t>
        <a:bodyPr/>
        <a:lstStyle/>
        <a:p>
          <a:r>
            <a:rPr lang="en-US" sz="1400" dirty="0"/>
            <a:t>Things I’ve learned:</a:t>
          </a:r>
        </a:p>
      </dgm:t>
    </dgm:pt>
    <dgm:pt modelId="{3ECA3929-151F-4584-93D3-6C20FCCF826F}" type="parTrans" cxnId="{EB153FAC-04F9-4A2B-BAD9-922A8321291A}">
      <dgm:prSet/>
      <dgm:spPr/>
      <dgm:t>
        <a:bodyPr/>
        <a:lstStyle/>
        <a:p>
          <a:endParaRPr lang="en-US"/>
        </a:p>
      </dgm:t>
    </dgm:pt>
    <dgm:pt modelId="{99CE165F-9978-4C0B-95DA-BCE27C033B93}" type="sibTrans" cxnId="{EB153FAC-04F9-4A2B-BAD9-922A8321291A}">
      <dgm:prSet/>
      <dgm:spPr/>
      <dgm:t>
        <a:bodyPr/>
        <a:lstStyle/>
        <a:p>
          <a:endParaRPr lang="en-US"/>
        </a:p>
      </dgm:t>
    </dgm:pt>
    <dgm:pt modelId="{06320ACF-71E3-426A-A399-731D2D5C7949}">
      <dgm:prSet custT="1"/>
      <dgm:spPr/>
      <dgm:t>
        <a:bodyPr/>
        <a:lstStyle/>
        <a:p>
          <a:r>
            <a:rPr lang="en-US" sz="1400" dirty="0"/>
            <a:t>Over-utilize your in-class project time; it’s hard to make it up on the back end.</a:t>
          </a:r>
        </a:p>
      </dgm:t>
    </dgm:pt>
    <dgm:pt modelId="{D7793DB6-09B1-4DF1-89A4-3BE653FD7C26}" type="parTrans" cxnId="{3C1E1BB0-E8F1-4AEA-A67B-0E4869806414}">
      <dgm:prSet/>
      <dgm:spPr/>
      <dgm:t>
        <a:bodyPr/>
        <a:lstStyle/>
        <a:p>
          <a:endParaRPr lang="en-US"/>
        </a:p>
      </dgm:t>
    </dgm:pt>
    <dgm:pt modelId="{2AB2FDA7-A78F-4B3F-984B-FE1A02F623F2}" type="sibTrans" cxnId="{3C1E1BB0-E8F1-4AEA-A67B-0E4869806414}">
      <dgm:prSet/>
      <dgm:spPr/>
      <dgm:t>
        <a:bodyPr/>
        <a:lstStyle/>
        <a:p>
          <a:endParaRPr lang="en-US"/>
        </a:p>
      </dgm:t>
    </dgm:pt>
    <dgm:pt modelId="{46370B68-5503-4821-8796-D05D0F217035}">
      <dgm:prSet custT="1"/>
      <dgm:spPr/>
      <dgm:t>
        <a:bodyPr/>
        <a:lstStyle/>
        <a:p>
          <a:r>
            <a:rPr lang="en-US" sz="1400" dirty="0"/>
            <a:t>Things seem way easier than they look.</a:t>
          </a:r>
        </a:p>
      </dgm:t>
    </dgm:pt>
    <dgm:pt modelId="{554902B3-9139-47E4-8063-89C87D86E990}" type="parTrans" cxnId="{728CFAC7-9A09-4FAE-BFC7-7B1CB4D4129F}">
      <dgm:prSet/>
      <dgm:spPr/>
      <dgm:t>
        <a:bodyPr/>
        <a:lstStyle/>
        <a:p>
          <a:endParaRPr lang="en-US"/>
        </a:p>
      </dgm:t>
    </dgm:pt>
    <dgm:pt modelId="{E33530F4-D40D-40BA-863A-38B0F1BD8140}" type="sibTrans" cxnId="{728CFAC7-9A09-4FAE-BFC7-7B1CB4D4129F}">
      <dgm:prSet/>
      <dgm:spPr/>
      <dgm:t>
        <a:bodyPr/>
        <a:lstStyle/>
        <a:p>
          <a:endParaRPr lang="en-US"/>
        </a:p>
      </dgm:t>
    </dgm:pt>
    <dgm:pt modelId="{D7244E64-6BC1-4205-A5AA-21C6E5E5F2D5}">
      <dgm:prSet custT="1"/>
      <dgm:spPr/>
      <dgm:t>
        <a:bodyPr/>
        <a:lstStyle/>
        <a:p>
          <a:r>
            <a:rPr lang="en-US" sz="1400" dirty="0"/>
            <a:t>Ask for Help</a:t>
          </a:r>
          <a:r>
            <a:rPr lang="en-US" sz="2800" dirty="0"/>
            <a:t>!!</a:t>
          </a:r>
        </a:p>
      </dgm:t>
    </dgm:pt>
    <dgm:pt modelId="{8D78198B-ADD4-4967-9660-A5C6A446900E}" type="parTrans" cxnId="{9907309F-D8ED-49E4-B824-5E43953FCE8A}">
      <dgm:prSet/>
      <dgm:spPr/>
      <dgm:t>
        <a:bodyPr/>
        <a:lstStyle/>
        <a:p>
          <a:endParaRPr lang="en-US"/>
        </a:p>
      </dgm:t>
    </dgm:pt>
    <dgm:pt modelId="{6FA114D9-95AC-4836-A8D2-F4806BD3E44A}" type="sibTrans" cxnId="{9907309F-D8ED-49E4-B824-5E43953FCE8A}">
      <dgm:prSet/>
      <dgm:spPr/>
      <dgm:t>
        <a:bodyPr/>
        <a:lstStyle/>
        <a:p>
          <a:endParaRPr lang="en-US"/>
        </a:p>
      </dgm:t>
    </dgm:pt>
    <dgm:pt modelId="{2CAE7920-7F63-402F-9164-E66A5FE54608}" type="pres">
      <dgm:prSet presAssocID="{7D0E33EF-41B7-4A89-B7A2-7FF1B4733F88}" presName="linear" presStyleCnt="0">
        <dgm:presLayoutVars>
          <dgm:dir/>
          <dgm:animLvl val="lvl"/>
          <dgm:resizeHandles val="exact"/>
        </dgm:presLayoutVars>
      </dgm:prSet>
      <dgm:spPr/>
    </dgm:pt>
    <dgm:pt modelId="{F06B9BFE-CFDE-4C49-975C-3A6E0CB9A95A}" type="pres">
      <dgm:prSet presAssocID="{CAFE6966-C985-471C-A36B-F7C85AF65734}" presName="parentLin" presStyleCnt="0"/>
      <dgm:spPr/>
    </dgm:pt>
    <dgm:pt modelId="{FDADECB0-C37A-4453-A748-5FFD62B5E47E}" type="pres">
      <dgm:prSet presAssocID="{CAFE6966-C985-471C-A36B-F7C85AF65734}" presName="parentLeftMargin" presStyleLbl="node1" presStyleIdx="0" presStyleCnt="1"/>
      <dgm:spPr/>
    </dgm:pt>
    <dgm:pt modelId="{8CC48185-1435-47C6-93E9-D1128A17E5CB}" type="pres">
      <dgm:prSet presAssocID="{CAFE6966-C985-471C-A36B-F7C85AF65734}" presName="parentText" presStyleLbl="node1" presStyleIdx="0" presStyleCnt="1" custScaleY="38224" custLinFactY="-38280" custLinFactNeighborX="-70120" custLinFactNeighborY="-100000">
        <dgm:presLayoutVars>
          <dgm:chMax val="0"/>
          <dgm:bulletEnabled val="1"/>
        </dgm:presLayoutVars>
      </dgm:prSet>
      <dgm:spPr/>
    </dgm:pt>
    <dgm:pt modelId="{D7CA2096-97CA-4AE0-8730-7DCEFFA8B631}" type="pres">
      <dgm:prSet presAssocID="{CAFE6966-C985-471C-A36B-F7C85AF65734}" presName="negativeSpace" presStyleCnt="0"/>
      <dgm:spPr/>
    </dgm:pt>
    <dgm:pt modelId="{624F91F3-EC21-4E15-928B-DEB6846CDE0C}" type="pres">
      <dgm:prSet presAssocID="{CAFE6966-C985-471C-A36B-F7C85AF65734}" presName="childText" presStyleLbl="conFgAcc1" presStyleIdx="0" presStyleCnt="1" custScaleY="70088" custLinFactY="-46248" custLinFactNeighborX="1494" custLinFactNeighborY="-100000">
        <dgm:presLayoutVars>
          <dgm:bulletEnabled val="1"/>
        </dgm:presLayoutVars>
      </dgm:prSet>
      <dgm:spPr/>
    </dgm:pt>
  </dgm:ptLst>
  <dgm:cxnLst>
    <dgm:cxn modelId="{36283315-132B-48B4-8389-BD461FEFB7B9}" type="presOf" srcId="{8D96115B-3AD2-4069-BA86-8FB3C61372BE}" destId="{624F91F3-EC21-4E15-928B-DEB6846CDE0C}" srcOrd="0" destOrd="0" presId="urn:microsoft.com/office/officeart/2005/8/layout/list1"/>
    <dgm:cxn modelId="{574C0527-716C-4652-ACE4-BE25113D6A7A}" type="presOf" srcId="{D7244E64-6BC1-4205-A5AA-21C6E5E5F2D5}" destId="{624F91F3-EC21-4E15-928B-DEB6846CDE0C}" srcOrd="0" destOrd="3" presId="urn:microsoft.com/office/officeart/2005/8/layout/list1"/>
    <dgm:cxn modelId="{CBB4262C-D851-4792-A140-854E6204EE29}" type="presOf" srcId="{06320ACF-71E3-426A-A399-731D2D5C7949}" destId="{624F91F3-EC21-4E15-928B-DEB6846CDE0C}" srcOrd="0" destOrd="1" presId="urn:microsoft.com/office/officeart/2005/8/layout/list1"/>
    <dgm:cxn modelId="{75C1A69D-B76D-4520-B978-2E147250430A}" type="presOf" srcId="{CAFE6966-C985-471C-A36B-F7C85AF65734}" destId="{FDADECB0-C37A-4453-A748-5FFD62B5E47E}" srcOrd="0" destOrd="0" presId="urn:microsoft.com/office/officeart/2005/8/layout/list1"/>
    <dgm:cxn modelId="{9907309F-D8ED-49E4-B824-5E43953FCE8A}" srcId="{CAFE6966-C985-471C-A36B-F7C85AF65734}" destId="{D7244E64-6BC1-4205-A5AA-21C6E5E5F2D5}" srcOrd="3" destOrd="0" parTransId="{8D78198B-ADD4-4967-9660-A5C6A446900E}" sibTransId="{6FA114D9-95AC-4836-A8D2-F4806BD3E44A}"/>
    <dgm:cxn modelId="{B2E9D6A6-4DB2-4EF1-AFA4-4BAB93A75950}" type="presOf" srcId="{46370B68-5503-4821-8796-D05D0F217035}" destId="{624F91F3-EC21-4E15-928B-DEB6846CDE0C}" srcOrd="0" destOrd="2" presId="urn:microsoft.com/office/officeart/2005/8/layout/list1"/>
    <dgm:cxn modelId="{74470CAC-C9FA-4FC0-B437-35283DC2A884}" type="presOf" srcId="{7D0E33EF-41B7-4A89-B7A2-7FF1B4733F88}" destId="{2CAE7920-7F63-402F-9164-E66A5FE54608}" srcOrd="0" destOrd="0" presId="urn:microsoft.com/office/officeart/2005/8/layout/list1"/>
    <dgm:cxn modelId="{EB153FAC-04F9-4A2B-BAD9-922A8321291A}" srcId="{CAFE6966-C985-471C-A36B-F7C85AF65734}" destId="{8D96115B-3AD2-4069-BA86-8FB3C61372BE}" srcOrd="0" destOrd="0" parTransId="{3ECA3929-151F-4584-93D3-6C20FCCF826F}" sibTransId="{99CE165F-9978-4C0B-95DA-BCE27C033B93}"/>
    <dgm:cxn modelId="{3C1E1BB0-E8F1-4AEA-A67B-0E4869806414}" srcId="{CAFE6966-C985-471C-A36B-F7C85AF65734}" destId="{06320ACF-71E3-426A-A399-731D2D5C7949}" srcOrd="1" destOrd="0" parTransId="{D7793DB6-09B1-4DF1-89A4-3BE653FD7C26}" sibTransId="{2AB2FDA7-A78F-4B3F-984B-FE1A02F623F2}"/>
    <dgm:cxn modelId="{E31D13B3-1C45-4353-A255-37001FA239D2}" type="presOf" srcId="{CAFE6966-C985-471C-A36B-F7C85AF65734}" destId="{8CC48185-1435-47C6-93E9-D1128A17E5CB}" srcOrd="1" destOrd="0" presId="urn:microsoft.com/office/officeart/2005/8/layout/list1"/>
    <dgm:cxn modelId="{728CFAC7-9A09-4FAE-BFC7-7B1CB4D4129F}" srcId="{CAFE6966-C985-471C-A36B-F7C85AF65734}" destId="{46370B68-5503-4821-8796-D05D0F217035}" srcOrd="2" destOrd="0" parTransId="{554902B3-9139-47E4-8063-89C87D86E990}" sibTransId="{E33530F4-D40D-40BA-863A-38B0F1BD8140}"/>
    <dgm:cxn modelId="{8F8007DA-2F6B-4D61-BD25-461BC8549B27}" srcId="{7D0E33EF-41B7-4A89-B7A2-7FF1B4733F88}" destId="{CAFE6966-C985-471C-A36B-F7C85AF65734}" srcOrd="0" destOrd="0" parTransId="{2E7FB6DE-C421-434B-BF29-9B7F91C74163}" sibTransId="{D7AED33D-C4CF-4C92-932A-4BCC4BC104AF}"/>
    <dgm:cxn modelId="{D7800046-19CC-4BCF-9485-E72BB52CD824}" type="presParOf" srcId="{2CAE7920-7F63-402F-9164-E66A5FE54608}" destId="{F06B9BFE-CFDE-4C49-975C-3A6E0CB9A95A}" srcOrd="0" destOrd="0" presId="urn:microsoft.com/office/officeart/2005/8/layout/list1"/>
    <dgm:cxn modelId="{BC595395-27FE-488D-895F-05CA517DF34D}" type="presParOf" srcId="{F06B9BFE-CFDE-4C49-975C-3A6E0CB9A95A}" destId="{FDADECB0-C37A-4453-A748-5FFD62B5E47E}" srcOrd="0" destOrd="0" presId="urn:microsoft.com/office/officeart/2005/8/layout/list1"/>
    <dgm:cxn modelId="{5CCA8266-6CAC-4330-8732-F733945CE9EC}" type="presParOf" srcId="{F06B9BFE-CFDE-4C49-975C-3A6E0CB9A95A}" destId="{8CC48185-1435-47C6-93E9-D1128A17E5CB}" srcOrd="1" destOrd="0" presId="urn:microsoft.com/office/officeart/2005/8/layout/list1"/>
    <dgm:cxn modelId="{4FBE557A-492C-4383-BC53-B729871DA44C}" type="presParOf" srcId="{2CAE7920-7F63-402F-9164-E66A5FE54608}" destId="{D7CA2096-97CA-4AE0-8730-7DCEFFA8B631}" srcOrd="1" destOrd="0" presId="urn:microsoft.com/office/officeart/2005/8/layout/list1"/>
    <dgm:cxn modelId="{C2C5F133-ECE6-419C-B914-AB13C28A9755}" type="presParOf" srcId="{2CAE7920-7F63-402F-9164-E66A5FE54608}" destId="{624F91F3-EC21-4E15-928B-DEB6846CDE0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91F3-EC21-4E15-928B-DEB6846CDE0C}">
      <dsp:nvSpPr>
        <dsp:cNvPr id="0" name=""/>
        <dsp:cNvSpPr/>
      </dsp:nvSpPr>
      <dsp:spPr>
        <a:xfrm>
          <a:off x="0" y="261070"/>
          <a:ext cx="6263640" cy="16990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49936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They only focus in on the superficial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Focus on picture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Just for hook-ups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You have no idea who the other user is on the other end of that server.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Catfish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Authentic self</a:t>
          </a:r>
        </a:p>
      </dsp:txBody>
      <dsp:txXfrm>
        <a:off x="0" y="261070"/>
        <a:ext cx="6263640" cy="1699040"/>
      </dsp:txXfrm>
    </dsp:sp>
    <dsp:sp modelId="{8CC48185-1435-47C6-93E9-D1128A17E5CB}">
      <dsp:nvSpPr>
        <dsp:cNvPr id="0" name=""/>
        <dsp:cNvSpPr/>
      </dsp:nvSpPr>
      <dsp:spPr>
        <a:xfrm>
          <a:off x="245042" y="0"/>
          <a:ext cx="4384548" cy="50184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Our group decided there were several stereotypes surrounding dating apps that we wanted to tackle</a:t>
          </a:r>
          <a:r>
            <a:rPr lang="en-US" sz="500" b="1" kern="1200" dirty="0"/>
            <a:t>.</a:t>
          </a:r>
        </a:p>
      </dsp:txBody>
      <dsp:txXfrm>
        <a:off x="269540" y="24498"/>
        <a:ext cx="4335552" cy="452844"/>
      </dsp:txXfrm>
    </dsp:sp>
    <dsp:sp modelId="{9E5BC3B3-A123-4090-9D26-5789A8A016E7}">
      <dsp:nvSpPr>
        <dsp:cNvPr id="0" name=""/>
        <dsp:cNvSpPr/>
      </dsp:nvSpPr>
      <dsp:spPr>
        <a:xfrm>
          <a:off x="0" y="2330469"/>
          <a:ext cx="6263640" cy="2101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49936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Proposed Concept: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an app that focuses on the dater’s interests and highlights other attributes not associated with physical appearance.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Once the dater(1) selects a dater(2) based on these things; dater(2) gets to view the same information about dater(1) and decides whether to accept the match.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Once they both accept, then they get to view all the usual dating information.</a:t>
          </a:r>
        </a:p>
      </dsp:txBody>
      <dsp:txXfrm>
        <a:off x="0" y="2330469"/>
        <a:ext cx="6263640" cy="2101687"/>
      </dsp:txXfrm>
    </dsp:sp>
    <dsp:sp modelId="{546F64D3-BAAF-4ACF-8ABF-0DE72B2E8043}">
      <dsp:nvSpPr>
        <dsp:cNvPr id="0" name=""/>
        <dsp:cNvSpPr/>
      </dsp:nvSpPr>
      <dsp:spPr>
        <a:xfrm>
          <a:off x="385035" y="2031462"/>
          <a:ext cx="4384548" cy="50184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Online dating sites only focus in on the superficial.</a:t>
          </a:r>
        </a:p>
      </dsp:txBody>
      <dsp:txXfrm>
        <a:off x="409533" y="2055960"/>
        <a:ext cx="4335552" cy="452844"/>
      </dsp:txXfrm>
    </dsp:sp>
    <dsp:sp modelId="{8C93569F-B19D-45A6-83AE-3CEBA9531CA0}">
      <dsp:nvSpPr>
        <dsp:cNvPr id="0" name=""/>
        <dsp:cNvSpPr/>
      </dsp:nvSpPr>
      <dsp:spPr>
        <a:xfrm>
          <a:off x="0" y="4774876"/>
          <a:ext cx="626364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49936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Proposed Concept: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an app that provides a thorough authentication process using information input by the user.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cannot pass ‘GO’ if they do not check all the authentication boxes.</a:t>
          </a:r>
        </a:p>
      </dsp:txBody>
      <dsp:txXfrm>
        <a:off x="0" y="4774876"/>
        <a:ext cx="6263640" cy="1499400"/>
      </dsp:txXfrm>
    </dsp:sp>
    <dsp:sp modelId="{80500DD7-8E70-4762-BF10-B8407A3066A0}">
      <dsp:nvSpPr>
        <dsp:cNvPr id="0" name=""/>
        <dsp:cNvSpPr/>
      </dsp:nvSpPr>
      <dsp:spPr>
        <a:xfrm>
          <a:off x="406494" y="4523956"/>
          <a:ext cx="4384548" cy="50184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Who is the other user?  Are they who they say they are?</a:t>
          </a:r>
        </a:p>
      </dsp:txBody>
      <dsp:txXfrm>
        <a:off x="430992" y="4548454"/>
        <a:ext cx="433555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91F3-EC21-4E15-928B-DEB6846CDE0C}">
      <dsp:nvSpPr>
        <dsp:cNvPr id="0" name=""/>
        <dsp:cNvSpPr/>
      </dsp:nvSpPr>
      <dsp:spPr>
        <a:xfrm>
          <a:off x="0" y="223720"/>
          <a:ext cx="626364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70764" rIns="4861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Let’s be real!  We all did it!</a:t>
          </a:r>
        </a:p>
      </dsp:txBody>
      <dsp:txXfrm>
        <a:off x="0" y="223720"/>
        <a:ext cx="6263640" cy="552825"/>
      </dsp:txXfrm>
    </dsp:sp>
    <dsp:sp modelId="{8CC48185-1435-47C6-93E9-D1128A17E5CB}">
      <dsp:nvSpPr>
        <dsp:cNvPr id="0" name=""/>
        <dsp:cNvSpPr/>
      </dsp:nvSpPr>
      <dsp:spPr>
        <a:xfrm>
          <a:off x="313182" y="31840"/>
          <a:ext cx="43845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Research how other people have done similar projects.</a:t>
          </a:r>
        </a:p>
      </dsp:txBody>
      <dsp:txXfrm>
        <a:off x="331916" y="50574"/>
        <a:ext cx="4347080" cy="346292"/>
      </dsp:txXfrm>
    </dsp:sp>
    <dsp:sp modelId="{99721318-0F88-4A69-9FF3-A6E351AF123B}">
      <dsp:nvSpPr>
        <dsp:cNvPr id="0" name=""/>
        <dsp:cNvSpPr/>
      </dsp:nvSpPr>
      <dsp:spPr>
        <a:xfrm>
          <a:off x="0" y="1038625"/>
          <a:ext cx="62636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C477A-4A85-44ED-9B33-45CEB76BE033}">
      <dsp:nvSpPr>
        <dsp:cNvPr id="0" name=""/>
        <dsp:cNvSpPr/>
      </dsp:nvSpPr>
      <dsp:spPr>
        <a:xfrm>
          <a:off x="313182" y="846745"/>
          <a:ext cx="43845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Choose API’s.</a:t>
          </a:r>
        </a:p>
      </dsp:txBody>
      <dsp:txXfrm>
        <a:off x="331916" y="865479"/>
        <a:ext cx="4347080" cy="346292"/>
      </dsp:txXfrm>
    </dsp:sp>
    <dsp:sp modelId="{8DBAE2D9-5143-4A0B-83E0-0887DADB00FC}">
      <dsp:nvSpPr>
        <dsp:cNvPr id="0" name=""/>
        <dsp:cNvSpPr/>
      </dsp:nvSpPr>
      <dsp:spPr>
        <a:xfrm>
          <a:off x="0" y="1628305"/>
          <a:ext cx="626364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70764" rIns="4861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Functionality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Accessibility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Dynamic Coding</a:t>
          </a:r>
        </a:p>
      </dsp:txBody>
      <dsp:txXfrm>
        <a:off x="0" y="1628305"/>
        <a:ext cx="6263640" cy="982800"/>
      </dsp:txXfrm>
    </dsp:sp>
    <dsp:sp modelId="{EB6BE5C9-A4A1-4228-B75C-AE061B81A4C8}">
      <dsp:nvSpPr>
        <dsp:cNvPr id="0" name=""/>
        <dsp:cNvSpPr/>
      </dsp:nvSpPr>
      <dsp:spPr>
        <a:xfrm>
          <a:off x="313182" y="1436425"/>
          <a:ext cx="43845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Build project around these API’s to render the following:</a:t>
          </a:r>
        </a:p>
      </dsp:txBody>
      <dsp:txXfrm>
        <a:off x="331916" y="1455159"/>
        <a:ext cx="4347080" cy="346292"/>
      </dsp:txXfrm>
    </dsp:sp>
    <dsp:sp modelId="{EB2684DC-EF3F-4D4E-8221-C6D53D05D4C9}">
      <dsp:nvSpPr>
        <dsp:cNvPr id="0" name=""/>
        <dsp:cNvSpPr/>
      </dsp:nvSpPr>
      <dsp:spPr>
        <a:xfrm>
          <a:off x="0" y="2873185"/>
          <a:ext cx="626364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70764" rIns="4861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Individual interests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Creativity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Location</a:t>
          </a:r>
        </a:p>
      </dsp:txBody>
      <dsp:txXfrm>
        <a:off x="0" y="2873185"/>
        <a:ext cx="6263640" cy="982800"/>
      </dsp:txXfrm>
    </dsp:sp>
    <dsp:sp modelId="{A14FA641-1D3A-4403-9675-3666D6E0772D}">
      <dsp:nvSpPr>
        <dsp:cNvPr id="0" name=""/>
        <dsp:cNvSpPr/>
      </dsp:nvSpPr>
      <dsp:spPr>
        <a:xfrm>
          <a:off x="313182" y="2681305"/>
          <a:ext cx="43845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Code match logic to choose compatibility based on specific parameters:</a:t>
          </a:r>
        </a:p>
      </dsp:txBody>
      <dsp:txXfrm>
        <a:off x="331916" y="2700039"/>
        <a:ext cx="4347080" cy="346292"/>
      </dsp:txXfrm>
    </dsp:sp>
    <dsp:sp modelId="{899A55B9-E1CE-4E03-B94C-85AE77206E58}">
      <dsp:nvSpPr>
        <dsp:cNvPr id="0" name=""/>
        <dsp:cNvSpPr/>
      </dsp:nvSpPr>
      <dsp:spPr>
        <a:xfrm>
          <a:off x="0" y="4118065"/>
          <a:ext cx="626364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70764" rIns="4861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Pull ourselves up by our bootstraps (get it?)</a:t>
          </a:r>
        </a:p>
      </dsp:txBody>
      <dsp:txXfrm>
        <a:off x="0" y="4118065"/>
        <a:ext cx="6263640" cy="552825"/>
      </dsp:txXfrm>
    </dsp:sp>
    <dsp:sp modelId="{4CD587AD-90FB-4BCD-AC4F-A91918B7F108}">
      <dsp:nvSpPr>
        <dsp:cNvPr id="0" name=""/>
        <dsp:cNvSpPr/>
      </dsp:nvSpPr>
      <dsp:spPr>
        <a:xfrm>
          <a:off x="313182" y="3926185"/>
          <a:ext cx="43845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Regret picking such a beastly project:</a:t>
          </a:r>
        </a:p>
      </dsp:txBody>
      <dsp:txXfrm>
        <a:off x="331916" y="3944919"/>
        <a:ext cx="4347080" cy="346292"/>
      </dsp:txXfrm>
    </dsp:sp>
    <dsp:sp modelId="{C21DD396-60E0-4040-9380-F43EB19E5F65}">
      <dsp:nvSpPr>
        <dsp:cNvPr id="0" name=""/>
        <dsp:cNvSpPr/>
      </dsp:nvSpPr>
      <dsp:spPr>
        <a:xfrm>
          <a:off x="0" y="4932970"/>
          <a:ext cx="62636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2E5A-6183-4311-A21A-F47564421B1D}">
      <dsp:nvSpPr>
        <dsp:cNvPr id="0" name=""/>
        <dsp:cNvSpPr/>
      </dsp:nvSpPr>
      <dsp:spPr>
        <a:xfrm>
          <a:off x="313182" y="4741090"/>
          <a:ext cx="43845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Understand what ideas we had to implement in our time frame.</a:t>
          </a:r>
        </a:p>
      </dsp:txBody>
      <dsp:txXfrm>
        <a:off x="331916" y="4759824"/>
        <a:ext cx="4347080" cy="346292"/>
      </dsp:txXfrm>
    </dsp:sp>
    <dsp:sp modelId="{B1DDC71A-37BD-4A01-AFB1-A289DA4209C4}">
      <dsp:nvSpPr>
        <dsp:cNvPr id="0" name=""/>
        <dsp:cNvSpPr/>
      </dsp:nvSpPr>
      <dsp:spPr>
        <a:xfrm>
          <a:off x="0" y="5522650"/>
          <a:ext cx="626364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70764" rIns="4861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Meets Acceptance Criteria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future goals and aspirations for Blue Ocean’s evolution.</a:t>
          </a:r>
        </a:p>
      </dsp:txBody>
      <dsp:txXfrm>
        <a:off x="0" y="5522650"/>
        <a:ext cx="6263640" cy="757575"/>
      </dsp:txXfrm>
    </dsp:sp>
    <dsp:sp modelId="{336CA02F-514F-4728-87D4-D7CF6431F57B}">
      <dsp:nvSpPr>
        <dsp:cNvPr id="0" name=""/>
        <dsp:cNvSpPr/>
      </dsp:nvSpPr>
      <dsp:spPr>
        <a:xfrm>
          <a:off x="313182" y="5330770"/>
          <a:ext cx="43845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Submit Final Project</a:t>
          </a:r>
        </a:p>
      </dsp:txBody>
      <dsp:txXfrm>
        <a:off x="331916" y="5349504"/>
        <a:ext cx="4347080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91F3-EC21-4E15-928B-DEB6846CDE0C}">
      <dsp:nvSpPr>
        <dsp:cNvPr id="0" name=""/>
        <dsp:cNvSpPr/>
      </dsp:nvSpPr>
      <dsp:spPr>
        <a:xfrm>
          <a:off x="0" y="327782"/>
          <a:ext cx="626364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User profile creation for testing and demo.</a:t>
          </a:r>
        </a:p>
      </dsp:txBody>
      <dsp:txXfrm>
        <a:off x="0" y="327782"/>
        <a:ext cx="6263640" cy="637875"/>
      </dsp:txXfrm>
    </dsp:sp>
    <dsp:sp modelId="{8CC48185-1435-47C6-93E9-D1128A17E5CB}">
      <dsp:nvSpPr>
        <dsp:cNvPr id="0" name=""/>
        <dsp:cNvSpPr/>
      </dsp:nvSpPr>
      <dsp:spPr>
        <a:xfrm>
          <a:off x="313182" y="106382"/>
          <a:ext cx="4384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Random User Generator</a:t>
          </a:r>
        </a:p>
      </dsp:txBody>
      <dsp:txXfrm>
        <a:off x="334798" y="127998"/>
        <a:ext cx="4341316" cy="399568"/>
      </dsp:txXfrm>
    </dsp:sp>
    <dsp:sp modelId="{99721318-0F88-4A69-9FF3-A6E351AF123B}">
      <dsp:nvSpPr>
        <dsp:cNvPr id="0" name=""/>
        <dsp:cNvSpPr/>
      </dsp:nvSpPr>
      <dsp:spPr>
        <a:xfrm>
          <a:off x="0" y="1268057"/>
          <a:ext cx="6263640" cy="543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Email validation service to verify validity of submitted email address.</a:t>
          </a:r>
        </a:p>
      </dsp:txBody>
      <dsp:txXfrm>
        <a:off x="0" y="1268057"/>
        <a:ext cx="6263640" cy="543375"/>
      </dsp:txXfrm>
    </dsp:sp>
    <dsp:sp modelId="{1FBC477A-4A85-44ED-9B33-45CEB76BE033}">
      <dsp:nvSpPr>
        <dsp:cNvPr id="0" name=""/>
        <dsp:cNvSpPr/>
      </dsp:nvSpPr>
      <dsp:spPr>
        <a:xfrm>
          <a:off x="313182" y="1046657"/>
          <a:ext cx="4384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Zero Bounce</a:t>
          </a:r>
        </a:p>
      </dsp:txBody>
      <dsp:txXfrm>
        <a:off x="334798" y="1068273"/>
        <a:ext cx="4341316" cy="399568"/>
      </dsp:txXfrm>
    </dsp:sp>
    <dsp:sp modelId="{8DBAE2D9-5143-4A0B-83E0-0887DADB00FC}">
      <dsp:nvSpPr>
        <dsp:cNvPr id="0" name=""/>
        <dsp:cNvSpPr/>
      </dsp:nvSpPr>
      <dsp:spPr>
        <a:xfrm>
          <a:off x="0" y="2113832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Targets the user’s physical location to authenticate information input during profile creation.</a:t>
          </a:r>
        </a:p>
      </dsp:txBody>
      <dsp:txXfrm>
        <a:off x="0" y="2113832"/>
        <a:ext cx="6263640" cy="850500"/>
      </dsp:txXfrm>
    </dsp:sp>
    <dsp:sp modelId="{EB6BE5C9-A4A1-4228-B75C-AE061B81A4C8}">
      <dsp:nvSpPr>
        <dsp:cNvPr id="0" name=""/>
        <dsp:cNvSpPr/>
      </dsp:nvSpPr>
      <dsp:spPr>
        <a:xfrm>
          <a:off x="313182" y="1892432"/>
          <a:ext cx="4384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GEOLOCATION DB</a:t>
          </a:r>
        </a:p>
      </dsp:txBody>
      <dsp:txXfrm>
        <a:off x="334798" y="1914048"/>
        <a:ext cx="4341316" cy="399568"/>
      </dsp:txXfrm>
    </dsp:sp>
    <dsp:sp modelId="{EB2684DC-EF3F-4D4E-8221-C6D53D05D4C9}">
      <dsp:nvSpPr>
        <dsp:cNvPr id="0" name=""/>
        <dsp:cNvSpPr/>
      </dsp:nvSpPr>
      <dsp:spPr>
        <a:xfrm>
          <a:off x="0" y="3266732"/>
          <a:ext cx="626364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API used to structure/standardize CSS</a:t>
          </a:r>
        </a:p>
      </dsp:txBody>
      <dsp:txXfrm>
        <a:off x="0" y="3266732"/>
        <a:ext cx="6263640" cy="637875"/>
      </dsp:txXfrm>
    </dsp:sp>
    <dsp:sp modelId="{A14FA641-1D3A-4403-9675-3666D6E0772D}">
      <dsp:nvSpPr>
        <dsp:cNvPr id="0" name=""/>
        <dsp:cNvSpPr/>
      </dsp:nvSpPr>
      <dsp:spPr>
        <a:xfrm>
          <a:off x="313182" y="3045332"/>
          <a:ext cx="4384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Bulma</a:t>
          </a:r>
          <a:endParaRPr lang="en-US" sz="1050" kern="1200" dirty="0"/>
        </a:p>
      </dsp:txBody>
      <dsp:txXfrm>
        <a:off x="334798" y="3066948"/>
        <a:ext cx="4341316" cy="399568"/>
      </dsp:txXfrm>
    </dsp:sp>
    <dsp:sp modelId="{899A55B9-E1CE-4E03-B94C-85AE77206E58}">
      <dsp:nvSpPr>
        <dsp:cNvPr id="0" name=""/>
        <dsp:cNvSpPr/>
      </dsp:nvSpPr>
      <dsp:spPr>
        <a:xfrm>
          <a:off x="0" y="4207007"/>
          <a:ext cx="626364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Allows the use of </a:t>
          </a:r>
          <a:r>
            <a:rPr lang="en-US" sz="1500" kern="1200" dirty="0" err="1"/>
            <a:t>JQuery</a:t>
          </a:r>
          <a:r>
            <a:rPr lang="en-US" sz="1500" kern="1200" dirty="0"/>
            <a:t> ‘shorthand’ libraries.</a:t>
          </a:r>
        </a:p>
      </dsp:txBody>
      <dsp:txXfrm>
        <a:off x="0" y="4207007"/>
        <a:ext cx="6263640" cy="637875"/>
      </dsp:txXfrm>
    </dsp:sp>
    <dsp:sp modelId="{4CD587AD-90FB-4BCD-AC4F-A91918B7F108}">
      <dsp:nvSpPr>
        <dsp:cNvPr id="0" name=""/>
        <dsp:cNvSpPr/>
      </dsp:nvSpPr>
      <dsp:spPr>
        <a:xfrm>
          <a:off x="313182" y="3985607"/>
          <a:ext cx="4384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JQuery</a:t>
          </a:r>
          <a:endParaRPr lang="en-US" sz="1050" kern="1200" dirty="0"/>
        </a:p>
      </dsp:txBody>
      <dsp:txXfrm>
        <a:off x="334798" y="4007223"/>
        <a:ext cx="4341316" cy="399568"/>
      </dsp:txXfrm>
    </dsp:sp>
    <dsp:sp modelId="{C21DD396-60E0-4040-9380-F43EB19E5F65}">
      <dsp:nvSpPr>
        <dsp:cNvPr id="0" name=""/>
        <dsp:cNvSpPr/>
      </dsp:nvSpPr>
      <dsp:spPr>
        <a:xfrm>
          <a:off x="0" y="5147282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2E5A-6183-4311-A21A-F47564421B1D}">
      <dsp:nvSpPr>
        <dsp:cNvPr id="0" name=""/>
        <dsp:cNvSpPr/>
      </dsp:nvSpPr>
      <dsp:spPr>
        <a:xfrm>
          <a:off x="313182" y="4925882"/>
          <a:ext cx="4384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Visual Studio Code</a:t>
          </a:r>
        </a:p>
      </dsp:txBody>
      <dsp:txXfrm>
        <a:off x="334798" y="4947498"/>
        <a:ext cx="4341316" cy="399568"/>
      </dsp:txXfrm>
    </dsp:sp>
    <dsp:sp modelId="{B1DDC71A-37BD-4A01-AFB1-A289DA4209C4}">
      <dsp:nvSpPr>
        <dsp:cNvPr id="0" name=""/>
        <dsp:cNvSpPr/>
      </dsp:nvSpPr>
      <dsp:spPr>
        <a:xfrm>
          <a:off x="0" y="5827682"/>
          <a:ext cx="62636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CA02F-514F-4728-87D4-D7CF6431F57B}">
      <dsp:nvSpPr>
        <dsp:cNvPr id="0" name=""/>
        <dsp:cNvSpPr/>
      </dsp:nvSpPr>
      <dsp:spPr>
        <a:xfrm>
          <a:off x="313182" y="5606282"/>
          <a:ext cx="4384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GitHub Website</a:t>
          </a:r>
        </a:p>
      </dsp:txBody>
      <dsp:txXfrm>
        <a:off x="334798" y="5627898"/>
        <a:ext cx="4341316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91F3-EC21-4E15-928B-DEB6846CDE0C}">
      <dsp:nvSpPr>
        <dsp:cNvPr id="0" name=""/>
        <dsp:cNvSpPr/>
      </dsp:nvSpPr>
      <dsp:spPr>
        <a:xfrm>
          <a:off x="0" y="320627"/>
          <a:ext cx="62636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Allow users to only see attributes of a person’s dating profile; excluding physical appearance</a:t>
          </a:r>
        </a:p>
      </dsp:txBody>
      <dsp:txXfrm>
        <a:off x="0" y="320627"/>
        <a:ext cx="6263640" cy="1020600"/>
      </dsp:txXfrm>
    </dsp:sp>
    <dsp:sp modelId="{8CC48185-1435-47C6-93E9-D1128A17E5CB}">
      <dsp:nvSpPr>
        <dsp:cNvPr id="0" name=""/>
        <dsp:cNvSpPr/>
      </dsp:nvSpPr>
      <dsp:spPr>
        <a:xfrm>
          <a:off x="313182" y="54947"/>
          <a:ext cx="43845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Reverse the current logic:</a:t>
          </a:r>
        </a:p>
      </dsp:txBody>
      <dsp:txXfrm>
        <a:off x="339121" y="80886"/>
        <a:ext cx="4332670" cy="479482"/>
      </dsp:txXfrm>
    </dsp:sp>
    <dsp:sp modelId="{99721318-0F88-4A69-9FF3-A6E351AF123B}">
      <dsp:nvSpPr>
        <dsp:cNvPr id="0" name=""/>
        <dsp:cNvSpPr/>
      </dsp:nvSpPr>
      <dsp:spPr>
        <a:xfrm>
          <a:off x="0" y="1704107"/>
          <a:ext cx="626364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Allowing the user to match or reject once a match’s full profile is revealed.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user would also be required to answer simple questions as to why they rejected the match.</a:t>
          </a:r>
        </a:p>
      </dsp:txBody>
      <dsp:txXfrm>
        <a:off x="0" y="1704107"/>
        <a:ext cx="6263640" cy="1445850"/>
      </dsp:txXfrm>
    </dsp:sp>
    <dsp:sp modelId="{1FBC477A-4A85-44ED-9B33-45CEB76BE033}">
      <dsp:nvSpPr>
        <dsp:cNvPr id="0" name=""/>
        <dsp:cNvSpPr/>
      </dsp:nvSpPr>
      <dsp:spPr>
        <a:xfrm>
          <a:off x="313182" y="1438427"/>
          <a:ext cx="43845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Second tier matching:</a:t>
          </a:r>
        </a:p>
      </dsp:txBody>
      <dsp:txXfrm>
        <a:off x="339121" y="1464366"/>
        <a:ext cx="4332670" cy="479482"/>
      </dsp:txXfrm>
    </dsp:sp>
    <dsp:sp modelId="{8DBAE2D9-5143-4A0B-83E0-0887DADB00FC}">
      <dsp:nvSpPr>
        <dsp:cNvPr id="0" name=""/>
        <dsp:cNvSpPr/>
      </dsp:nvSpPr>
      <dsp:spPr>
        <a:xfrm>
          <a:off x="0" y="3512837"/>
          <a:ext cx="626364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Identity authentication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In-app chat options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Site tracking to collect interests' data.</a:t>
          </a:r>
        </a:p>
      </dsp:txBody>
      <dsp:txXfrm>
        <a:off x="0" y="3512837"/>
        <a:ext cx="6263640" cy="1360800"/>
      </dsp:txXfrm>
    </dsp:sp>
    <dsp:sp modelId="{EB6BE5C9-A4A1-4228-B75C-AE061B81A4C8}">
      <dsp:nvSpPr>
        <dsp:cNvPr id="0" name=""/>
        <dsp:cNvSpPr/>
      </dsp:nvSpPr>
      <dsp:spPr>
        <a:xfrm>
          <a:off x="313182" y="3247157"/>
          <a:ext cx="43845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Add complex API’s:</a:t>
          </a:r>
        </a:p>
      </dsp:txBody>
      <dsp:txXfrm>
        <a:off x="339121" y="3273096"/>
        <a:ext cx="4332670" cy="479482"/>
      </dsp:txXfrm>
    </dsp:sp>
    <dsp:sp modelId="{EB2684DC-EF3F-4D4E-8221-C6D53D05D4C9}">
      <dsp:nvSpPr>
        <dsp:cNvPr id="0" name=""/>
        <dsp:cNvSpPr/>
      </dsp:nvSpPr>
      <dsp:spPr>
        <a:xfrm>
          <a:off x="0" y="5236517"/>
          <a:ext cx="62636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Using interests, data tracking, location, and user preferences.</a:t>
          </a:r>
        </a:p>
      </dsp:txBody>
      <dsp:txXfrm>
        <a:off x="0" y="5236517"/>
        <a:ext cx="6263640" cy="1020600"/>
      </dsp:txXfrm>
    </dsp:sp>
    <dsp:sp modelId="{A14FA641-1D3A-4403-9675-3666D6E0772D}">
      <dsp:nvSpPr>
        <dsp:cNvPr id="0" name=""/>
        <dsp:cNvSpPr/>
      </dsp:nvSpPr>
      <dsp:spPr>
        <a:xfrm>
          <a:off x="313182" y="4970837"/>
          <a:ext cx="43845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In-depth matching logic:</a:t>
          </a:r>
        </a:p>
      </dsp:txBody>
      <dsp:txXfrm>
        <a:off x="339121" y="4996776"/>
        <a:ext cx="433267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91F3-EC21-4E15-928B-DEB6846CDE0C}">
      <dsp:nvSpPr>
        <dsp:cNvPr id="0" name=""/>
        <dsp:cNvSpPr/>
      </dsp:nvSpPr>
      <dsp:spPr>
        <a:xfrm>
          <a:off x="0" y="1483089"/>
          <a:ext cx="626364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1353820" rIns="486128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Text</a:t>
          </a:r>
        </a:p>
      </dsp:txBody>
      <dsp:txXfrm>
        <a:off x="0" y="1483089"/>
        <a:ext cx="6263640" cy="1638000"/>
      </dsp:txXfrm>
    </dsp:sp>
    <dsp:sp modelId="{8CC48185-1435-47C6-93E9-D1128A17E5CB}">
      <dsp:nvSpPr>
        <dsp:cNvPr id="0" name=""/>
        <dsp:cNvSpPr/>
      </dsp:nvSpPr>
      <dsp:spPr>
        <a:xfrm>
          <a:off x="93578" y="203048"/>
          <a:ext cx="4384548" cy="991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Alexandria</a:t>
          </a:r>
        </a:p>
      </dsp:txBody>
      <dsp:txXfrm>
        <a:off x="141968" y="251438"/>
        <a:ext cx="4287768" cy="8944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91F3-EC21-4E15-928B-DEB6846CDE0C}">
      <dsp:nvSpPr>
        <dsp:cNvPr id="0" name=""/>
        <dsp:cNvSpPr/>
      </dsp:nvSpPr>
      <dsp:spPr>
        <a:xfrm>
          <a:off x="0" y="1483089"/>
          <a:ext cx="626364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1353820" rIns="486128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Text</a:t>
          </a:r>
        </a:p>
      </dsp:txBody>
      <dsp:txXfrm>
        <a:off x="0" y="1483089"/>
        <a:ext cx="6263640" cy="1638000"/>
      </dsp:txXfrm>
    </dsp:sp>
    <dsp:sp modelId="{8CC48185-1435-47C6-93E9-D1128A17E5CB}">
      <dsp:nvSpPr>
        <dsp:cNvPr id="0" name=""/>
        <dsp:cNvSpPr/>
      </dsp:nvSpPr>
      <dsp:spPr>
        <a:xfrm>
          <a:off x="93578" y="203048"/>
          <a:ext cx="4384548" cy="991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Dalton</a:t>
          </a:r>
        </a:p>
      </dsp:txBody>
      <dsp:txXfrm>
        <a:off x="141968" y="251438"/>
        <a:ext cx="4287768" cy="8944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91F3-EC21-4E15-928B-DEB6846CDE0C}">
      <dsp:nvSpPr>
        <dsp:cNvPr id="0" name=""/>
        <dsp:cNvSpPr/>
      </dsp:nvSpPr>
      <dsp:spPr>
        <a:xfrm>
          <a:off x="0" y="0"/>
          <a:ext cx="6263640" cy="19075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20700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Things I’ve learned: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Over-utilize your in-class project time; it’s hard to make it up on the back end.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Things seem way easier than they look.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Ask for Help</a:t>
          </a:r>
          <a:r>
            <a:rPr lang="en-US" sz="2800" kern="1200" dirty="0"/>
            <a:t>!!</a:t>
          </a:r>
        </a:p>
      </dsp:txBody>
      <dsp:txXfrm>
        <a:off x="0" y="0"/>
        <a:ext cx="6263640" cy="1907515"/>
      </dsp:txXfrm>
    </dsp:sp>
    <dsp:sp modelId="{8CC48185-1435-47C6-93E9-D1128A17E5CB}">
      <dsp:nvSpPr>
        <dsp:cNvPr id="0" name=""/>
        <dsp:cNvSpPr/>
      </dsp:nvSpPr>
      <dsp:spPr>
        <a:xfrm>
          <a:off x="93578" y="0"/>
          <a:ext cx="4384548" cy="722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Maggie</a:t>
          </a:r>
        </a:p>
      </dsp:txBody>
      <dsp:txXfrm>
        <a:off x="128831" y="35253"/>
        <a:ext cx="4314042" cy="651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9A44-93AF-FC19-721F-FAF42B2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7FED4-182F-417D-6A30-B07EE7C7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96E5-4EE0-97CE-D200-D0AC3DFA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9A9A-0625-370E-FAFA-E66BDD8A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6BA3-B61C-E136-2418-3ECA4EB2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95DD-5957-45F6-0BF5-F33D33D8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ACE6E-50CF-D8ED-6056-E7C35516C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7136-B617-0114-A833-9895EEAD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A351-F31A-1CA4-2AED-78E84AB2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3CB1-BD40-9524-6279-D9A1B42C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8C3E7-57B1-376A-07B4-2443A1A3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4C7D-C366-D857-EA7F-406E2DE5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E7B6-6406-C1F3-E084-19C0F9AB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7E09-16F2-5F80-7606-DB883DDD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F2CF-7782-8994-7881-9C64F1F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F97D-647D-AB83-A5A3-A45928BA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9DF1-AC81-BBE5-24DA-088934EA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CE06-FC1C-D808-0694-CE94C4A4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0252-25D7-5F86-55C5-DFAA5393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CC6B-9377-7A70-03F1-6A99B210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3025-141B-2249-6968-02592AF2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26F5-E84D-BDD1-00E2-982879C8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46C6-4B51-DECF-C792-2E77EF5A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CAC4-AE89-B749-2D59-8FE5826C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59A8-A6DE-65E3-AEC6-D45D89FD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BC0-7CC3-307C-5B1F-A22DD87A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6B4C-2F53-7A8B-B8A9-0B96B0932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72DA-AEBF-FB3D-AD2C-0BB0EFCA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E9CD7-9C5D-C643-CD8D-127996D9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D3BA7-A5AB-4773-35A1-927EA9F3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AE8DA-B9E6-9DC3-B4ED-F0A49192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FA93-553E-B4CC-11D9-C7413DD4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73C1-5B16-2279-D9B3-91AC339D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F33C-F835-B110-2C20-0F1ECF101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8353E-82C0-D619-D945-E21028955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6DE3-1F71-C523-5147-0D61867E6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E451F-68A7-845E-AE1B-E0FDF9A6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89836-5D85-2B57-56A7-4F47C328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92786-8BCE-628F-CC88-91DEC05E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DBE-AFE5-B1F3-5F63-6C22E2E0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DDCE4-7E53-2429-D5CB-6448F4CD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50706-3DE1-F943-59F6-45F2A88D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52400-B161-2AF1-89B9-CB114F5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AD111-4BA3-E233-263D-4708411C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CDAB6-94CC-33DD-7819-90975512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5FE8-62ED-2059-34E6-07F2BACE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5D34-B274-4075-14BC-6AA928EF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8060-8247-44AC-8559-B7AAE3DA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B5CE0-BEE2-B015-0633-6E8E4ACE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9906-F215-6D31-61F0-5CFAECD2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76D0-8430-0F8C-F454-C70E976F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20B0-692D-F358-0A18-AC1CC24C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F2F-B87D-2CE2-EB80-F4A9A9E6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7F84E-3C17-B4DD-2A73-BC9F302B2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BE292-68A4-039F-5E6E-9206ED8A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49AC9-DC26-865E-4A09-697A635F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E57BC-9111-E742-8A88-6410DEF0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E145D-6A21-14B5-4544-509986D0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4D6D0-A57A-0A68-3736-D0F48500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C02-5D0B-33B5-3D08-A50768E7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4ABD-5FF3-C53E-D74A-2F7E5D539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50FF-C751-499B-AB33-66A2C3D6766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6F10-53BF-B7D4-9C49-CBF3CE850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2613-CC45-C633-C3EA-1DA68085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EF1C-FC14-4A72-BE1F-85395224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alexandriawhite.github.io/Blue-Ocean/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3AB1-A442-CC65-1D90-10F69A100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1" r="1395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5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Code Showcase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372735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1DBA0-5E4A-7095-1856-7EAAB02E9616}"/>
              </a:ext>
            </a:extLst>
          </p:cNvPr>
          <p:cNvSpPr txBox="1"/>
          <p:nvPr/>
        </p:nvSpPr>
        <p:spPr>
          <a:xfrm>
            <a:off x="6839339" y="4273420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D0CD0-C014-0FE5-E4D8-C3525D653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694" y="2307379"/>
            <a:ext cx="5549889" cy="43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you!!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GIVEN a final slide in the presentation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WHEN we finish speaking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THEN the audience may ask questions.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E6BD-785D-F970-11BB-4D750937CD3D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11</a:t>
            </a:r>
          </a:p>
        </p:txBody>
      </p:sp>
    </p:spTree>
    <p:extLst>
      <p:ext uri="{BB962C8B-B14F-4D97-AF65-F5344CB8AC3E}">
        <p14:creationId xmlns:p14="http://schemas.microsoft.com/office/powerpoint/2010/main" val="23933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88006-1F25-5A6C-D65C-C75A2E9C6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54" b="-1"/>
          <a:stretch/>
        </p:blipFill>
        <p:spPr>
          <a:xfrm>
            <a:off x="606971" y="1"/>
            <a:ext cx="11581981" cy="68579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Online Dating Fun Fact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8470-486D-C0B6-C3DD-147F22D5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Online dating seems like a relatively new fad that only emerged in the last 20-30 years.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Online dating started in a class project just like this at Stanford University in 1959.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Happy Families Planning Services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What if you had to code on this? &gt;&gt;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Conception and Motivation </a:t>
            </a:r>
            <a:r>
              <a:rPr lang="en-US" sz="6000" b="1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184223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2</a:t>
            </a:r>
          </a:p>
        </p:txBody>
      </p:sp>
    </p:spTree>
    <p:extLst>
      <p:ext uri="{BB962C8B-B14F-4D97-AF65-F5344CB8AC3E}">
        <p14:creationId xmlns:p14="http://schemas.microsoft.com/office/powerpoint/2010/main" val="412786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Our Process</a:t>
            </a:r>
            <a:r>
              <a:rPr lang="en-US" sz="6000" b="1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403147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3</a:t>
            </a:r>
          </a:p>
        </p:txBody>
      </p:sp>
    </p:spTree>
    <p:extLst>
      <p:ext uri="{BB962C8B-B14F-4D97-AF65-F5344CB8AC3E}">
        <p14:creationId xmlns:p14="http://schemas.microsoft.com/office/powerpoint/2010/main" val="13212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API’s &amp; Technology</a:t>
            </a:r>
            <a:r>
              <a:rPr lang="en-US" sz="6000" b="1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56864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4</a:t>
            </a:r>
          </a:p>
        </p:txBody>
      </p:sp>
    </p:spTree>
    <p:extLst>
      <p:ext uri="{BB962C8B-B14F-4D97-AF65-F5344CB8AC3E}">
        <p14:creationId xmlns:p14="http://schemas.microsoft.com/office/powerpoint/2010/main" val="376999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7" y="620392"/>
            <a:ext cx="4889240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Demonstration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61539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B2D11-B56B-A9D3-3594-1F102BA2C424}"/>
              </a:ext>
            </a:extLst>
          </p:cNvPr>
          <p:cNvSpPr txBox="1"/>
          <p:nvPr/>
        </p:nvSpPr>
        <p:spPr>
          <a:xfrm>
            <a:off x="6531427" y="3002277"/>
            <a:ext cx="477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7"/>
              </a:rPr>
              <a:t>Blue Ocean- Git Hub 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8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Our Future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19676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6</a:t>
            </a:r>
          </a:p>
        </p:txBody>
      </p:sp>
    </p:spTree>
    <p:extLst>
      <p:ext uri="{BB962C8B-B14F-4D97-AF65-F5344CB8AC3E}">
        <p14:creationId xmlns:p14="http://schemas.microsoft.com/office/powerpoint/2010/main" val="255907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Code Showcase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87411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1DBA0-5E4A-7095-1856-7EAAB02E9616}"/>
              </a:ext>
            </a:extLst>
          </p:cNvPr>
          <p:cNvSpPr txBox="1"/>
          <p:nvPr/>
        </p:nvSpPr>
        <p:spPr>
          <a:xfrm>
            <a:off x="6839339" y="4273420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203536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F97-431B-A45A-0885-ADB64B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Code Showcase	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EABC8-DF29-4D83-4446-4DAD2B5D1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720765"/>
              </p:ext>
            </p:extLst>
          </p:nvPr>
        </p:nvGraphicFramePr>
        <p:xfrm>
          <a:off x="5524372" y="307910"/>
          <a:ext cx="6263640" cy="63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C9BCC7-B3D9-D2E0-04D6-066CC085C3AA}"/>
              </a:ext>
            </a:extLst>
          </p:cNvPr>
          <p:cNvSpPr txBox="1"/>
          <p:nvPr/>
        </p:nvSpPr>
        <p:spPr>
          <a:xfrm>
            <a:off x="0" y="6550223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Ocean: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1DBA0-5E4A-7095-1856-7EAAB02E9616}"/>
              </a:ext>
            </a:extLst>
          </p:cNvPr>
          <p:cNvSpPr txBox="1"/>
          <p:nvPr/>
        </p:nvSpPr>
        <p:spPr>
          <a:xfrm>
            <a:off x="6839339" y="4273420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209352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AB84321994F4DB6071B4BA444526E" ma:contentTypeVersion="12" ma:contentTypeDescription="Create a new document." ma:contentTypeScope="" ma:versionID="5df05d0e2823799b7cb64d693603fed1">
  <xsd:schema xmlns:xsd="http://www.w3.org/2001/XMLSchema" xmlns:xs="http://www.w3.org/2001/XMLSchema" xmlns:p="http://schemas.microsoft.com/office/2006/metadata/properties" xmlns:ns3="e885a4bc-e180-4f7e-854c-4cfc60c1ccce" xmlns:ns4="47e5560b-5160-4fdd-a217-a88d5cc9f302" targetNamespace="http://schemas.microsoft.com/office/2006/metadata/properties" ma:root="true" ma:fieldsID="2e2dbaaaea026c9e3b2de8f0a7f7abf7" ns3:_="" ns4:_="">
    <xsd:import namespace="e885a4bc-e180-4f7e-854c-4cfc60c1ccce"/>
    <xsd:import namespace="47e5560b-5160-4fdd-a217-a88d5cc9f3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5a4bc-e180-4f7e-854c-4cfc60c1c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e5560b-5160-4fdd-a217-a88d5cc9f3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726DB6-04BB-450C-AF79-4617A41DF1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425627-7C2A-4E98-8FFB-8B0CAACAA5E9}">
  <ds:schemaRefs>
    <ds:schemaRef ds:uri="http://purl.org/dc/dcmitype/"/>
    <ds:schemaRef ds:uri="http://schemas.openxmlformats.org/package/2006/metadata/core-properties"/>
    <ds:schemaRef ds:uri="e885a4bc-e180-4f7e-854c-4cfc60c1ccce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47e5560b-5160-4fdd-a217-a88d5cc9f30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5CE9AF7-3679-4271-B3CA-9B64C5729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85a4bc-e180-4f7e-854c-4cfc60c1ccce"/>
    <ds:schemaRef ds:uri="47e5560b-5160-4fdd-a217-a88d5cc9f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631</Words>
  <Application>Microsoft Office PowerPoint</Application>
  <PresentationFormat>Widescreen</PresentationFormat>
  <Paragraphs>92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Online Dating Fun Fact</vt:lpstr>
      <vt:lpstr>Conception and Motivation  </vt:lpstr>
      <vt:lpstr>Our Process </vt:lpstr>
      <vt:lpstr>API’s &amp; Technology </vt:lpstr>
      <vt:lpstr>Demonstration </vt:lpstr>
      <vt:lpstr>Our Future </vt:lpstr>
      <vt:lpstr>Code Showcase </vt:lpstr>
      <vt:lpstr>Code Showcase </vt:lpstr>
      <vt:lpstr>Code Showcase </vt:lpstr>
      <vt:lpstr>Thank you!!   GIVEN a final slide in the presentation WHEN we finish speaking THEN the audience may ask questions.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Abernathy</dc:creator>
  <cp:lastModifiedBy>Maggie Abernathy</cp:lastModifiedBy>
  <cp:revision>2</cp:revision>
  <dcterms:created xsi:type="dcterms:W3CDTF">2022-11-30T18:36:18Z</dcterms:created>
  <dcterms:modified xsi:type="dcterms:W3CDTF">2022-11-30T22:15:22Z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0x0101006EFAB84321994F4DB6071B4BA444526E</vt:lpwstr>
  </property>
</Properties>
</file>