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d2hEntWktMEMPHJ3ETqxYoMc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-regular.fntdata"/><Relationship Id="rId21" Type="http://schemas.openxmlformats.org/officeDocument/2006/relationships/slide" Target="slides/slide15.xml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PT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b2f7f38c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9b2f7f38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9b2f7f38c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061f263b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9b061f263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9b061f263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dbd87e0e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a7dbd87e0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a7dbd87e0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dbd87e0e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a7dbd87e0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a7dbd87e0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c41259802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ec4125980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ec41259802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b480128fd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eb480128f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eb480128f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c41259802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ec4125980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ec4125980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c41259802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ec4125980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ec41259802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b2f7f38cc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9b2f7f38c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9b2f7f38cc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b56c42b4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8b56c42b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8b56c42b4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b52198a15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8b52198a1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8b52198a1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text simplu">
  <p:cSld name="Title si text simplu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" type="body"/>
          </p:nvPr>
        </p:nvSpPr>
        <p:spPr>
          <a:xfrm>
            <a:off x="623888" y="2783806"/>
            <a:ext cx="7886700" cy="308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u bullet-uri">
  <p:cSld name="Text cu bullet-uri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23888" y="1900106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2 boxuri cu bullet-uri">
  <p:cSld name="Title si 2 boxuri cu bullet-uri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douta boxe cu text simplu">
  <p:cSld name="Title si douta boxe cu text simplu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bullet-uri">
  <p:cSld name="Title si bullet-uri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idx="1" type="body"/>
          </p:nvPr>
        </p:nvSpPr>
        <p:spPr>
          <a:xfrm>
            <a:off x="628650" y="2786314"/>
            <a:ext cx="78867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implu">
  <p:cSld name="Text simplu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623888" y="1900107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u bullet-uri">
  <p:cSld name="Text cu bullet-uri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623888" y="1900106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2 boxuri cu bullet-uri">
  <p:cSld name="Title si 2 boxuri cu bullet-uri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douta boxe cu text simplu">
  <p:cSld name="Title si douta boxe cu text simplu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implu">
  <p:cSld name="Text simplu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23888" y="1900107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bullet-uri">
  <p:cSld name="Title si bullet-uri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2786314"/>
            <a:ext cx="78867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text simplu">
  <p:cSld name="Title si text simplu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23888" y="2783806"/>
            <a:ext cx="7886700" cy="308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61156" y="1296774"/>
            <a:ext cx="8421687" cy="3511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1E4E7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Analysis of Reports </a:t>
            </a: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of</a:t>
            </a: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UFO sightings (alt. Looking at </a:t>
            </a:r>
            <a:r>
              <a:rPr b="1"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 sky)</a:t>
            </a:r>
            <a:endParaRPr b="1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90912" y="5956240"/>
            <a:ext cx="51133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  </a:t>
            </a:r>
            <a:r>
              <a:rPr b="1" i="0" lang="fr-FR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Made by: Lagornii A. IA-213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b2f7f38cc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2" name="Google Shape;152;g29b2f7f38cc_0_0"/>
          <p:cNvSpPr txBox="1"/>
          <p:nvPr/>
        </p:nvSpPr>
        <p:spPr>
          <a:xfrm>
            <a:off x="0" y="1533075"/>
            <a:ext cx="9144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fr-FR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Word Cloud from the Comments</a:t>
            </a:r>
            <a:endParaRPr b="1" sz="2800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53" name="Google Shape;153;g29b2f7f38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550" y="2055325"/>
            <a:ext cx="5852901" cy="43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b061f263b_1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0" name="Google Shape;160;g29b061f263b_1_0"/>
          <p:cNvSpPr txBox="1"/>
          <p:nvPr/>
        </p:nvSpPr>
        <p:spPr>
          <a:xfrm>
            <a:off x="0" y="15352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 Predicting the Number of Reports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9b061f263b_1_0"/>
          <p:cNvSpPr txBox="1"/>
          <p:nvPr/>
        </p:nvSpPr>
        <p:spPr>
          <a:xfrm>
            <a:off x="0" y="2150875"/>
            <a:ext cx="91440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Problem:</a:t>
            </a: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Given a year predict the number of UFO sightings that year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Chosen </a:t>
            </a:r>
            <a:r>
              <a:rPr b="1"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Statistical Model: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Linear Regression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with one variable —  </a:t>
            </a:r>
            <a:r>
              <a:rPr i="1"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 = wx + b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where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x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is the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year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and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is the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number of UFO reports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7dbd87e0e_0_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8" name="Google Shape;168;g2a7dbd87e0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25" y="1547675"/>
            <a:ext cx="7627550" cy="48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7dbd87e0e_0_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5" name="Google Shape;175;g2a7dbd87e0e_0_2"/>
          <p:cNvSpPr txBox="1"/>
          <p:nvPr/>
        </p:nvSpPr>
        <p:spPr>
          <a:xfrm>
            <a:off x="0" y="15352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Summary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2a7dbd87e0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500" y="2150875"/>
            <a:ext cx="6686979" cy="42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41259802_0_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3" name="Google Shape;183;g1ec41259802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62" y="1526800"/>
            <a:ext cx="7660674" cy="4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0" y="15266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Bibliography</a:t>
            </a:r>
            <a:endParaRPr b="1"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0" y="2142200"/>
            <a:ext cx="91440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https://www.kaggle.com/datasets/NUFORC/ufo-sightings - </a:t>
            </a:r>
            <a:r>
              <a:rPr b="1"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Used Dataset</a:t>
            </a:r>
            <a:endParaRPr b="1"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23888" y="1900107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623888" y="1900238"/>
            <a:ext cx="78867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2142200"/>
            <a:ext cx="914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Problem:</a:t>
            </a: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Why do people see UFOs in the first place? Do aliens exist?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Chosen Dataset:</a:t>
            </a: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80,000 reports of UFO sightings over the last century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Scope and Objectives: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Find out the areas of the W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orld</a:t>
            </a: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that are most likely to have UFO sightings</a:t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572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Find out the most common UFO descriptions</a:t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572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•"/>
            </a:pP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Find out the time when UFO sightings are very common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0" y="15266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Overview of the Analysis</a:t>
            </a:r>
            <a:endParaRPr b="1"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25" y="2142200"/>
            <a:ext cx="91440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Categorical Variables: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Datetime, country, city, state, shape (Merged with general description), comments (Cleaned and normalized), month (Made from Datetime)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•"/>
            </a:pPr>
            <a:r>
              <a:rPr b="1"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Numerical Variables: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Longitude, latitude, year (Made from Datetime)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5" y="15266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Data Summary</a:t>
            </a:r>
            <a:endParaRPr b="1"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b480128fd_0_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0" name="Google Shape;110;g1eb480128f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75" y="1516100"/>
            <a:ext cx="7677651" cy="484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c41259802_0_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7" name="Google Shape;117;g1ec4125980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50" y="1543675"/>
            <a:ext cx="7633900" cy="4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41259802_0_1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4" name="Google Shape;124;g1ec41259802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62" y="1535250"/>
            <a:ext cx="7647275" cy="4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b2f7f38cc_0_1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1" name="Google Shape;131;g29b2f7f38c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37" y="1543675"/>
            <a:ext cx="8664726" cy="4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b56c42b40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8" name="Google Shape;138;g28b56c42b4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87" y="1535250"/>
            <a:ext cx="7647224" cy="4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b52198a15_0_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5" name="Google Shape;145;g28b52198a1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75" y="1535250"/>
            <a:ext cx="7647249" cy="4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2016-11-09T12:50:21Z</dcterms:created>
  <dc:creator>serghei.aladin@gmail.com</dc:creator>
</cp:coreProperties>
</file>