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55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6858000" cx="9144000"/>
  <p:notesSz cx="6858000" cy="9144000"/>
  <p:embeddedFontLst>
    <p:embeddedFont>
      <p:font typeface="PT Sans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24" roundtripDataSignature="AMtx7mhtIkwZqtFuaPEfShUuLShVUVNWg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TSans-regular.fntdata"/><Relationship Id="rId11" Type="http://schemas.openxmlformats.org/officeDocument/2006/relationships/slide" Target="slides/slide5.xml"/><Relationship Id="rId22" Type="http://schemas.openxmlformats.org/officeDocument/2006/relationships/font" Target="fonts/PTSans-italic.fntdata"/><Relationship Id="rId10" Type="http://schemas.openxmlformats.org/officeDocument/2006/relationships/slide" Target="slides/slide4.xml"/><Relationship Id="rId21" Type="http://schemas.openxmlformats.org/officeDocument/2006/relationships/font" Target="fonts/PTSans-bold.fntdata"/><Relationship Id="rId13" Type="http://schemas.openxmlformats.org/officeDocument/2006/relationships/slide" Target="slides/slide7.xml"/><Relationship Id="rId24" Type="http://customschemas.google.com/relationships/presentationmetadata" Target="metadata"/><Relationship Id="rId12" Type="http://schemas.openxmlformats.org/officeDocument/2006/relationships/slide" Target="slides/slide6.xml"/><Relationship Id="rId23" Type="http://schemas.openxmlformats.org/officeDocument/2006/relationships/font" Target="fonts/PTSans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fr-F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3" name="Google Shape;83;p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9b2f7f38cc_0_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g29b2f7f38cc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8" name="Google Shape;148;g29b2f7f38cc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9b061f263b_1_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5" name="Google Shape;155;g29b061f263b_1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6" name="Google Shape;156;g29b061f263b_1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ec41259802_0_2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2" name="Google Shape;162;g1ec41259802_0_2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3" name="Google Shape;163;g1ec41259802_0_2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9" name="Google Shape;169;p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9" name="Google Shape;89;p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8" name="Google Shape;98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eb480128fd_0_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g1eb480128fd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6" name="Google Shape;106;g1eb480128fd_0_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ec41259802_0_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" name="Google Shape;112;g1ec41259802_0_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3" name="Google Shape;113;g1ec41259802_0_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ec41259802_0_1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" name="Google Shape;119;g1ec41259802_0_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0" name="Google Shape;120;g1ec41259802_0_1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9b2f7f38cc_0_1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Google Shape;126;g29b2f7f38cc_0_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7" name="Google Shape;127;g29b2f7f38cc_0_1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8b56c42b40_0_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" name="Google Shape;133;g28b56c42b40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4" name="Google Shape;134;g28b56c42b40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8b52198a15_0_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" name="Google Shape;140;g28b52198a15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1" name="Google Shape;141;g28b52198a15_0_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i text simplu">
  <p:cSld name="Title si text simplu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"/>
          <p:cNvSpPr txBox="1"/>
          <p:nvPr>
            <p:ph idx="1" type="body"/>
          </p:nvPr>
        </p:nvSpPr>
        <p:spPr>
          <a:xfrm>
            <a:off x="623888" y="2783806"/>
            <a:ext cx="7886700" cy="30845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7" name="Google Shape;17;p6"/>
          <p:cNvSpPr txBox="1"/>
          <p:nvPr>
            <p:ph type="title"/>
          </p:nvPr>
        </p:nvSpPr>
        <p:spPr>
          <a:xfrm>
            <a:off x="628650" y="1883158"/>
            <a:ext cx="7886700" cy="9053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3000">
                <a:latin typeface="PT Sans"/>
                <a:ea typeface="PT Sans"/>
                <a:cs typeface="PT Sans"/>
                <a:sym typeface="PT Sans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6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T Sans"/>
                <a:ea typeface="PT Sans"/>
                <a:cs typeface="PT Sans"/>
                <a:sym typeface="PT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6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cu bullet-uri">
  <p:cSld name="Text cu bullet-uri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 txBox="1"/>
          <p:nvPr>
            <p:ph idx="1" type="body"/>
          </p:nvPr>
        </p:nvSpPr>
        <p:spPr>
          <a:xfrm>
            <a:off x="623888" y="1900106"/>
            <a:ext cx="7886700" cy="43270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PT Sans"/>
                <a:ea typeface="PT Sans"/>
                <a:cs typeface="PT Sans"/>
                <a:sym typeface="PT Sans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>
                <a:latin typeface="PT Sans"/>
                <a:ea typeface="PT Sans"/>
                <a:cs typeface="PT Sans"/>
                <a:sym typeface="PT Sans"/>
              </a:defRPr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latin typeface="PT Sans"/>
                <a:ea typeface="PT Sans"/>
                <a:cs typeface="PT Sans"/>
                <a:sym typeface="PT Sans"/>
              </a:defRPr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latin typeface="PT Sans"/>
                <a:ea typeface="PT Sans"/>
                <a:cs typeface="PT Sans"/>
                <a:sym typeface="PT Sans"/>
              </a:defRPr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latin typeface="PT Sans"/>
                <a:ea typeface="PT Sans"/>
                <a:cs typeface="PT Sans"/>
                <a:sym typeface="PT Sans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T Sans"/>
                <a:ea typeface="PT Sans"/>
                <a:cs typeface="PT Sans"/>
                <a:sym typeface="PT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i 2 boxuri cu bullet-uri">
  <p:cSld name="Title si 2 boxuri cu bullet-uri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7"/>
          <p:cNvSpPr txBox="1"/>
          <p:nvPr>
            <p:ph idx="1" type="body"/>
          </p:nvPr>
        </p:nvSpPr>
        <p:spPr>
          <a:xfrm>
            <a:off x="628650" y="2786314"/>
            <a:ext cx="3886200" cy="30820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PT Sans"/>
                <a:ea typeface="PT Sans"/>
                <a:cs typeface="PT Sans"/>
                <a:sym typeface="PT Sans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>
                <a:latin typeface="PT Sans"/>
                <a:ea typeface="PT Sans"/>
                <a:cs typeface="PT Sans"/>
                <a:sym typeface="PT Sans"/>
              </a:defRPr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latin typeface="PT Sans"/>
                <a:ea typeface="PT Sans"/>
                <a:cs typeface="PT Sans"/>
                <a:sym typeface="PT Sans"/>
              </a:defRPr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latin typeface="PT Sans"/>
                <a:ea typeface="PT Sans"/>
                <a:cs typeface="PT Sans"/>
                <a:sym typeface="PT Sans"/>
              </a:defRPr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latin typeface="PT Sans"/>
                <a:ea typeface="PT Sans"/>
                <a:cs typeface="PT Sans"/>
                <a:sym typeface="PT Sans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7"/>
          <p:cNvSpPr txBox="1"/>
          <p:nvPr>
            <p:ph idx="2" type="body"/>
          </p:nvPr>
        </p:nvSpPr>
        <p:spPr>
          <a:xfrm>
            <a:off x="4646995" y="2776665"/>
            <a:ext cx="3886200" cy="30820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PT Sans"/>
                <a:ea typeface="PT Sans"/>
                <a:cs typeface="PT Sans"/>
                <a:sym typeface="PT Sans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>
                <a:latin typeface="PT Sans"/>
                <a:ea typeface="PT Sans"/>
                <a:cs typeface="PT Sans"/>
                <a:sym typeface="PT Sans"/>
              </a:defRPr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latin typeface="PT Sans"/>
                <a:ea typeface="PT Sans"/>
                <a:cs typeface="PT Sans"/>
                <a:sym typeface="PT Sans"/>
              </a:defRPr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latin typeface="PT Sans"/>
                <a:ea typeface="PT Sans"/>
                <a:cs typeface="PT Sans"/>
                <a:sym typeface="PT Sans"/>
              </a:defRPr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latin typeface="PT Sans"/>
                <a:ea typeface="PT Sans"/>
                <a:cs typeface="PT Sans"/>
                <a:sym typeface="PT Sans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2" name="Google Shape;72;p17"/>
          <p:cNvSpPr txBox="1"/>
          <p:nvPr>
            <p:ph type="title"/>
          </p:nvPr>
        </p:nvSpPr>
        <p:spPr>
          <a:xfrm>
            <a:off x="628650" y="1883158"/>
            <a:ext cx="7886700" cy="9053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3000">
                <a:latin typeface="PT Sans"/>
                <a:ea typeface="PT Sans"/>
                <a:cs typeface="PT Sans"/>
                <a:sym typeface="PT Sans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7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T Sans"/>
                <a:ea typeface="PT Sans"/>
                <a:cs typeface="PT Sans"/>
                <a:sym typeface="PT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7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i douta boxe cu text simplu">
  <p:cSld name="Title si douta boxe cu text simplu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8"/>
          <p:cNvSpPr txBox="1"/>
          <p:nvPr>
            <p:ph idx="1" type="body"/>
          </p:nvPr>
        </p:nvSpPr>
        <p:spPr>
          <a:xfrm>
            <a:off x="628650" y="2786314"/>
            <a:ext cx="3886200" cy="30820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PT Sans"/>
                <a:ea typeface="PT Sans"/>
                <a:cs typeface="PT Sans"/>
                <a:sym typeface="PT Sans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>
                <a:latin typeface="PT Sans"/>
                <a:ea typeface="PT Sans"/>
                <a:cs typeface="PT Sans"/>
                <a:sym typeface="PT Sans"/>
              </a:defRPr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latin typeface="PT Sans"/>
                <a:ea typeface="PT Sans"/>
                <a:cs typeface="PT Sans"/>
                <a:sym typeface="PT Sans"/>
              </a:defRPr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latin typeface="PT Sans"/>
                <a:ea typeface="PT Sans"/>
                <a:cs typeface="PT Sans"/>
                <a:sym typeface="PT Sans"/>
              </a:defRPr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latin typeface="PT Sans"/>
                <a:ea typeface="PT Sans"/>
                <a:cs typeface="PT Sans"/>
                <a:sym typeface="PT Sans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8"/>
          <p:cNvSpPr txBox="1"/>
          <p:nvPr>
            <p:ph idx="2" type="body"/>
          </p:nvPr>
        </p:nvSpPr>
        <p:spPr>
          <a:xfrm>
            <a:off x="4646995" y="2776665"/>
            <a:ext cx="3886200" cy="30820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PT Sans"/>
                <a:ea typeface="PT Sans"/>
                <a:cs typeface="PT Sans"/>
                <a:sym typeface="PT Sans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>
                <a:latin typeface="PT Sans"/>
                <a:ea typeface="PT Sans"/>
                <a:cs typeface="PT Sans"/>
                <a:sym typeface="PT Sans"/>
              </a:defRPr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latin typeface="PT Sans"/>
                <a:ea typeface="PT Sans"/>
                <a:cs typeface="PT Sans"/>
                <a:sym typeface="PT Sans"/>
              </a:defRPr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latin typeface="PT Sans"/>
                <a:ea typeface="PT Sans"/>
                <a:cs typeface="PT Sans"/>
                <a:sym typeface="PT Sans"/>
              </a:defRPr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latin typeface="PT Sans"/>
                <a:ea typeface="PT Sans"/>
                <a:cs typeface="PT Sans"/>
                <a:sym typeface="PT Sans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" name="Google Shape;78;p18"/>
          <p:cNvSpPr txBox="1"/>
          <p:nvPr>
            <p:ph type="title"/>
          </p:nvPr>
        </p:nvSpPr>
        <p:spPr>
          <a:xfrm>
            <a:off x="628650" y="1883158"/>
            <a:ext cx="7886700" cy="9053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3000">
                <a:latin typeface="PT Sans"/>
                <a:ea typeface="PT Sans"/>
                <a:cs typeface="PT Sans"/>
                <a:sym typeface="PT Sans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8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T Sans"/>
                <a:ea typeface="PT Sans"/>
                <a:cs typeface="PT Sans"/>
                <a:sym typeface="PT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8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i bullet-uri">
  <p:cSld name="Title si bullet-uri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9"/>
          <p:cNvSpPr txBox="1"/>
          <p:nvPr>
            <p:ph idx="1" type="body"/>
          </p:nvPr>
        </p:nvSpPr>
        <p:spPr>
          <a:xfrm>
            <a:off x="628650" y="2786314"/>
            <a:ext cx="7886700" cy="30820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PT Sans"/>
                <a:ea typeface="PT Sans"/>
                <a:cs typeface="PT Sans"/>
                <a:sym typeface="PT Sans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>
                <a:latin typeface="PT Sans"/>
                <a:ea typeface="PT Sans"/>
                <a:cs typeface="PT Sans"/>
                <a:sym typeface="PT Sans"/>
              </a:defRPr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latin typeface="PT Sans"/>
                <a:ea typeface="PT Sans"/>
                <a:cs typeface="PT Sans"/>
                <a:sym typeface="PT Sans"/>
              </a:defRPr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latin typeface="PT Sans"/>
                <a:ea typeface="PT Sans"/>
                <a:cs typeface="PT Sans"/>
                <a:sym typeface="PT Sans"/>
              </a:defRPr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latin typeface="PT Sans"/>
                <a:ea typeface="PT Sans"/>
                <a:cs typeface="PT Sans"/>
                <a:sym typeface="PT Sans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" name="Google Shape;22;p9"/>
          <p:cNvSpPr txBox="1"/>
          <p:nvPr>
            <p:ph type="title"/>
          </p:nvPr>
        </p:nvSpPr>
        <p:spPr>
          <a:xfrm>
            <a:off x="628650" y="1883158"/>
            <a:ext cx="7886700" cy="9053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3000">
                <a:latin typeface="PT Sans"/>
                <a:ea typeface="PT Sans"/>
                <a:cs typeface="PT Sans"/>
                <a:sym typeface="PT Sans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9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T Sans"/>
                <a:ea typeface="PT Sans"/>
                <a:cs typeface="PT Sans"/>
                <a:sym typeface="PT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9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simplu">
  <p:cSld name="Text simplu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0"/>
          <p:cNvSpPr txBox="1"/>
          <p:nvPr>
            <p:ph idx="1" type="body"/>
          </p:nvPr>
        </p:nvSpPr>
        <p:spPr>
          <a:xfrm>
            <a:off x="623888" y="1900107"/>
            <a:ext cx="7886700" cy="43270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7" name="Google Shape;27;p10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T Sans"/>
                <a:ea typeface="PT Sans"/>
                <a:cs typeface="PT Sans"/>
                <a:sym typeface="PT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0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cu bullet-uri">
  <p:cSld name="Text cu bullet-uri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1"/>
          <p:cNvSpPr txBox="1"/>
          <p:nvPr>
            <p:ph idx="1" type="body"/>
          </p:nvPr>
        </p:nvSpPr>
        <p:spPr>
          <a:xfrm>
            <a:off x="623888" y="1900106"/>
            <a:ext cx="7886700" cy="43270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PT Sans"/>
                <a:ea typeface="PT Sans"/>
                <a:cs typeface="PT Sans"/>
                <a:sym typeface="PT Sans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>
                <a:latin typeface="PT Sans"/>
                <a:ea typeface="PT Sans"/>
                <a:cs typeface="PT Sans"/>
                <a:sym typeface="PT Sans"/>
              </a:defRPr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latin typeface="PT Sans"/>
                <a:ea typeface="PT Sans"/>
                <a:cs typeface="PT Sans"/>
                <a:sym typeface="PT Sans"/>
              </a:defRPr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latin typeface="PT Sans"/>
                <a:ea typeface="PT Sans"/>
                <a:cs typeface="PT Sans"/>
                <a:sym typeface="PT Sans"/>
              </a:defRPr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latin typeface="PT Sans"/>
                <a:ea typeface="PT Sans"/>
                <a:cs typeface="PT Sans"/>
                <a:sym typeface="PT Sans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11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T Sans"/>
                <a:ea typeface="PT Sans"/>
                <a:cs typeface="PT Sans"/>
                <a:sym typeface="PT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1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i 2 boxuri cu bullet-uri">
  <p:cSld name="Title si 2 boxuri cu bullet-uri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2"/>
          <p:cNvSpPr txBox="1"/>
          <p:nvPr>
            <p:ph idx="1" type="body"/>
          </p:nvPr>
        </p:nvSpPr>
        <p:spPr>
          <a:xfrm>
            <a:off x="628650" y="2786314"/>
            <a:ext cx="3886200" cy="30820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PT Sans"/>
                <a:ea typeface="PT Sans"/>
                <a:cs typeface="PT Sans"/>
                <a:sym typeface="PT Sans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>
                <a:latin typeface="PT Sans"/>
                <a:ea typeface="PT Sans"/>
                <a:cs typeface="PT Sans"/>
                <a:sym typeface="PT Sans"/>
              </a:defRPr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latin typeface="PT Sans"/>
                <a:ea typeface="PT Sans"/>
                <a:cs typeface="PT Sans"/>
                <a:sym typeface="PT Sans"/>
              </a:defRPr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latin typeface="PT Sans"/>
                <a:ea typeface="PT Sans"/>
                <a:cs typeface="PT Sans"/>
                <a:sym typeface="PT Sans"/>
              </a:defRPr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latin typeface="PT Sans"/>
                <a:ea typeface="PT Sans"/>
                <a:cs typeface="PT Sans"/>
                <a:sym typeface="PT Sans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12"/>
          <p:cNvSpPr txBox="1"/>
          <p:nvPr>
            <p:ph idx="2" type="body"/>
          </p:nvPr>
        </p:nvSpPr>
        <p:spPr>
          <a:xfrm>
            <a:off x="4646995" y="2776665"/>
            <a:ext cx="3886200" cy="30820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PT Sans"/>
                <a:ea typeface="PT Sans"/>
                <a:cs typeface="PT Sans"/>
                <a:sym typeface="PT Sans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>
                <a:latin typeface="PT Sans"/>
                <a:ea typeface="PT Sans"/>
                <a:cs typeface="PT Sans"/>
                <a:sym typeface="PT Sans"/>
              </a:defRPr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latin typeface="PT Sans"/>
                <a:ea typeface="PT Sans"/>
                <a:cs typeface="PT Sans"/>
                <a:sym typeface="PT Sans"/>
              </a:defRPr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latin typeface="PT Sans"/>
                <a:ea typeface="PT Sans"/>
                <a:cs typeface="PT Sans"/>
                <a:sym typeface="PT Sans"/>
              </a:defRPr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latin typeface="PT Sans"/>
                <a:ea typeface="PT Sans"/>
                <a:cs typeface="PT Sans"/>
                <a:sym typeface="PT Sans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12"/>
          <p:cNvSpPr txBox="1"/>
          <p:nvPr>
            <p:ph type="title"/>
          </p:nvPr>
        </p:nvSpPr>
        <p:spPr>
          <a:xfrm>
            <a:off x="628650" y="1883158"/>
            <a:ext cx="7886700" cy="9053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3000">
                <a:latin typeface="PT Sans"/>
                <a:ea typeface="PT Sans"/>
                <a:cs typeface="PT Sans"/>
                <a:sym typeface="PT Sans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2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T Sans"/>
                <a:ea typeface="PT Sans"/>
                <a:cs typeface="PT Sans"/>
                <a:sym typeface="PT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2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i douta boxe cu text simplu">
  <p:cSld name="Title si douta boxe cu text simplu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3"/>
          <p:cNvSpPr txBox="1"/>
          <p:nvPr>
            <p:ph idx="1" type="body"/>
          </p:nvPr>
        </p:nvSpPr>
        <p:spPr>
          <a:xfrm>
            <a:off x="628650" y="2786314"/>
            <a:ext cx="3886200" cy="30820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PT Sans"/>
                <a:ea typeface="PT Sans"/>
                <a:cs typeface="PT Sans"/>
                <a:sym typeface="PT Sans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>
                <a:latin typeface="PT Sans"/>
                <a:ea typeface="PT Sans"/>
                <a:cs typeface="PT Sans"/>
                <a:sym typeface="PT Sans"/>
              </a:defRPr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latin typeface="PT Sans"/>
                <a:ea typeface="PT Sans"/>
                <a:cs typeface="PT Sans"/>
                <a:sym typeface="PT Sans"/>
              </a:defRPr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latin typeface="PT Sans"/>
                <a:ea typeface="PT Sans"/>
                <a:cs typeface="PT Sans"/>
                <a:sym typeface="PT Sans"/>
              </a:defRPr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latin typeface="PT Sans"/>
                <a:ea typeface="PT Sans"/>
                <a:cs typeface="PT Sans"/>
                <a:sym typeface="PT Sans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13"/>
          <p:cNvSpPr txBox="1"/>
          <p:nvPr>
            <p:ph idx="2" type="body"/>
          </p:nvPr>
        </p:nvSpPr>
        <p:spPr>
          <a:xfrm>
            <a:off x="4646995" y="2776665"/>
            <a:ext cx="3886200" cy="30820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PT Sans"/>
                <a:ea typeface="PT Sans"/>
                <a:cs typeface="PT Sans"/>
                <a:sym typeface="PT Sans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>
                <a:latin typeface="PT Sans"/>
                <a:ea typeface="PT Sans"/>
                <a:cs typeface="PT Sans"/>
                <a:sym typeface="PT Sans"/>
              </a:defRPr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latin typeface="PT Sans"/>
                <a:ea typeface="PT Sans"/>
                <a:cs typeface="PT Sans"/>
                <a:sym typeface="PT Sans"/>
              </a:defRPr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latin typeface="PT Sans"/>
                <a:ea typeface="PT Sans"/>
                <a:cs typeface="PT Sans"/>
                <a:sym typeface="PT Sans"/>
              </a:defRPr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latin typeface="PT Sans"/>
                <a:ea typeface="PT Sans"/>
                <a:cs typeface="PT Sans"/>
                <a:sym typeface="PT Sans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3"/>
          <p:cNvSpPr txBox="1"/>
          <p:nvPr>
            <p:ph type="title"/>
          </p:nvPr>
        </p:nvSpPr>
        <p:spPr>
          <a:xfrm>
            <a:off x="628650" y="1883158"/>
            <a:ext cx="7886700" cy="9053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3000">
                <a:latin typeface="PT Sans"/>
                <a:ea typeface="PT Sans"/>
                <a:cs typeface="PT Sans"/>
                <a:sym typeface="PT Sans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3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T Sans"/>
                <a:ea typeface="PT Sans"/>
                <a:cs typeface="PT Sans"/>
                <a:sym typeface="PT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3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simplu">
  <p:cSld name="Text simplu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/>
          <p:nvPr>
            <p:ph idx="1" type="body"/>
          </p:nvPr>
        </p:nvSpPr>
        <p:spPr>
          <a:xfrm>
            <a:off x="623888" y="1900107"/>
            <a:ext cx="7886700" cy="43270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T Sans"/>
                <a:ea typeface="PT Sans"/>
                <a:cs typeface="PT Sans"/>
                <a:sym typeface="PT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8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i bullet-uri">
  <p:cSld name="Title si bullet-uri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/>
          <p:nvPr>
            <p:ph idx="1" type="body"/>
          </p:nvPr>
        </p:nvSpPr>
        <p:spPr>
          <a:xfrm>
            <a:off x="628650" y="2786314"/>
            <a:ext cx="7886700" cy="30820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PT Sans"/>
                <a:ea typeface="PT Sans"/>
                <a:cs typeface="PT Sans"/>
                <a:sym typeface="PT Sans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>
                <a:latin typeface="PT Sans"/>
                <a:ea typeface="PT Sans"/>
                <a:cs typeface="PT Sans"/>
                <a:sym typeface="PT Sans"/>
              </a:defRPr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latin typeface="PT Sans"/>
                <a:ea typeface="PT Sans"/>
                <a:cs typeface="PT Sans"/>
                <a:sym typeface="PT Sans"/>
              </a:defRPr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latin typeface="PT Sans"/>
                <a:ea typeface="PT Sans"/>
                <a:cs typeface="PT Sans"/>
                <a:sym typeface="PT Sans"/>
              </a:defRPr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latin typeface="PT Sans"/>
                <a:ea typeface="PT Sans"/>
                <a:cs typeface="PT Sans"/>
                <a:sym typeface="PT Sans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7" name="Google Shape;57;p14"/>
          <p:cNvSpPr txBox="1"/>
          <p:nvPr>
            <p:ph type="title"/>
          </p:nvPr>
        </p:nvSpPr>
        <p:spPr>
          <a:xfrm>
            <a:off x="628650" y="1883158"/>
            <a:ext cx="7886700" cy="9053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3000">
                <a:latin typeface="PT Sans"/>
                <a:ea typeface="PT Sans"/>
                <a:cs typeface="PT Sans"/>
                <a:sym typeface="PT Sans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T Sans"/>
                <a:ea typeface="PT Sans"/>
                <a:cs typeface="PT Sans"/>
                <a:sym typeface="PT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i text simplu">
  <p:cSld name="Title si text simplu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/>
          <p:nvPr>
            <p:ph idx="1" type="body"/>
          </p:nvPr>
        </p:nvSpPr>
        <p:spPr>
          <a:xfrm>
            <a:off x="623888" y="2783806"/>
            <a:ext cx="7886700" cy="30845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62" name="Google Shape;62;p15"/>
          <p:cNvSpPr txBox="1"/>
          <p:nvPr>
            <p:ph type="title"/>
          </p:nvPr>
        </p:nvSpPr>
        <p:spPr>
          <a:xfrm>
            <a:off x="628650" y="1883158"/>
            <a:ext cx="7886700" cy="9053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3000">
                <a:latin typeface="PT Sans"/>
                <a:ea typeface="PT Sans"/>
                <a:cs typeface="PT Sans"/>
                <a:sym typeface="PT Sans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5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T Sans"/>
                <a:ea typeface="PT Sans"/>
                <a:cs typeface="PT Sans"/>
                <a:sym typeface="PT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slideLayout" Target="../slideLayouts/slideLayout8.xml"/><Relationship Id="rId3" Type="http://schemas.openxmlformats.org/officeDocument/2006/relationships/slideLayout" Target="../slideLayouts/slideLayout9.xml"/><Relationship Id="rId4" Type="http://schemas.openxmlformats.org/officeDocument/2006/relationships/slideLayout" Target="../slideLayouts/slideLayout10.xml"/><Relationship Id="rId5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2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/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5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5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5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5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Google Shape;47;p7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0" name="Google Shape;50;p7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jpg"/><Relationship Id="rId4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jpg"/><Relationship Id="rId4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jpg"/><Relationship Id="rId4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jpg"/><Relationship Id="rId4" Type="http://schemas.openxmlformats.org/officeDocument/2006/relationships/hyperlink" Target="https://www.kaggle.com/datasets/NUFORC/ufo-sightings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jp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jp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jp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jp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jpg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jp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"/>
          <p:cNvSpPr txBox="1"/>
          <p:nvPr/>
        </p:nvSpPr>
        <p:spPr>
          <a:xfrm>
            <a:off x="361156" y="1296774"/>
            <a:ext cx="8421687" cy="35112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b="1" i="0" sz="4000" u="none" cap="none" strike="noStrike">
              <a:solidFill>
                <a:srgbClr val="1E4E79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fr-FR" sz="4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Data Analysis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b="1" i="0" sz="4000" u="none" cap="none" strike="noStrike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fr-FR" sz="24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Analysis of Reports of UFO sightings (alt. Looking at </a:t>
            </a:r>
            <a:r>
              <a:rPr b="1" lang="fr-FR" sz="24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the sky)</a:t>
            </a:r>
            <a:endParaRPr b="1" i="0" sz="2400" u="none" cap="none" strike="noStrike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86" name="Google Shape;86;p1"/>
          <p:cNvSpPr txBox="1"/>
          <p:nvPr/>
        </p:nvSpPr>
        <p:spPr>
          <a:xfrm>
            <a:off x="3490912" y="5956240"/>
            <a:ext cx="5113338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fr-FR" sz="16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                              </a:t>
            </a:r>
            <a:r>
              <a:rPr b="1" i="0" lang="fr-FR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Made by: Lagornii A. IA-213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9b2f7f38cc_0_0"/>
          <p:cNvSpPr txBox="1"/>
          <p:nvPr>
            <p:ph idx="12" type="sldNum"/>
          </p:nvPr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151" name="Google Shape;151;g29b2f7f38cc_0_0"/>
          <p:cNvSpPr txBox="1"/>
          <p:nvPr/>
        </p:nvSpPr>
        <p:spPr>
          <a:xfrm>
            <a:off x="0" y="1533075"/>
            <a:ext cx="9144000" cy="44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fr-FR" sz="16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Word Cloud from the Comments</a:t>
            </a:r>
            <a:endParaRPr b="1" sz="1600" cap="none" strike="noStrike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pic>
        <p:nvPicPr>
          <p:cNvPr id="152" name="Google Shape;152;g29b2f7f38cc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54608" y="1981875"/>
            <a:ext cx="5952844" cy="4374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9b061f263b_1_0"/>
          <p:cNvSpPr txBox="1"/>
          <p:nvPr>
            <p:ph idx="12" type="sldNum"/>
          </p:nvPr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pic>
        <p:nvPicPr>
          <p:cNvPr id="159" name="Google Shape;159;g29b061f263b_1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7488" y="1521525"/>
            <a:ext cx="7669026" cy="483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ec41259802_0_23"/>
          <p:cNvSpPr txBox="1"/>
          <p:nvPr>
            <p:ph idx="12" type="sldNum"/>
          </p:nvPr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pic>
        <p:nvPicPr>
          <p:cNvPr id="166" name="Google Shape;166;g1ec41259802_0_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1662" y="1526800"/>
            <a:ext cx="7660674" cy="482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4"/>
          <p:cNvSpPr txBox="1"/>
          <p:nvPr>
            <p:ph idx="1" type="body"/>
          </p:nvPr>
        </p:nvSpPr>
        <p:spPr>
          <a:xfrm>
            <a:off x="749300" y="1873250"/>
            <a:ext cx="7766050" cy="31114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fr-FR" sz="2400">
                <a:latin typeface="PT Sans"/>
                <a:ea typeface="PT Sans"/>
                <a:cs typeface="PT Sans"/>
                <a:sym typeface="PT Sans"/>
              </a:rPr>
              <a:t>BIBLIOGRAPHY:</a:t>
            </a:r>
            <a:endParaRPr b="1" sz="2400">
              <a:latin typeface="PT Sans"/>
              <a:ea typeface="PT Sans"/>
              <a:cs typeface="PT Sans"/>
              <a:sym typeface="PT Sans"/>
            </a:endParaRPr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fr-FR" sz="2400" u="sng">
                <a:solidFill>
                  <a:schemeClr val="hlink"/>
                </a:solidFill>
                <a:latin typeface="PT Sans"/>
                <a:ea typeface="PT Sans"/>
                <a:cs typeface="PT Sans"/>
                <a:sym typeface="PT Sans"/>
                <a:hlinkClick r:id="rId4"/>
              </a:rPr>
              <a:t>https://www.kaggle.com/datasets/NUFORC/ufo-sightings</a:t>
            </a:r>
            <a:r>
              <a:rPr lang="fr-FR" sz="2400">
                <a:latin typeface="PT Sans"/>
                <a:ea typeface="PT Sans"/>
                <a:cs typeface="PT Sans"/>
                <a:sym typeface="PT Sans"/>
              </a:rPr>
              <a:t> - Used Dataset</a:t>
            </a:r>
            <a:endParaRPr sz="2400"/>
          </a:p>
        </p:txBody>
      </p:sp>
      <p:sp>
        <p:nvSpPr>
          <p:cNvPr id="172" name="Google Shape;172;p4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 txBox="1"/>
          <p:nvPr>
            <p:ph idx="1" type="body"/>
          </p:nvPr>
        </p:nvSpPr>
        <p:spPr>
          <a:xfrm>
            <a:off x="623888" y="1900107"/>
            <a:ext cx="7886700" cy="43270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</p:txBody>
      </p:sp>
      <p:sp>
        <p:nvSpPr>
          <p:cNvPr id="92" name="Google Shape;92;p2"/>
          <p:cNvSpPr txBox="1"/>
          <p:nvPr/>
        </p:nvSpPr>
        <p:spPr>
          <a:xfrm>
            <a:off x="623888" y="1900238"/>
            <a:ext cx="7886700" cy="4327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93" name="Google Shape;93;p2"/>
          <p:cNvSpPr txBox="1"/>
          <p:nvPr/>
        </p:nvSpPr>
        <p:spPr>
          <a:xfrm>
            <a:off x="633412" y="1899072"/>
            <a:ext cx="7886700" cy="432869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fr-FR" sz="24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Problem:</a:t>
            </a:r>
            <a:r>
              <a:rPr b="0" i="0" lang="fr-FR" sz="24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 Analyze reports about UFO sightings over the last century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fr-FR" sz="24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Chosen Dataset:</a:t>
            </a:r>
            <a:r>
              <a:rPr b="0" i="0" lang="fr-FR" sz="24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 80,000 reports of UFO sightings over the last century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fr-FR" sz="24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Scope and Objectives: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1" marL="12001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fr-FR" sz="24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Find out the areas of the W</a:t>
            </a:r>
            <a:r>
              <a:rPr lang="fr-FR" sz="24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orld</a:t>
            </a:r>
            <a:r>
              <a:rPr b="0" i="0" lang="fr-FR" sz="24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 that are most likely to have UFO sightings</a:t>
            </a:r>
            <a:endParaRPr b="0" i="0" sz="2400" u="none" cap="none" strike="noStrike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indent="-457200" lvl="1" marL="12001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fr-FR" sz="24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Find out the most common UFO descriptions</a:t>
            </a:r>
            <a:endParaRPr b="0" i="0" sz="2400" u="none" cap="none" strike="noStrike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indent="-457200" lvl="1" marL="12001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Char char="•"/>
            </a:pPr>
            <a:r>
              <a:rPr lang="fr-FR" sz="24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Find out the time when UFO sightings are very common</a:t>
            </a:r>
            <a:endParaRPr sz="240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94" name="Google Shape;94;p2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101" name="Google Shape;101;p3"/>
          <p:cNvSpPr txBox="1"/>
          <p:nvPr/>
        </p:nvSpPr>
        <p:spPr>
          <a:xfrm>
            <a:off x="628662" y="1872422"/>
            <a:ext cx="7886700" cy="43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lang="fr-FR" sz="24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Categorical Variables: </a:t>
            </a:r>
            <a:r>
              <a:rPr lang="fr-FR" sz="24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Datetime, country, city, state, shape (Merged with general description), comments (Cleaned and normalized), month (Made from Datetime)</a:t>
            </a:r>
            <a:endParaRPr sz="240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Char char="•"/>
            </a:pPr>
            <a:r>
              <a:rPr b="1" lang="fr-FR" sz="24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Numerical Variables: </a:t>
            </a:r>
            <a:r>
              <a:rPr lang="fr-FR" sz="24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Longitude, latitude, year (Made from Datetime)</a:t>
            </a:r>
            <a:endParaRPr sz="240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102" name="Google Shape;102;p3"/>
          <p:cNvSpPr txBox="1"/>
          <p:nvPr/>
        </p:nvSpPr>
        <p:spPr>
          <a:xfrm>
            <a:off x="50800" y="1872425"/>
            <a:ext cx="9144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Summary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eb480128fd_0_1"/>
          <p:cNvSpPr txBox="1"/>
          <p:nvPr>
            <p:ph idx="12" type="sldNum"/>
          </p:nvPr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pic>
        <p:nvPicPr>
          <p:cNvPr id="109" name="Google Shape;109;g1eb480128fd_0_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7963" y="1534750"/>
            <a:ext cx="7648075" cy="4821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ec41259802_0_8"/>
          <p:cNvSpPr txBox="1"/>
          <p:nvPr>
            <p:ph idx="12" type="sldNum"/>
          </p:nvPr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pic>
        <p:nvPicPr>
          <p:cNvPr id="116" name="Google Shape;116;g1ec41259802_0_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9475" y="1549250"/>
            <a:ext cx="7625050" cy="4807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ec41259802_0_15"/>
          <p:cNvSpPr txBox="1"/>
          <p:nvPr>
            <p:ph idx="12" type="sldNum"/>
          </p:nvPr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pic>
        <p:nvPicPr>
          <p:cNvPr id="123" name="Google Shape;123;g1ec41259802_0_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6338" y="1520075"/>
            <a:ext cx="7671326" cy="483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9b2f7f38cc_0_10"/>
          <p:cNvSpPr txBox="1"/>
          <p:nvPr>
            <p:ph idx="12" type="sldNum"/>
          </p:nvPr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pic>
        <p:nvPicPr>
          <p:cNvPr id="130" name="Google Shape;130;g29b2f7f38cc_0_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6000" y="1572950"/>
            <a:ext cx="8612000" cy="4783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8b56c42b40_0_0"/>
          <p:cNvSpPr txBox="1"/>
          <p:nvPr>
            <p:ph idx="12" type="sldNum"/>
          </p:nvPr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pic>
        <p:nvPicPr>
          <p:cNvPr id="137" name="Google Shape;137;g28b56c42b40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5000" y="1518375"/>
            <a:ext cx="7674001" cy="4837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8b52198a15_0_1"/>
          <p:cNvSpPr txBox="1"/>
          <p:nvPr>
            <p:ph idx="12" type="sldNum"/>
          </p:nvPr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pic>
        <p:nvPicPr>
          <p:cNvPr id="144" name="Google Shape;144;g28b52198a15_0_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5050" y="1543675"/>
            <a:ext cx="7633900" cy="481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2_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2016-11-09T12:50:21Z</dcterms:created>
  <dc:creator>serghei.aladin@gmail.com</dc:creator>
</cp:coreProperties>
</file>