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5" r:id="rId2"/>
  </p:sldMasterIdLst>
  <p:notesMasterIdLst>
    <p:notesMasterId r:id="rId18"/>
  </p:notesMasterIdLst>
  <p:sldIdLst>
    <p:sldId id="256" r:id="rId3"/>
    <p:sldId id="257" r:id="rId4"/>
    <p:sldId id="258" r:id="rId5"/>
    <p:sldId id="259" r:id="rId6"/>
    <p:sldId id="260" r:id="rId7"/>
    <p:sldId id="261" r:id="rId8"/>
    <p:sldId id="263" r:id="rId9"/>
    <p:sldId id="262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PT Sans" panose="020B0503020203020204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7" roundtripDataSignature="AMtx7mg0J7YNLsWFRQcHJS/Mx1U2G248+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139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1.xml"/><Relationship Id="rId21" Type="http://schemas.openxmlformats.org/officeDocument/2006/relationships/font" Target="fonts/font3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7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2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6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5.fntdata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font" Target="fonts/font1.fntdata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4.fntdata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3" name="Google Shape;8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9b2f7f38c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g29b2f7f38cc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9" name="Google Shape;149;g29b2f7f38cc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9b061f263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g29b061f263b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7" name="Google Shape;157;g29b061f263b_1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a7dbd87e0e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g2a7dbd87e0e_0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5" name="Google Shape;165;g2a7dbd87e0e_0_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a7dbd87e0e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Google Shape;171;g2a7dbd87e0e_0_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2" name="Google Shape;172;g2a7dbd87e0e_0_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ec41259802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9" name="Google Shape;179;g1ec41259802_0_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0" name="Google Shape;180;g1ec41259802_0_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6" name="Google Shape;18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9" name="Google Shape;99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9b2f7f38c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g29b2f7f38cc_0_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7" name="Google Shape;107;g29b2f7f38cc_0_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eb480128f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g1eb480128fd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4" name="Google Shape;114;g1eb480128fd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ec41259802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g1ec41259802_0_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1" name="Google Shape;121;g1ec41259802_0_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ec4125980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g1ec41259802_0_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5" name="Google Shape;135;g1ec41259802_0_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8b56c42b4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28b56c42b40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8" name="Google Shape;128;g28b56c42b40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8b52198a1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g28b52198a15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2" name="Google Shape;142;g28b52198a15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i text simplu">
  <p:cSld name="Title si text simplu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>
            <a:spLocks noGrp="1"/>
          </p:cNvSpPr>
          <p:nvPr>
            <p:ph type="body" idx="1"/>
          </p:nvPr>
        </p:nvSpPr>
        <p:spPr>
          <a:xfrm>
            <a:off x="623888" y="2783806"/>
            <a:ext cx="7886700" cy="3084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6"/>
          <p:cNvSpPr txBox="1">
            <a:spLocks noGrp="1"/>
          </p:cNvSpPr>
          <p:nvPr>
            <p:ph type="title"/>
          </p:nvPr>
        </p:nvSpPr>
        <p:spPr>
          <a:xfrm>
            <a:off x="628650" y="1883158"/>
            <a:ext cx="7886700" cy="9053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000" b="1">
                <a:latin typeface="PT Sans"/>
                <a:ea typeface="PT Sans"/>
                <a:cs typeface="PT Sans"/>
                <a:sym typeface="PT Sans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6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T Sans"/>
                <a:ea typeface="PT Sans"/>
                <a:cs typeface="PT Sans"/>
                <a:sym typeface="PT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6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cu bullet-uri">
  <p:cSld name="Text cu bullet-uri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>
            <a:spLocks noGrp="1"/>
          </p:cNvSpPr>
          <p:nvPr>
            <p:ph type="body" idx="1"/>
          </p:nvPr>
        </p:nvSpPr>
        <p:spPr>
          <a:xfrm>
            <a:off x="623888" y="1900106"/>
            <a:ext cx="7886700" cy="4327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PT Sans"/>
                <a:ea typeface="PT Sans"/>
                <a:cs typeface="PT Sans"/>
                <a:sym typeface="PT Sans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PT Sans"/>
                <a:ea typeface="PT Sans"/>
                <a:cs typeface="PT Sans"/>
                <a:sym typeface="PT Sans"/>
              </a:defRPr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PT Sans"/>
                <a:ea typeface="PT Sans"/>
                <a:cs typeface="PT Sans"/>
                <a:sym typeface="PT Sans"/>
              </a:defRPr>
            </a:lvl3pPr>
            <a:lvl4pPr marL="1828800" lvl="3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latin typeface="PT Sans"/>
                <a:ea typeface="PT Sans"/>
                <a:cs typeface="PT Sans"/>
                <a:sym typeface="PT Sans"/>
              </a:defRPr>
            </a:lvl4pPr>
            <a:lvl5pPr marL="228600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latin typeface="PT Sans"/>
                <a:ea typeface="PT Sans"/>
                <a:cs typeface="PT Sans"/>
                <a:sym typeface="PT Sans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T Sans"/>
                <a:ea typeface="PT Sans"/>
                <a:cs typeface="PT Sans"/>
                <a:sym typeface="PT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i 2 boxuri cu bullet-uri">
  <p:cSld name="Title si 2 boxuri cu bullet-uri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>
            <a:spLocks noGrp="1"/>
          </p:cNvSpPr>
          <p:nvPr>
            <p:ph type="body" idx="1"/>
          </p:nvPr>
        </p:nvSpPr>
        <p:spPr>
          <a:xfrm>
            <a:off x="628650" y="2786314"/>
            <a:ext cx="3886200" cy="3082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PT Sans"/>
                <a:ea typeface="PT Sans"/>
                <a:cs typeface="PT Sans"/>
                <a:sym typeface="PT Sans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PT Sans"/>
                <a:ea typeface="PT Sans"/>
                <a:cs typeface="PT Sans"/>
                <a:sym typeface="PT Sans"/>
              </a:defRPr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PT Sans"/>
                <a:ea typeface="PT Sans"/>
                <a:cs typeface="PT Sans"/>
                <a:sym typeface="PT Sans"/>
              </a:defRPr>
            </a:lvl3pPr>
            <a:lvl4pPr marL="1828800" lvl="3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latin typeface="PT Sans"/>
                <a:ea typeface="PT Sans"/>
                <a:cs typeface="PT Sans"/>
                <a:sym typeface="PT Sans"/>
              </a:defRPr>
            </a:lvl4pPr>
            <a:lvl5pPr marL="228600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latin typeface="PT Sans"/>
                <a:ea typeface="PT Sans"/>
                <a:cs typeface="PT Sans"/>
                <a:sym typeface="PT Sans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body" idx="2"/>
          </p:nvPr>
        </p:nvSpPr>
        <p:spPr>
          <a:xfrm>
            <a:off x="4646995" y="2776665"/>
            <a:ext cx="3886200" cy="3082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PT Sans"/>
                <a:ea typeface="PT Sans"/>
                <a:cs typeface="PT Sans"/>
                <a:sym typeface="PT Sans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PT Sans"/>
                <a:ea typeface="PT Sans"/>
                <a:cs typeface="PT Sans"/>
                <a:sym typeface="PT Sans"/>
              </a:defRPr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PT Sans"/>
                <a:ea typeface="PT Sans"/>
                <a:cs typeface="PT Sans"/>
                <a:sym typeface="PT Sans"/>
              </a:defRPr>
            </a:lvl3pPr>
            <a:lvl4pPr marL="1828800" lvl="3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latin typeface="PT Sans"/>
                <a:ea typeface="PT Sans"/>
                <a:cs typeface="PT Sans"/>
                <a:sym typeface="PT Sans"/>
              </a:defRPr>
            </a:lvl4pPr>
            <a:lvl5pPr marL="228600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latin typeface="PT Sans"/>
                <a:ea typeface="PT Sans"/>
                <a:cs typeface="PT Sans"/>
                <a:sym typeface="PT Sans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title"/>
          </p:nvPr>
        </p:nvSpPr>
        <p:spPr>
          <a:xfrm>
            <a:off x="628650" y="1883158"/>
            <a:ext cx="7886700" cy="9053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000" b="1">
                <a:latin typeface="PT Sans"/>
                <a:ea typeface="PT Sans"/>
                <a:cs typeface="PT Sans"/>
                <a:sym typeface="PT Sans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T Sans"/>
                <a:ea typeface="PT Sans"/>
                <a:cs typeface="PT Sans"/>
                <a:sym typeface="PT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i douta boxe cu text simplu">
  <p:cSld name="Title si douta boxe cu text simplu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>
            <a:spLocks noGrp="1"/>
          </p:cNvSpPr>
          <p:nvPr>
            <p:ph type="body" idx="1"/>
          </p:nvPr>
        </p:nvSpPr>
        <p:spPr>
          <a:xfrm>
            <a:off x="628650" y="2786314"/>
            <a:ext cx="3886200" cy="3082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PT Sans"/>
                <a:ea typeface="PT Sans"/>
                <a:cs typeface="PT Sans"/>
                <a:sym typeface="PT Sans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PT Sans"/>
                <a:ea typeface="PT Sans"/>
                <a:cs typeface="PT Sans"/>
                <a:sym typeface="PT Sans"/>
              </a:defRPr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PT Sans"/>
                <a:ea typeface="PT Sans"/>
                <a:cs typeface="PT Sans"/>
                <a:sym typeface="PT Sans"/>
              </a:defRPr>
            </a:lvl3pPr>
            <a:lvl4pPr marL="1828800" lvl="3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latin typeface="PT Sans"/>
                <a:ea typeface="PT Sans"/>
                <a:cs typeface="PT Sans"/>
                <a:sym typeface="PT Sans"/>
              </a:defRPr>
            </a:lvl4pPr>
            <a:lvl5pPr marL="228600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latin typeface="PT Sans"/>
                <a:ea typeface="PT Sans"/>
                <a:cs typeface="PT Sans"/>
                <a:sym typeface="PT Sans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body" idx="2"/>
          </p:nvPr>
        </p:nvSpPr>
        <p:spPr>
          <a:xfrm>
            <a:off x="4646995" y="2776665"/>
            <a:ext cx="3886200" cy="3082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PT Sans"/>
                <a:ea typeface="PT Sans"/>
                <a:cs typeface="PT Sans"/>
                <a:sym typeface="PT Sans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PT Sans"/>
                <a:ea typeface="PT Sans"/>
                <a:cs typeface="PT Sans"/>
                <a:sym typeface="PT Sans"/>
              </a:defRPr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PT Sans"/>
                <a:ea typeface="PT Sans"/>
                <a:cs typeface="PT Sans"/>
                <a:sym typeface="PT Sans"/>
              </a:defRPr>
            </a:lvl3pPr>
            <a:lvl4pPr marL="1828800" lvl="3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latin typeface="PT Sans"/>
                <a:ea typeface="PT Sans"/>
                <a:cs typeface="PT Sans"/>
                <a:sym typeface="PT Sans"/>
              </a:defRPr>
            </a:lvl4pPr>
            <a:lvl5pPr marL="228600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latin typeface="PT Sans"/>
                <a:ea typeface="PT Sans"/>
                <a:cs typeface="PT Sans"/>
                <a:sym typeface="PT Sans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title"/>
          </p:nvPr>
        </p:nvSpPr>
        <p:spPr>
          <a:xfrm>
            <a:off x="628650" y="1883158"/>
            <a:ext cx="7886700" cy="9053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000" b="1">
                <a:latin typeface="PT Sans"/>
                <a:ea typeface="PT Sans"/>
                <a:cs typeface="PT Sans"/>
                <a:sym typeface="PT Sans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T Sans"/>
                <a:ea typeface="PT Sans"/>
                <a:cs typeface="PT Sans"/>
                <a:sym typeface="PT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i bullet-uri">
  <p:cSld name="Title si bullet-uri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9"/>
          <p:cNvSpPr txBox="1">
            <a:spLocks noGrp="1"/>
          </p:cNvSpPr>
          <p:nvPr>
            <p:ph type="body" idx="1"/>
          </p:nvPr>
        </p:nvSpPr>
        <p:spPr>
          <a:xfrm>
            <a:off x="628650" y="2786314"/>
            <a:ext cx="7886700" cy="3082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PT Sans"/>
                <a:ea typeface="PT Sans"/>
                <a:cs typeface="PT Sans"/>
                <a:sym typeface="PT Sans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PT Sans"/>
                <a:ea typeface="PT Sans"/>
                <a:cs typeface="PT Sans"/>
                <a:sym typeface="PT Sans"/>
              </a:defRPr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PT Sans"/>
                <a:ea typeface="PT Sans"/>
                <a:cs typeface="PT Sans"/>
                <a:sym typeface="PT Sans"/>
              </a:defRPr>
            </a:lvl3pPr>
            <a:lvl4pPr marL="1828800" lvl="3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latin typeface="PT Sans"/>
                <a:ea typeface="PT Sans"/>
                <a:cs typeface="PT Sans"/>
                <a:sym typeface="PT Sans"/>
              </a:defRPr>
            </a:lvl4pPr>
            <a:lvl5pPr marL="228600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latin typeface="PT Sans"/>
                <a:ea typeface="PT Sans"/>
                <a:cs typeface="PT Sans"/>
                <a:sym typeface="PT Sans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9"/>
          <p:cNvSpPr txBox="1">
            <a:spLocks noGrp="1"/>
          </p:cNvSpPr>
          <p:nvPr>
            <p:ph type="title"/>
          </p:nvPr>
        </p:nvSpPr>
        <p:spPr>
          <a:xfrm>
            <a:off x="628650" y="1883158"/>
            <a:ext cx="7886700" cy="9053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000" b="1">
                <a:latin typeface="PT Sans"/>
                <a:ea typeface="PT Sans"/>
                <a:cs typeface="PT Sans"/>
                <a:sym typeface="PT Sans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9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T Sans"/>
                <a:ea typeface="PT Sans"/>
                <a:cs typeface="PT Sans"/>
                <a:sym typeface="PT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9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implu">
  <p:cSld name="Text simplu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0"/>
          <p:cNvSpPr txBox="1">
            <a:spLocks noGrp="1"/>
          </p:cNvSpPr>
          <p:nvPr>
            <p:ph type="body" idx="1"/>
          </p:nvPr>
        </p:nvSpPr>
        <p:spPr>
          <a:xfrm>
            <a:off x="623888" y="1900107"/>
            <a:ext cx="7886700" cy="4327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10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T Sans"/>
                <a:ea typeface="PT Sans"/>
                <a:cs typeface="PT Sans"/>
                <a:sym typeface="PT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0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cu bullet-uri">
  <p:cSld name="Text cu bullet-uri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 txBox="1">
            <a:spLocks noGrp="1"/>
          </p:cNvSpPr>
          <p:nvPr>
            <p:ph type="body" idx="1"/>
          </p:nvPr>
        </p:nvSpPr>
        <p:spPr>
          <a:xfrm>
            <a:off x="623888" y="1900106"/>
            <a:ext cx="7886700" cy="4327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PT Sans"/>
                <a:ea typeface="PT Sans"/>
                <a:cs typeface="PT Sans"/>
                <a:sym typeface="PT Sans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PT Sans"/>
                <a:ea typeface="PT Sans"/>
                <a:cs typeface="PT Sans"/>
                <a:sym typeface="PT Sans"/>
              </a:defRPr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PT Sans"/>
                <a:ea typeface="PT Sans"/>
                <a:cs typeface="PT Sans"/>
                <a:sym typeface="PT Sans"/>
              </a:defRPr>
            </a:lvl3pPr>
            <a:lvl4pPr marL="1828800" lvl="3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latin typeface="PT Sans"/>
                <a:ea typeface="PT Sans"/>
                <a:cs typeface="PT Sans"/>
                <a:sym typeface="PT Sans"/>
              </a:defRPr>
            </a:lvl4pPr>
            <a:lvl5pPr marL="228600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latin typeface="PT Sans"/>
                <a:ea typeface="PT Sans"/>
                <a:cs typeface="PT Sans"/>
                <a:sym typeface="PT Sans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11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T Sans"/>
                <a:ea typeface="PT Sans"/>
                <a:cs typeface="PT Sans"/>
                <a:sym typeface="PT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i 2 boxuri cu bullet-uri">
  <p:cSld name="Title si 2 boxuri cu bullet-uri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2"/>
          <p:cNvSpPr txBox="1">
            <a:spLocks noGrp="1"/>
          </p:cNvSpPr>
          <p:nvPr>
            <p:ph type="body" idx="1"/>
          </p:nvPr>
        </p:nvSpPr>
        <p:spPr>
          <a:xfrm>
            <a:off x="628650" y="2786314"/>
            <a:ext cx="3886200" cy="3082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PT Sans"/>
                <a:ea typeface="PT Sans"/>
                <a:cs typeface="PT Sans"/>
                <a:sym typeface="PT Sans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PT Sans"/>
                <a:ea typeface="PT Sans"/>
                <a:cs typeface="PT Sans"/>
                <a:sym typeface="PT Sans"/>
              </a:defRPr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PT Sans"/>
                <a:ea typeface="PT Sans"/>
                <a:cs typeface="PT Sans"/>
                <a:sym typeface="PT Sans"/>
              </a:defRPr>
            </a:lvl3pPr>
            <a:lvl4pPr marL="1828800" lvl="3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latin typeface="PT Sans"/>
                <a:ea typeface="PT Sans"/>
                <a:cs typeface="PT Sans"/>
                <a:sym typeface="PT Sans"/>
              </a:defRPr>
            </a:lvl4pPr>
            <a:lvl5pPr marL="228600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latin typeface="PT Sans"/>
                <a:ea typeface="PT Sans"/>
                <a:cs typeface="PT Sans"/>
                <a:sym typeface="PT Sans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body" idx="2"/>
          </p:nvPr>
        </p:nvSpPr>
        <p:spPr>
          <a:xfrm>
            <a:off x="4646995" y="2776665"/>
            <a:ext cx="3886200" cy="3082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PT Sans"/>
                <a:ea typeface="PT Sans"/>
                <a:cs typeface="PT Sans"/>
                <a:sym typeface="PT Sans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PT Sans"/>
                <a:ea typeface="PT Sans"/>
                <a:cs typeface="PT Sans"/>
                <a:sym typeface="PT Sans"/>
              </a:defRPr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PT Sans"/>
                <a:ea typeface="PT Sans"/>
                <a:cs typeface="PT Sans"/>
                <a:sym typeface="PT Sans"/>
              </a:defRPr>
            </a:lvl3pPr>
            <a:lvl4pPr marL="1828800" lvl="3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latin typeface="PT Sans"/>
                <a:ea typeface="PT Sans"/>
                <a:cs typeface="PT Sans"/>
                <a:sym typeface="PT Sans"/>
              </a:defRPr>
            </a:lvl4pPr>
            <a:lvl5pPr marL="228600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latin typeface="PT Sans"/>
                <a:ea typeface="PT Sans"/>
                <a:cs typeface="PT Sans"/>
                <a:sym typeface="PT Sans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2"/>
          <p:cNvSpPr txBox="1">
            <a:spLocks noGrp="1"/>
          </p:cNvSpPr>
          <p:nvPr>
            <p:ph type="title"/>
          </p:nvPr>
        </p:nvSpPr>
        <p:spPr>
          <a:xfrm>
            <a:off x="628650" y="1883158"/>
            <a:ext cx="7886700" cy="9053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000" b="1">
                <a:latin typeface="PT Sans"/>
                <a:ea typeface="PT Sans"/>
                <a:cs typeface="PT Sans"/>
                <a:sym typeface="PT Sans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2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T Sans"/>
                <a:ea typeface="PT Sans"/>
                <a:cs typeface="PT Sans"/>
                <a:sym typeface="PT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i douta boxe cu text simplu">
  <p:cSld name="Title si douta boxe cu text simplu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3"/>
          <p:cNvSpPr txBox="1">
            <a:spLocks noGrp="1"/>
          </p:cNvSpPr>
          <p:nvPr>
            <p:ph type="body" idx="1"/>
          </p:nvPr>
        </p:nvSpPr>
        <p:spPr>
          <a:xfrm>
            <a:off x="628650" y="2786314"/>
            <a:ext cx="3886200" cy="3082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PT Sans"/>
                <a:ea typeface="PT Sans"/>
                <a:cs typeface="PT Sans"/>
                <a:sym typeface="PT Sans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PT Sans"/>
                <a:ea typeface="PT Sans"/>
                <a:cs typeface="PT Sans"/>
                <a:sym typeface="PT Sans"/>
              </a:defRPr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PT Sans"/>
                <a:ea typeface="PT Sans"/>
                <a:cs typeface="PT Sans"/>
                <a:sym typeface="PT Sans"/>
              </a:defRPr>
            </a:lvl3pPr>
            <a:lvl4pPr marL="1828800" lvl="3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latin typeface="PT Sans"/>
                <a:ea typeface="PT Sans"/>
                <a:cs typeface="PT Sans"/>
                <a:sym typeface="PT Sans"/>
              </a:defRPr>
            </a:lvl4pPr>
            <a:lvl5pPr marL="228600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latin typeface="PT Sans"/>
                <a:ea typeface="PT Sans"/>
                <a:cs typeface="PT Sans"/>
                <a:sym typeface="PT Sans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13"/>
          <p:cNvSpPr txBox="1">
            <a:spLocks noGrp="1"/>
          </p:cNvSpPr>
          <p:nvPr>
            <p:ph type="body" idx="2"/>
          </p:nvPr>
        </p:nvSpPr>
        <p:spPr>
          <a:xfrm>
            <a:off x="4646995" y="2776665"/>
            <a:ext cx="3886200" cy="3082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PT Sans"/>
                <a:ea typeface="PT Sans"/>
                <a:cs typeface="PT Sans"/>
                <a:sym typeface="PT Sans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PT Sans"/>
                <a:ea typeface="PT Sans"/>
                <a:cs typeface="PT Sans"/>
                <a:sym typeface="PT Sans"/>
              </a:defRPr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PT Sans"/>
                <a:ea typeface="PT Sans"/>
                <a:cs typeface="PT Sans"/>
                <a:sym typeface="PT Sans"/>
              </a:defRPr>
            </a:lvl3pPr>
            <a:lvl4pPr marL="1828800" lvl="3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latin typeface="PT Sans"/>
                <a:ea typeface="PT Sans"/>
                <a:cs typeface="PT Sans"/>
                <a:sym typeface="PT Sans"/>
              </a:defRPr>
            </a:lvl4pPr>
            <a:lvl5pPr marL="228600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latin typeface="PT Sans"/>
                <a:ea typeface="PT Sans"/>
                <a:cs typeface="PT Sans"/>
                <a:sym typeface="PT Sans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title"/>
          </p:nvPr>
        </p:nvSpPr>
        <p:spPr>
          <a:xfrm>
            <a:off x="628650" y="1883158"/>
            <a:ext cx="7886700" cy="9053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000" b="1">
                <a:latin typeface="PT Sans"/>
                <a:ea typeface="PT Sans"/>
                <a:cs typeface="PT Sans"/>
                <a:sym typeface="PT Sans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T Sans"/>
                <a:ea typeface="PT Sans"/>
                <a:cs typeface="PT Sans"/>
                <a:sym typeface="PT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implu">
  <p:cSld name="Text simplu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body" idx="1"/>
          </p:nvPr>
        </p:nvSpPr>
        <p:spPr>
          <a:xfrm>
            <a:off x="623888" y="1900107"/>
            <a:ext cx="7886700" cy="4327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T Sans"/>
                <a:ea typeface="PT Sans"/>
                <a:cs typeface="PT Sans"/>
                <a:sym typeface="PT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i bullet-uri">
  <p:cSld name="Title si bullet-uri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628650" y="2786314"/>
            <a:ext cx="7886700" cy="3082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PT Sans"/>
                <a:ea typeface="PT Sans"/>
                <a:cs typeface="PT Sans"/>
                <a:sym typeface="PT Sans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PT Sans"/>
                <a:ea typeface="PT Sans"/>
                <a:cs typeface="PT Sans"/>
                <a:sym typeface="PT Sans"/>
              </a:defRPr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PT Sans"/>
                <a:ea typeface="PT Sans"/>
                <a:cs typeface="PT Sans"/>
                <a:sym typeface="PT Sans"/>
              </a:defRPr>
            </a:lvl3pPr>
            <a:lvl4pPr marL="1828800" lvl="3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latin typeface="PT Sans"/>
                <a:ea typeface="PT Sans"/>
                <a:cs typeface="PT Sans"/>
                <a:sym typeface="PT Sans"/>
              </a:defRPr>
            </a:lvl4pPr>
            <a:lvl5pPr marL="228600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latin typeface="PT Sans"/>
                <a:ea typeface="PT Sans"/>
                <a:cs typeface="PT Sans"/>
                <a:sym typeface="PT Sans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628650" y="1883158"/>
            <a:ext cx="7886700" cy="9053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000" b="1">
                <a:latin typeface="PT Sans"/>
                <a:ea typeface="PT Sans"/>
                <a:cs typeface="PT Sans"/>
                <a:sym typeface="PT Sans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T Sans"/>
                <a:ea typeface="PT Sans"/>
                <a:cs typeface="PT Sans"/>
                <a:sym typeface="PT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i text simplu">
  <p:cSld name="Title si text simplu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body" idx="1"/>
          </p:nvPr>
        </p:nvSpPr>
        <p:spPr>
          <a:xfrm>
            <a:off x="623888" y="2783806"/>
            <a:ext cx="7886700" cy="3084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title"/>
          </p:nvPr>
        </p:nvSpPr>
        <p:spPr>
          <a:xfrm>
            <a:off x="628650" y="1883158"/>
            <a:ext cx="7886700" cy="9053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000" b="1">
                <a:latin typeface="PT Sans"/>
                <a:ea typeface="PT Sans"/>
                <a:cs typeface="PT Sans"/>
                <a:sym typeface="PT Sans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T Sans"/>
                <a:ea typeface="PT Sans"/>
                <a:cs typeface="PT Sans"/>
                <a:sym typeface="PT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5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"/>
          <p:cNvSpPr txBox="1"/>
          <p:nvPr/>
        </p:nvSpPr>
        <p:spPr>
          <a:xfrm>
            <a:off x="361156" y="1296774"/>
            <a:ext cx="8421687" cy="3511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4000" b="1" i="0" u="none" strike="noStrike" cap="none">
              <a:solidFill>
                <a:srgbClr val="1E4E79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fr-FR" sz="4000" b="1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Data Analysis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4000" b="1" i="0" u="none" strike="noStrike" cap="none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1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Analysis of Reports of UFO sightings (alt. Looking at </a:t>
            </a:r>
            <a:r>
              <a:rPr lang="fr-FR" sz="2400" b="1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the sky)</a:t>
            </a:r>
            <a:endParaRPr sz="2400" b="1" i="0" u="none" strike="noStrike" cap="none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3490912" y="5956240"/>
            <a:ext cx="511333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fr-FR" sz="1600" b="1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                             </a:t>
            </a:r>
            <a:r>
              <a:rPr lang="fr-FR" sz="2000" b="1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Made by: Lagornii A. IA-213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9b2f7f38cc_0_0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10</a:t>
            </a:fld>
            <a:endParaRPr/>
          </a:p>
        </p:txBody>
      </p:sp>
      <p:sp>
        <p:nvSpPr>
          <p:cNvPr id="152" name="Google Shape;152;g29b2f7f38cc_0_0"/>
          <p:cNvSpPr txBox="1"/>
          <p:nvPr/>
        </p:nvSpPr>
        <p:spPr>
          <a:xfrm>
            <a:off x="0" y="1533075"/>
            <a:ext cx="9144000" cy="4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800" b="1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Word Cloud from the Comments</a:t>
            </a:r>
            <a:endParaRPr sz="2800" b="1" strike="noStrike" cap="none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pic>
        <p:nvPicPr>
          <p:cNvPr id="153" name="Google Shape;153;g29b2f7f38cc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45550" y="2055325"/>
            <a:ext cx="5852901" cy="430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9b061f263b_1_0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11</a:t>
            </a:fld>
            <a:endParaRPr/>
          </a:p>
        </p:txBody>
      </p:sp>
      <p:sp>
        <p:nvSpPr>
          <p:cNvPr id="160" name="Google Shape;160;g29b061f263b_1_0"/>
          <p:cNvSpPr txBox="1"/>
          <p:nvPr/>
        </p:nvSpPr>
        <p:spPr>
          <a:xfrm>
            <a:off x="0" y="1535275"/>
            <a:ext cx="9144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for Predicting the Number of Reports</a:t>
            </a:r>
            <a:endParaRPr sz="2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g29b061f263b_1_0"/>
          <p:cNvSpPr txBox="1"/>
          <p:nvPr/>
        </p:nvSpPr>
        <p:spPr>
          <a:xfrm>
            <a:off x="0" y="2150875"/>
            <a:ext cx="9144000" cy="19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fr-FR" sz="2400" b="1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Problem:</a:t>
            </a:r>
            <a:r>
              <a:rPr lang="fr-FR" sz="2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r>
              <a:rPr lang="fr-FR" sz="24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Given a year predict the number of UFO sightings that year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fr-FR" sz="2400" b="1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Chosen </a:t>
            </a:r>
            <a:r>
              <a:rPr lang="fr-FR" sz="2400" b="1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Statistical Model: </a:t>
            </a:r>
            <a:r>
              <a:rPr lang="fr-FR" sz="2400" u="sng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Linear Regression</a:t>
            </a:r>
            <a:r>
              <a:rPr lang="fr-FR" sz="24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with one variable —  </a:t>
            </a:r>
            <a:r>
              <a:rPr lang="fr-FR" sz="2400" i="1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y = wx + b</a:t>
            </a:r>
            <a:r>
              <a:rPr lang="fr-FR" sz="24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, where </a:t>
            </a:r>
            <a:r>
              <a:rPr lang="fr-FR" sz="2400" u="sng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x</a:t>
            </a:r>
            <a:r>
              <a:rPr lang="fr-FR" sz="24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is the </a:t>
            </a:r>
            <a:r>
              <a:rPr lang="fr-FR" sz="2400" u="sng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year</a:t>
            </a:r>
            <a:r>
              <a:rPr lang="fr-FR" sz="24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and </a:t>
            </a:r>
            <a:r>
              <a:rPr lang="fr-FR" sz="2400" u="sng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y</a:t>
            </a:r>
            <a:r>
              <a:rPr lang="fr-FR" sz="24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is the </a:t>
            </a:r>
            <a:r>
              <a:rPr lang="fr-FR" sz="2400" u="sng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number of UFO reports</a:t>
            </a:r>
            <a:endParaRPr sz="240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a7dbd87e0e_0_18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12</a:t>
            </a:fld>
            <a:endParaRPr/>
          </a:p>
        </p:txBody>
      </p:sp>
      <p:pic>
        <p:nvPicPr>
          <p:cNvPr id="168" name="Google Shape;168;g2a7dbd87e0e_0_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662" y="1526800"/>
            <a:ext cx="7660674" cy="482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a7dbd87e0e_0_2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13</a:t>
            </a:fld>
            <a:endParaRPr/>
          </a:p>
        </p:txBody>
      </p:sp>
      <p:sp>
        <p:nvSpPr>
          <p:cNvPr id="175" name="Google Shape;175;g2a7dbd87e0e_0_2"/>
          <p:cNvSpPr txBox="1"/>
          <p:nvPr/>
        </p:nvSpPr>
        <p:spPr>
          <a:xfrm>
            <a:off x="0" y="1535275"/>
            <a:ext cx="9144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Summary</a:t>
            </a:r>
            <a:endParaRPr sz="2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6" name="Google Shape;176;g2a7dbd87e0e_0_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28500" y="2150875"/>
            <a:ext cx="6686979" cy="420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ec41259802_0_23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14</a:t>
            </a:fld>
            <a:endParaRPr/>
          </a:p>
        </p:txBody>
      </p:sp>
      <p:pic>
        <p:nvPicPr>
          <p:cNvPr id="183" name="Google Shape;183;g1ec41259802_0_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8300" y="1547775"/>
            <a:ext cx="7627400" cy="4808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15</a:t>
            </a:fld>
            <a:endParaRPr/>
          </a:p>
        </p:txBody>
      </p:sp>
      <p:sp>
        <p:nvSpPr>
          <p:cNvPr id="189" name="Google Shape;189;p4"/>
          <p:cNvSpPr txBox="1"/>
          <p:nvPr/>
        </p:nvSpPr>
        <p:spPr>
          <a:xfrm>
            <a:off x="0" y="1526600"/>
            <a:ext cx="9144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b="1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Bibliography</a:t>
            </a:r>
            <a:endParaRPr sz="2800" b="1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190" name="Google Shape;190;p4"/>
          <p:cNvSpPr txBox="1"/>
          <p:nvPr/>
        </p:nvSpPr>
        <p:spPr>
          <a:xfrm>
            <a:off x="0" y="2142200"/>
            <a:ext cx="9144000" cy="16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fr-FR" sz="24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https://www.kaggle.com/datasets/NUFORC/ufo-sightings - </a:t>
            </a:r>
            <a:r>
              <a:rPr lang="fr-FR" sz="2400" b="1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Used Dataset</a:t>
            </a:r>
            <a:endParaRPr sz="2400" b="1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body" idx="1"/>
          </p:nvPr>
        </p:nvSpPr>
        <p:spPr>
          <a:xfrm>
            <a:off x="623888" y="1900107"/>
            <a:ext cx="7886700" cy="4327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</p:txBody>
      </p:sp>
      <p:sp>
        <p:nvSpPr>
          <p:cNvPr id="92" name="Google Shape;92;p2"/>
          <p:cNvSpPr txBox="1"/>
          <p:nvPr/>
        </p:nvSpPr>
        <p:spPr>
          <a:xfrm>
            <a:off x="623888" y="1900238"/>
            <a:ext cx="7886700" cy="4327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93" name="Google Shape;93;p2"/>
          <p:cNvSpPr txBox="1"/>
          <p:nvPr/>
        </p:nvSpPr>
        <p:spPr>
          <a:xfrm>
            <a:off x="0" y="2142200"/>
            <a:ext cx="9144000" cy="40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fr-FR" sz="2400" b="1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Problem:</a:t>
            </a:r>
            <a:r>
              <a:rPr lang="fr-FR" sz="2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r>
              <a:rPr lang="fr-FR" sz="24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Why do people see UFOs in the first place? Do aliens exist?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fr-FR" sz="2400" b="1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Chosen Dataset:</a:t>
            </a:r>
            <a:r>
              <a:rPr lang="fr-FR" sz="2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80,000 reports of UFO sightings over the last century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fr-FR" sz="2400" b="1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Scope and Objectives: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00150" marR="0" lvl="1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fr-FR" sz="2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Find out the areas of the W</a:t>
            </a:r>
            <a:r>
              <a:rPr lang="fr-FR" sz="24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orld</a:t>
            </a:r>
            <a:r>
              <a:rPr lang="fr-FR" sz="2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that are most likely to have UFO sightings</a:t>
            </a:r>
            <a:endParaRPr sz="2400" b="0" i="0" u="none" strike="noStrike" cap="none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1200150" marR="0" lvl="1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fr-FR" sz="2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Find out the most common UFO descriptions</a:t>
            </a:r>
            <a:endParaRPr sz="2400" b="0" i="0" u="none" strike="noStrike" cap="none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1200150" marR="0" lvl="1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Char char="•"/>
            </a:pPr>
            <a:r>
              <a:rPr lang="fr-FR" sz="24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Find out the time when UFO sightings are very common</a:t>
            </a:r>
            <a:endParaRPr sz="240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94" name="Google Shape;94;p2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2</a:t>
            </a:fld>
            <a:endParaRPr/>
          </a:p>
        </p:txBody>
      </p:sp>
      <p:sp>
        <p:nvSpPr>
          <p:cNvPr id="95" name="Google Shape;95;p2"/>
          <p:cNvSpPr txBox="1"/>
          <p:nvPr/>
        </p:nvSpPr>
        <p:spPr>
          <a:xfrm>
            <a:off x="0" y="1526600"/>
            <a:ext cx="9144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b="1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Overview of the Analysis</a:t>
            </a:r>
            <a:endParaRPr sz="2800" b="1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3</a:t>
            </a:fld>
            <a:endParaRPr/>
          </a:p>
        </p:txBody>
      </p:sp>
      <p:sp>
        <p:nvSpPr>
          <p:cNvPr id="102" name="Google Shape;102;p3"/>
          <p:cNvSpPr txBox="1"/>
          <p:nvPr/>
        </p:nvSpPr>
        <p:spPr>
          <a:xfrm>
            <a:off x="25" y="2142200"/>
            <a:ext cx="9144000" cy="23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fr-FR" sz="2400" b="1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Categorical Variables: </a:t>
            </a:r>
            <a:r>
              <a:rPr lang="fr-FR" sz="24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Datetime, country, city, state, shape (Merged with general description), comments (Cleaned and normalized), month (Made from Datetime)</a:t>
            </a:r>
            <a:endParaRPr sz="240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Char char="•"/>
            </a:pPr>
            <a:r>
              <a:rPr lang="fr-FR" sz="2400" b="1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Numerical Variables: </a:t>
            </a:r>
            <a:r>
              <a:rPr lang="fr-FR" sz="24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Longitude, latitude, year (Made from Datetime)</a:t>
            </a:r>
            <a:endParaRPr sz="240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103" name="Google Shape;103;p3"/>
          <p:cNvSpPr txBox="1"/>
          <p:nvPr/>
        </p:nvSpPr>
        <p:spPr>
          <a:xfrm>
            <a:off x="25" y="1526600"/>
            <a:ext cx="9144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b="1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Data Summary</a:t>
            </a:r>
            <a:endParaRPr sz="2800" b="1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9b2f7f38cc_0_10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4</a:t>
            </a:fld>
            <a:endParaRPr/>
          </a:p>
        </p:txBody>
      </p:sp>
      <p:pic>
        <p:nvPicPr>
          <p:cNvPr id="110" name="Google Shape;110;g29b2f7f38cc_0_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9637" y="1543675"/>
            <a:ext cx="8664726" cy="481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eb480128fd_0_1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5</a:t>
            </a:fld>
            <a:endParaRPr/>
          </a:p>
        </p:txBody>
      </p:sp>
      <p:pic>
        <p:nvPicPr>
          <p:cNvPr id="117" name="Google Shape;117;g1eb480128fd_0_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8825" y="1535850"/>
            <a:ext cx="7646350" cy="482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ec41259802_0_8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6</a:t>
            </a:fld>
            <a:endParaRPr/>
          </a:p>
        </p:txBody>
      </p:sp>
      <p:pic>
        <p:nvPicPr>
          <p:cNvPr id="124" name="Google Shape;124;g1ec41259802_0_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1175" y="1538800"/>
            <a:ext cx="7641651" cy="481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ec41259802_0_15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7</a:t>
            </a:fld>
            <a:endParaRPr/>
          </a:p>
        </p:txBody>
      </p:sp>
      <p:pic>
        <p:nvPicPr>
          <p:cNvPr id="138" name="Google Shape;138;g1ec41259802_0_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8038" y="1560050"/>
            <a:ext cx="7607924" cy="479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8b56c42b40_0_0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8</a:t>
            </a:fld>
            <a:endParaRPr/>
          </a:p>
        </p:txBody>
      </p:sp>
      <p:pic>
        <p:nvPicPr>
          <p:cNvPr id="131" name="Google Shape;131;g28b56c42b40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2275" y="1565400"/>
            <a:ext cx="7599425" cy="4790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8b52198a15_0_1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9</a:t>
            </a:fld>
            <a:endParaRPr/>
          </a:p>
        </p:txBody>
      </p:sp>
      <p:pic>
        <p:nvPicPr>
          <p:cNvPr id="145" name="Google Shape;145;g28b52198a15_0_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8375" y="1535250"/>
            <a:ext cx="7647249" cy="482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236</Words>
  <Application>Microsoft Office PowerPoint</Application>
  <PresentationFormat>On-screen Show (4:3)</PresentationFormat>
  <Paragraphs>48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Calibri</vt:lpstr>
      <vt:lpstr>Arial</vt:lpstr>
      <vt:lpstr>PT Sans</vt:lpstr>
      <vt:lpstr>Times New Roman</vt:lpstr>
      <vt:lpstr>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serghei.aladin@gmail.com</dc:creator>
  <cp:lastModifiedBy>me</cp:lastModifiedBy>
  <cp:revision>1</cp:revision>
  <dcterms:created xsi:type="dcterms:W3CDTF">2016-11-09T12:50:21Z</dcterms:created>
  <dcterms:modified xsi:type="dcterms:W3CDTF">2023-12-18T04:07:07Z</dcterms:modified>
</cp:coreProperties>
</file>