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27" r:id="rId5"/>
    <p:sldId id="328" r:id="rId6"/>
    <p:sldId id="320" r:id="rId7"/>
    <p:sldId id="322" r:id="rId8"/>
    <p:sldId id="323" r:id="rId9"/>
    <p:sldId id="324" r:id="rId10"/>
    <p:sldId id="325" r:id="rId11"/>
    <p:sldId id="326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432B85-E49A-6448-8BB0-9988E8AAA5FD}">
          <p14:sldIdLst>
            <p14:sldId id="327"/>
            <p14:sldId id="328"/>
            <p14:sldId id="320"/>
            <p14:sldId id="322"/>
            <p14:sldId id="323"/>
            <p14:sldId id="324"/>
            <p14:sldId id="325"/>
            <p14:sldId id="326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95"/>
    <a:srgbClr val="26AC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0942" autoAdjust="0"/>
  </p:normalViewPr>
  <p:slideViewPr>
    <p:cSldViewPr>
      <p:cViewPr varScale="1">
        <p:scale>
          <a:sx n="92" d="100"/>
          <a:sy n="9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C9B5-89B0-420A-B375-487D75B167D1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5CD41-939E-4BEC-886D-517374F4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5445224"/>
            <a:ext cx="6768752" cy="792088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000" b="1" i="0" cap="all" baseline="0">
                <a:ln w="19050"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974"/>
            <a:ext cx="5905500" cy="3603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dirty="0" smtClean="0">
                <a:latin typeface="+mn-lt"/>
              </a:rPr>
              <a:t>Name Surname, Job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ts val="4000"/>
              </a:lnSpc>
              <a:defRPr baseline="0"/>
            </a:lvl1pPr>
          </a:lstStyle>
          <a:p>
            <a:r>
              <a:rPr lang="en-US" dirty="0" smtClean="0"/>
              <a:t>Agenda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952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640" y="2564904"/>
            <a:ext cx="6480720" cy="1584176"/>
          </a:xfrm>
          <a:ln>
            <a:noFill/>
          </a:ln>
        </p:spPr>
        <p:txBody>
          <a:bodyPr>
            <a:noAutofit/>
          </a:bodyPr>
          <a:lstStyle>
            <a:lvl1pPr algn="ctr">
              <a:lnSpc>
                <a:spcPts val="4400"/>
              </a:lnSpc>
              <a:defRPr sz="4000" b="1" baseline="0">
                <a:ln w="19050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Section Title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8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ts val="4000"/>
              </a:lnSpc>
              <a:defRPr baseline="0"/>
            </a:lvl1pPr>
          </a:lstStyle>
          <a:p>
            <a:r>
              <a:rPr lang="en-US" dirty="0" smtClean="0"/>
              <a:t>Slide title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233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ext step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ts val="4000"/>
              </a:lnSpc>
              <a:defRPr baseline="0"/>
            </a:lvl1pPr>
          </a:lstStyle>
          <a:p>
            <a:r>
              <a:rPr lang="en-US" dirty="0" smtClean="0"/>
              <a:t>Next Step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386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509120"/>
            <a:ext cx="4032250" cy="432048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kern="1200" dirty="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@adforminsider</a:t>
            </a:r>
          </a:p>
        </p:txBody>
      </p:sp>
    </p:spTree>
    <p:extLst>
      <p:ext uri="{BB962C8B-B14F-4D97-AF65-F5344CB8AC3E}">
        <p14:creationId xmlns:p14="http://schemas.microsoft.com/office/powerpoint/2010/main" val="18767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080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030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7" r:id="rId3"/>
    <p:sldLayoutId id="2147483700" r:id="rId4"/>
    <p:sldLayoutId id="2147483676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Tx/>
        <a:buBlip>
          <a:blip r:embed="rId9"/>
        </a:buBlip>
        <a:defRPr sz="2800" kern="1200" baseline="0">
          <a:solidFill>
            <a:srgbClr val="006295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accent1"/>
        </a:buClr>
        <a:buFontTx/>
        <a:buBlip>
          <a:blip r:embed="rId10"/>
        </a:buBlip>
        <a:defRPr sz="2400" kern="1200" baseline="0">
          <a:solidFill>
            <a:srgbClr val="00629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Clr>
          <a:schemeClr val="accent2"/>
        </a:buClr>
        <a:buFontTx/>
        <a:buBlip>
          <a:blip r:embed="rId11"/>
        </a:buBlip>
        <a:defRPr sz="2000" kern="1200" baseline="0">
          <a:solidFill>
            <a:srgbClr val="006295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ct val="20000"/>
        </a:spcBef>
        <a:buClr>
          <a:srgbClr val="26ACF5"/>
        </a:buClr>
        <a:buFont typeface="Arial" pitchFamily="34" charset="0"/>
        <a:buChar char="•"/>
        <a:defRPr sz="2000" kern="1200" baseline="0">
          <a:solidFill>
            <a:srgbClr val="006295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ct val="20000"/>
        </a:spcBef>
        <a:buClr>
          <a:srgbClr val="26ACF5"/>
        </a:buClr>
        <a:buFont typeface="Calibri" pitchFamily="34" charset="0"/>
        <a:buChar char="‐"/>
        <a:defRPr sz="2000" kern="1200" baseline="0">
          <a:solidFill>
            <a:srgbClr val="00629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Cross device</a:t>
            </a:r>
            <a:endParaRPr lang="lt-LT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286000" y="5486400"/>
            <a:ext cx="5905500" cy="36036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 sz="2800" kern="1200" baseline="0">
                <a:solidFill>
                  <a:srgbClr val="006295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Tx/>
              <a:buBlip>
                <a:blip r:embed="rId3"/>
              </a:buBlip>
              <a:defRPr sz="2400" kern="1200" baseline="0">
                <a:solidFill>
                  <a:srgbClr val="006295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Blip>
                <a:blip r:embed="rId4"/>
              </a:buBlip>
              <a:defRPr sz="2000" kern="1200" baseline="0">
                <a:solidFill>
                  <a:srgbClr val="006295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ct val="20000"/>
              </a:spcBef>
              <a:buClr>
                <a:srgbClr val="26ACF5"/>
              </a:buClr>
              <a:buFont typeface="Arial" pitchFamily="34" charset="0"/>
              <a:buChar char="•"/>
              <a:defRPr sz="2000" kern="1200" baseline="0">
                <a:solidFill>
                  <a:srgbClr val="006295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Clr>
                <a:srgbClr val="26ACF5"/>
              </a:buClr>
              <a:buFont typeface="Calibri" pitchFamily="34" charset="0"/>
              <a:buChar char="‐"/>
              <a:defRPr sz="2000" kern="1200" baseline="0">
                <a:solidFill>
                  <a:srgbClr val="00629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 smtClean="0">
                <a:solidFill>
                  <a:schemeClr val="bg1"/>
                </a:solidFill>
              </a:rPr>
              <a:t>Alexandr Nikitin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41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What is Cross Device?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users </a:t>
            </a:r>
            <a:r>
              <a:rPr lang="en-US" dirty="0"/>
              <a:t>across </a:t>
            </a:r>
            <a:r>
              <a:rPr lang="en-US" dirty="0" smtClean="0"/>
              <a:t>different devices</a:t>
            </a:r>
          </a:p>
          <a:p>
            <a:r>
              <a:rPr lang="en-US" dirty="0" smtClean="0"/>
              <a:t>Use cases: </a:t>
            </a:r>
          </a:p>
          <a:p>
            <a:pPr lvl="1"/>
            <a:r>
              <a:rPr lang="en-US" dirty="0"/>
              <a:t>A</a:t>
            </a:r>
            <a:r>
              <a:rPr lang="lt-LT" dirty="0" smtClean="0"/>
              <a:t>ttribution</a:t>
            </a:r>
            <a:r>
              <a:rPr lang="en-US" smtClean="0"/>
              <a:t> &amp; Frequency </a:t>
            </a:r>
            <a:r>
              <a:rPr lang="lt-LT" dirty="0" smtClean="0"/>
              <a:t>capping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lt-LT" dirty="0" smtClean="0"/>
              <a:t>etargeting</a:t>
            </a:r>
            <a:r>
              <a:rPr lang="en-US" dirty="0" smtClean="0"/>
              <a:t> &amp; Story telling</a:t>
            </a:r>
            <a:endParaRPr lang="en-US" dirty="0"/>
          </a:p>
          <a:p>
            <a:r>
              <a:rPr lang="en-US" dirty="0" smtClean="0"/>
              <a:t>1M </a:t>
            </a:r>
            <a:r>
              <a:rPr lang="en-US" dirty="0"/>
              <a:t>RPS with latencies &lt; </a:t>
            </a:r>
            <a:r>
              <a:rPr lang="en-US" dirty="0" smtClean="0"/>
              <a:t>5ms</a:t>
            </a:r>
          </a:p>
          <a:p>
            <a:r>
              <a:rPr lang="en-US" dirty="0" smtClean="0"/>
              <a:t>700M cookies to connect</a:t>
            </a:r>
            <a:endParaRPr lang="en-US" dirty="0"/>
          </a:p>
          <a:p>
            <a:r>
              <a:rPr lang="en-US" dirty="0" smtClean="0"/>
              <a:t>Development </a:t>
            </a:r>
            <a:r>
              <a:rPr lang="en-US" dirty="0"/>
              <a:t>started a month ago</a:t>
            </a:r>
          </a:p>
          <a:p>
            <a:r>
              <a:rPr lang="en-US" dirty="0" smtClean="0"/>
              <a:t>Pilot version: </a:t>
            </a:r>
            <a:r>
              <a:rPr lang="en-US" dirty="0"/>
              <a:t>App2app </a:t>
            </a:r>
            <a:r>
              <a:rPr lang="en-US" dirty="0" smtClean="0"/>
              <a:t>attribution, 200K RPS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489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What</a:t>
            </a:r>
            <a:r>
              <a:rPr lang="en-US" dirty="0" smtClean="0"/>
              <a:t>S&amp;WHY</a:t>
            </a:r>
            <a:r>
              <a:rPr lang="lt-LT" dirty="0" smtClean="0"/>
              <a:t> Continuous </a:t>
            </a:r>
            <a:r>
              <a:rPr lang="lt-LT" dirty="0"/>
              <a:t>Delivery</a:t>
            </a:r>
            <a:r>
              <a:rPr lang="lt-LT" dirty="0" smtClean="0"/>
              <a:t>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logical conclusion of </a:t>
            </a:r>
            <a:r>
              <a:rPr lang="en-US" dirty="0" smtClean="0"/>
              <a:t>Agile</a:t>
            </a:r>
          </a:p>
          <a:p>
            <a:r>
              <a:rPr lang="en-US" dirty="0" smtClean="0"/>
              <a:t>Accelerates time to market</a:t>
            </a:r>
          </a:p>
          <a:p>
            <a:r>
              <a:rPr lang="en-US" dirty="0" smtClean="0"/>
              <a:t>Deliver </a:t>
            </a:r>
            <a:r>
              <a:rPr lang="en-US" dirty="0"/>
              <a:t>result </a:t>
            </a:r>
            <a:r>
              <a:rPr lang="en-US" dirty="0" smtClean="0"/>
              <a:t>ASAP</a:t>
            </a:r>
          </a:p>
          <a:p>
            <a:r>
              <a:rPr lang="lt-LT" dirty="0" smtClean="0"/>
              <a:t>Lower </a:t>
            </a:r>
            <a:r>
              <a:rPr lang="lt-LT" dirty="0"/>
              <a:t>friction and </a:t>
            </a:r>
            <a:r>
              <a:rPr lang="lt-LT" dirty="0" smtClean="0"/>
              <a:t>stress</a:t>
            </a:r>
            <a:endParaRPr lang="en-US" dirty="0"/>
          </a:p>
          <a:p>
            <a:r>
              <a:rPr lang="en-US" dirty="0" smtClean="0"/>
              <a:t>Focus </a:t>
            </a:r>
            <a:r>
              <a:rPr lang="en-US" dirty="0"/>
              <a:t>from one safe release to safe </a:t>
            </a:r>
            <a:r>
              <a:rPr lang="en-US" dirty="0" smtClean="0"/>
              <a:t>software</a:t>
            </a:r>
          </a:p>
          <a:p>
            <a:r>
              <a:rPr lang="lt-LT" dirty="0"/>
              <a:t>Build quality </a:t>
            </a:r>
            <a:r>
              <a:rPr lang="lt-LT" dirty="0" smtClean="0"/>
              <a:t>in</a:t>
            </a:r>
            <a:endParaRPr lang="en-US" dirty="0" smtClean="0"/>
          </a:p>
          <a:p>
            <a:r>
              <a:rPr lang="lt-LT" b="1" dirty="0"/>
              <a:t>It’s cool</a:t>
            </a:r>
            <a:r>
              <a:rPr lang="lt-LT" b="1" dirty="0" smtClean="0"/>
              <a:t>!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val="14553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How?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</a:t>
            </a:r>
            <a:r>
              <a:rPr lang="en-US" dirty="0" smtClean="0"/>
              <a:t>everything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Component tests</a:t>
            </a:r>
          </a:p>
          <a:p>
            <a:pPr lvl="1"/>
            <a:r>
              <a:rPr lang="en-US" dirty="0" smtClean="0"/>
              <a:t>End-to-end tests</a:t>
            </a:r>
          </a:p>
          <a:p>
            <a:pPr lvl="1"/>
            <a:r>
              <a:rPr lang="en-US" dirty="0" smtClean="0"/>
              <a:t>Smoke tests</a:t>
            </a:r>
            <a:endParaRPr lang="en-US" dirty="0"/>
          </a:p>
          <a:p>
            <a:r>
              <a:rPr lang="en-US" dirty="0"/>
              <a:t>Deployment </a:t>
            </a:r>
            <a:r>
              <a:rPr lang="en-US" dirty="0" smtClean="0"/>
              <a:t>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 smtClean="0"/>
              <a:t>stack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Scala </a:t>
            </a:r>
            <a:r>
              <a:rPr lang="en-US" dirty="0" smtClean="0"/>
              <a:t>– </a:t>
            </a:r>
            <a:r>
              <a:rPr lang="lt-LT" dirty="0" smtClean="0"/>
              <a:t>sbt</a:t>
            </a:r>
            <a:r>
              <a:rPr lang="lt-LT" dirty="0"/>
              <a:t>, scalatest, </a:t>
            </a:r>
            <a:r>
              <a:rPr lang="lt-LT" dirty="0" smtClean="0"/>
              <a:t>mockito</a:t>
            </a:r>
            <a:endParaRPr lang="lt-LT" dirty="0"/>
          </a:p>
          <a:p>
            <a:r>
              <a:rPr lang="lt-LT" dirty="0"/>
              <a:t>TeamCity </a:t>
            </a:r>
            <a:r>
              <a:rPr lang="en-US" dirty="0" smtClean="0"/>
              <a:t> </a:t>
            </a:r>
            <a:r>
              <a:rPr lang="en-US" strike="sngStrike" dirty="0" smtClean="0"/>
              <a:t>R</a:t>
            </a:r>
            <a:r>
              <a:rPr lang="lt-LT" strike="sngStrike" dirty="0" smtClean="0"/>
              <a:t>eleazr</a:t>
            </a:r>
            <a:endParaRPr lang="lt-LT" strike="sngStrike" dirty="0"/>
          </a:p>
          <a:p>
            <a:r>
              <a:rPr lang="lt-LT" dirty="0" smtClean="0"/>
              <a:t>Vagrant</a:t>
            </a:r>
            <a:r>
              <a:rPr lang="en-US" dirty="0" smtClean="0"/>
              <a:t> – for development </a:t>
            </a:r>
            <a:r>
              <a:rPr lang="lt-LT" dirty="0" smtClean="0"/>
              <a:t>environment</a:t>
            </a:r>
            <a:endParaRPr lang="lt-LT" dirty="0"/>
          </a:p>
          <a:p>
            <a:r>
              <a:rPr lang="lt-LT" dirty="0"/>
              <a:t>Ansible </a:t>
            </a:r>
            <a:r>
              <a:rPr lang="en-US" dirty="0" smtClean="0"/>
              <a:t>– simple and just works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383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 smtClean="0"/>
              <a:t>Pipeline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merge request</a:t>
            </a:r>
          </a:p>
          <a:p>
            <a:r>
              <a:rPr lang="en-US" dirty="0" smtClean="0"/>
              <a:t>Compile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Package</a:t>
            </a:r>
          </a:p>
          <a:p>
            <a:r>
              <a:rPr lang="en-US" dirty="0" smtClean="0"/>
              <a:t>Deploy to ENV </a:t>
            </a:r>
          </a:p>
          <a:p>
            <a:pPr lvl="1"/>
            <a:r>
              <a:rPr lang="en-US" dirty="0" smtClean="0"/>
              <a:t>Smoke Tests </a:t>
            </a:r>
          </a:p>
          <a:p>
            <a:r>
              <a:rPr lang="en-US" dirty="0" smtClean="0"/>
              <a:t>Integration tests</a:t>
            </a:r>
            <a:endParaRPr lang="en-US" dirty="0"/>
          </a:p>
          <a:p>
            <a:r>
              <a:rPr lang="en-US" dirty="0" smtClean="0"/>
              <a:t>End-to-end tests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84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statistics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~70 </a:t>
            </a:r>
            <a:r>
              <a:rPr lang="en-US" dirty="0" smtClean="0"/>
              <a:t>merge requests </a:t>
            </a:r>
            <a:r>
              <a:rPr lang="en-US" dirty="0"/>
              <a:t>in a </a:t>
            </a:r>
            <a:r>
              <a:rPr lang="en-US" dirty="0" smtClean="0"/>
              <a:t>month</a:t>
            </a:r>
          </a:p>
          <a:p>
            <a:r>
              <a:rPr lang="lt-LT" dirty="0" smtClean="0"/>
              <a:t>~</a:t>
            </a:r>
            <a:r>
              <a:rPr lang="ru-RU" dirty="0" smtClean="0"/>
              <a:t>3</a:t>
            </a:r>
            <a:r>
              <a:rPr lang="lt-LT" dirty="0" smtClean="0"/>
              <a:t> </a:t>
            </a:r>
            <a:r>
              <a:rPr lang="en-US" dirty="0"/>
              <a:t>merge requests </a:t>
            </a:r>
            <a:r>
              <a:rPr lang="lt-LT" dirty="0" smtClean="0"/>
              <a:t>per day</a:t>
            </a:r>
            <a:endParaRPr lang="en-US" dirty="0" smtClean="0"/>
          </a:p>
          <a:p>
            <a:r>
              <a:rPr lang="en-US" dirty="0"/>
              <a:t>~</a:t>
            </a:r>
            <a:r>
              <a:rPr lang="en-US"/>
              <a:t>40 </a:t>
            </a:r>
            <a:r>
              <a:rPr lang="en-US" smtClean="0"/>
              <a:t>releases </a:t>
            </a:r>
            <a:r>
              <a:rPr lang="en-US" dirty="0"/>
              <a:t>in a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D</a:t>
            </a:r>
            <a:r>
              <a:rPr lang="lt-LT" dirty="0" smtClean="0"/>
              <a:t>amned lies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volume but style of </a:t>
            </a:r>
            <a:r>
              <a:rPr lang="en-US" dirty="0" smtClean="0"/>
              <a:t>work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747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0" dirty="0"/>
              <a:t>What’s next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performance tests</a:t>
            </a:r>
          </a:p>
          <a:p>
            <a:r>
              <a:rPr lang="en-US" dirty="0"/>
              <a:t>Blue-Green deployments</a:t>
            </a:r>
          </a:p>
          <a:p>
            <a:r>
              <a:rPr lang="en-US" dirty="0"/>
              <a:t>API versioning</a:t>
            </a:r>
          </a:p>
          <a:p>
            <a:r>
              <a:rPr lang="en-US" dirty="0"/>
              <a:t>Join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336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015">
  <a:themeElements>
    <a:clrScheme name="Adorm_colours_new">
      <a:dk1>
        <a:sysClr val="windowText" lastClr="000000"/>
      </a:dk1>
      <a:lt1>
        <a:srgbClr val="FFFFFF"/>
      </a:lt1>
      <a:dk2>
        <a:srgbClr val="0094D7"/>
      </a:dk2>
      <a:lt2>
        <a:srgbClr val="E3F2FF"/>
      </a:lt2>
      <a:accent1>
        <a:srgbClr val="A4DEFE"/>
      </a:accent1>
      <a:accent2>
        <a:srgbClr val="4E4A4A"/>
      </a:accent2>
      <a:accent3>
        <a:srgbClr val="2EB4FC"/>
      </a:accent3>
      <a:accent4>
        <a:srgbClr val="659A00"/>
      </a:accent4>
      <a:accent5>
        <a:srgbClr val="86CE00"/>
      </a:accent5>
      <a:accent6>
        <a:srgbClr val="FBE000"/>
      </a:accent6>
      <a:hlink>
        <a:srgbClr val="2EB4FC"/>
      </a:hlink>
      <a:folHlink>
        <a:srgbClr val="2EB4FC"/>
      </a:folHlink>
    </a:clrScheme>
    <a:fontScheme name="Adfor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D54142D541D4EA14FD1DCBFF6ED90" ma:contentTypeVersion="0" ma:contentTypeDescription="Create a new document." ma:contentTypeScope="" ma:versionID="bfbc0329ccbed43f9e215ffe51dfdd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5D97A-DA9B-47B3-B097-C4CFF2D132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28DF5F-5E8D-47BE-A019-0FAFFB6F4C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4F0B7-A5C4-497F-A85B-6690A433F7D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template_2015_final</Template>
  <TotalTime>745</TotalTime>
  <Words>182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template_2015</vt:lpstr>
      <vt:lpstr>Continuous delivery  &amp;  Cross device</vt:lpstr>
      <vt:lpstr>What is Cross Device?</vt:lpstr>
      <vt:lpstr>WhatS&amp;WHY Continuous Delivery?</vt:lpstr>
      <vt:lpstr>How?</vt:lpstr>
      <vt:lpstr>stack</vt:lpstr>
      <vt:lpstr>Pipeline</vt:lpstr>
      <vt:lpstr>statistics</vt:lpstr>
      <vt:lpstr>What’s next</vt:lpstr>
      <vt:lpstr>Thanks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Nikitin</dc:creator>
  <cp:lastModifiedBy>Alexandr Nikitin</cp:lastModifiedBy>
  <cp:revision>66</cp:revision>
  <dcterms:created xsi:type="dcterms:W3CDTF">2015-02-26T11:54:42Z</dcterms:created>
  <dcterms:modified xsi:type="dcterms:W3CDTF">2015-05-14T21:08:31Z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0x010100206D54142D541D4EA14FD1DCBFF6ED90</vt:lpwstr>
  </property>
</Properties>
</file>