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31"/>
  </p:normalViewPr>
  <p:slideViewPr>
    <p:cSldViewPr snapToGrid="0" snapToObjects="1">
      <p:cViewPr varScale="1">
        <p:scale>
          <a:sx n="103" d="100"/>
          <a:sy n="103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3AEFD-7030-C344-BC30-06379E3E722B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7217A-AADF-E842-8C0A-FFE88BAC8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21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the pictures::</a:t>
            </a:r>
          </a:p>
          <a:p>
            <a:endParaRPr lang="en-US" dirty="0" smtClean="0"/>
          </a:p>
          <a:p>
            <a:r>
              <a:rPr lang="en-US" dirty="0" smtClean="0"/>
              <a:t>- May</a:t>
            </a:r>
            <a:r>
              <a:rPr lang="en-US" baseline="0" dirty="0" smtClean="0"/>
              <a:t> be make one with non-blue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CB1FE-B646-7A40-9989-F27D64DEB8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7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B26E-F6A3-0343-B269-1ED6D3BE2D2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B9A6-DBD8-F34B-83FE-704E908A3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8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B26E-F6A3-0343-B269-1ED6D3BE2D2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B9A6-DBD8-F34B-83FE-704E908A3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B26E-F6A3-0343-B269-1ED6D3BE2D2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B9A6-DBD8-F34B-83FE-704E908A3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B26E-F6A3-0343-B269-1ED6D3BE2D2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B9A6-DBD8-F34B-83FE-704E908A3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7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B26E-F6A3-0343-B269-1ED6D3BE2D2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B9A6-DBD8-F34B-83FE-704E908A3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4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B26E-F6A3-0343-B269-1ED6D3BE2D2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B9A6-DBD8-F34B-83FE-704E908A3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5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B26E-F6A3-0343-B269-1ED6D3BE2D2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B9A6-DBD8-F34B-83FE-704E908A3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3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B26E-F6A3-0343-B269-1ED6D3BE2D2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B9A6-DBD8-F34B-83FE-704E908A3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9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B26E-F6A3-0343-B269-1ED6D3BE2D2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B9A6-DBD8-F34B-83FE-704E908A3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7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B26E-F6A3-0343-B269-1ED6D3BE2D2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B9A6-DBD8-F34B-83FE-704E908A3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2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B26E-F6A3-0343-B269-1ED6D3BE2D2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B9A6-DBD8-F34B-83FE-704E908A3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8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B26E-F6A3-0343-B269-1ED6D3BE2D27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3B9A6-DBD8-F34B-83FE-704E908A3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6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png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232" y="1660156"/>
            <a:ext cx="2298274" cy="2611675"/>
          </a:xfrm>
          <a:prstGeom prst="rect">
            <a:avLst/>
          </a:prstGeom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536122" y="1940784"/>
            <a:ext cx="4522958" cy="2004637"/>
            <a:chOff x="6423973" y="2076983"/>
            <a:chExt cx="5227931" cy="2317091"/>
          </a:xfrm>
        </p:grpSpPr>
        <p:grpSp>
          <p:nvGrpSpPr>
            <p:cNvPr id="45" name="Group 44"/>
            <p:cNvGrpSpPr/>
            <p:nvPr/>
          </p:nvGrpSpPr>
          <p:grpSpPr>
            <a:xfrm>
              <a:off x="6423973" y="2076983"/>
              <a:ext cx="2180538" cy="2317091"/>
              <a:chOff x="2706787" y="2529796"/>
              <a:chExt cx="2180538" cy="231709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706787" y="2804778"/>
                <a:ext cx="2180538" cy="2042109"/>
                <a:chOff x="2706787" y="2804778"/>
                <a:chExt cx="2180538" cy="204210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2706787" y="4844373"/>
                  <a:ext cx="2080206" cy="2514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3101372" y="3612273"/>
                  <a:ext cx="572602" cy="97155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 flipV="1">
                  <a:off x="3673974" y="3612273"/>
                  <a:ext cx="324952" cy="1229588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Group 52"/>
                <p:cNvGrpSpPr/>
                <p:nvPr/>
              </p:nvGrpSpPr>
              <p:grpSpPr>
                <a:xfrm>
                  <a:off x="3423419" y="2804778"/>
                  <a:ext cx="1463906" cy="804984"/>
                  <a:chOff x="3423419" y="2804778"/>
                  <a:chExt cx="1463906" cy="804984"/>
                </a:xfrm>
              </p:grpSpPr>
              <p:pic>
                <p:nvPicPr>
                  <p:cNvPr id="56" name="Picture 55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alphaModFix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81" t="54995" r="51976" b="14671"/>
                  <a:stretch/>
                </p:blipFill>
                <p:spPr>
                  <a:xfrm flipH="1">
                    <a:off x="3423419" y="2912337"/>
                    <a:ext cx="1463906" cy="6974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sp>
                <p:nvSpPr>
                  <p:cNvPr id="57" name="Chord 56"/>
                  <p:cNvSpPr/>
                  <p:nvPr/>
                </p:nvSpPr>
                <p:spPr>
                  <a:xfrm rot="5933965">
                    <a:off x="4189945" y="2909462"/>
                    <a:ext cx="439300" cy="229932"/>
                  </a:xfrm>
                  <a:prstGeom prst="chor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4583607" y="3318604"/>
                    <a:ext cx="284613" cy="2911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  <p:sp>
              <p:nvSpPr>
                <p:cNvPr id="54" name="Arc 53"/>
                <p:cNvSpPr/>
                <p:nvPr/>
              </p:nvSpPr>
              <p:spPr>
                <a:xfrm rot="2359695">
                  <a:off x="4222432" y="3234230"/>
                  <a:ext cx="341052" cy="519286"/>
                </a:xfrm>
                <a:prstGeom prst="arc">
                  <a:avLst>
                    <a:gd name="adj1" fmla="val 16200000"/>
                    <a:gd name="adj2" fmla="val 20208586"/>
                  </a:avLst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76483" y="3315852"/>
                  <a:ext cx="84203" cy="142093"/>
                </a:xfrm>
                <a:prstGeom prst="rect">
                  <a:avLst/>
                </a:prstGeom>
              </p:spPr>
            </p:pic>
          </p:grp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3387120" y="2778046"/>
                <a:ext cx="164905" cy="53780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3469572" y="2719310"/>
                <a:ext cx="858655" cy="27641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59481" y="2529796"/>
                <a:ext cx="217218" cy="248249"/>
              </a:xfrm>
              <a:prstGeom prst="rect">
                <a:avLst/>
              </a:prstGeom>
            </p:spPr>
          </p:pic>
        </p:grpSp>
        <p:grpSp>
          <p:nvGrpSpPr>
            <p:cNvPr id="59" name="Group 58"/>
            <p:cNvGrpSpPr/>
            <p:nvPr/>
          </p:nvGrpSpPr>
          <p:grpSpPr>
            <a:xfrm>
              <a:off x="9571698" y="2550730"/>
              <a:ext cx="2080206" cy="1807415"/>
              <a:chOff x="5854512" y="3003543"/>
              <a:chExt cx="2080206" cy="1807415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5854512" y="3386898"/>
                <a:ext cx="2080206" cy="1424060"/>
                <a:chOff x="5854512" y="3386898"/>
                <a:chExt cx="2080206" cy="1424060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5854512" y="3457945"/>
                  <a:ext cx="2080206" cy="1353013"/>
                  <a:chOff x="4314825" y="3498903"/>
                  <a:chExt cx="2080206" cy="1353013"/>
                </a:xfrm>
              </p:grpSpPr>
              <p:cxnSp>
                <p:nvCxnSpPr>
                  <p:cNvPr id="71" name="Straight Connector 70"/>
                  <p:cNvCxnSpPr/>
                  <p:nvPr/>
                </p:nvCxnSpPr>
                <p:spPr>
                  <a:xfrm flipV="1">
                    <a:off x="4611517" y="3619815"/>
                    <a:ext cx="572602" cy="97155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14825" y="4849402"/>
                    <a:ext cx="2080206" cy="2514"/>
                  </a:xfrm>
                  <a:prstGeom prst="line">
                    <a:avLst/>
                  </a:prstGeom>
                  <a:ln w="793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H="1" flipV="1">
                    <a:off x="5184119" y="3619815"/>
                    <a:ext cx="324952" cy="1229588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Oval 73"/>
                  <p:cNvSpPr/>
                  <p:nvPr/>
                </p:nvSpPr>
                <p:spPr>
                  <a:xfrm>
                    <a:off x="4803356" y="4017621"/>
                    <a:ext cx="188925" cy="175937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5252132" y="4214612"/>
                    <a:ext cx="188925" cy="175937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cxnSp>
                <p:nvCxnSpPr>
                  <p:cNvPr id="76" name="Straight Connector 75"/>
                  <p:cNvCxnSpPr/>
                  <p:nvPr/>
                </p:nvCxnSpPr>
                <p:spPr>
                  <a:xfrm flipH="1">
                    <a:off x="5169004" y="3617302"/>
                    <a:ext cx="392966" cy="1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Oval 76"/>
                  <p:cNvSpPr/>
                  <p:nvPr/>
                </p:nvSpPr>
                <p:spPr>
                  <a:xfrm>
                    <a:off x="5357932" y="3498903"/>
                    <a:ext cx="259852" cy="256856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6151204" y="3386898"/>
                  <a:ext cx="0" cy="11635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048758" y="3802788"/>
                  <a:ext cx="0" cy="9912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25992" y="3412985"/>
                  <a:ext cx="323959" cy="158674"/>
                </a:xfrm>
                <a:prstGeom prst="rect">
                  <a:avLst/>
                </a:prstGeom>
              </p:spPr>
            </p:pic>
            <p:sp>
              <p:nvSpPr>
                <p:cNvPr id="68" name="Arc 67"/>
                <p:cNvSpPr/>
                <p:nvPr/>
              </p:nvSpPr>
              <p:spPr>
                <a:xfrm rot="17241199">
                  <a:off x="6226466" y="3650574"/>
                  <a:ext cx="341052" cy="519286"/>
                </a:xfrm>
                <a:prstGeom prst="arc">
                  <a:avLst>
                    <a:gd name="adj1" fmla="val 16200000"/>
                    <a:gd name="adj2" fmla="val 2491844"/>
                  </a:avLst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9" name="Arc 68"/>
                <p:cNvSpPr/>
                <p:nvPr/>
              </p:nvSpPr>
              <p:spPr>
                <a:xfrm rot="4467539" flipH="1">
                  <a:off x="6806979" y="3913369"/>
                  <a:ext cx="348034" cy="311244"/>
                </a:xfrm>
                <a:prstGeom prst="arc">
                  <a:avLst>
                    <a:gd name="adj1" fmla="val 19525707"/>
                    <a:gd name="adj2" fmla="val 2255344"/>
                  </a:avLst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09180" y="3974127"/>
                  <a:ext cx="470603" cy="173761"/>
                </a:xfrm>
                <a:prstGeom prst="rect">
                  <a:avLst/>
                </a:prstGeom>
              </p:spPr>
            </p:pic>
          </p:grpSp>
          <p:cxnSp>
            <p:nvCxnSpPr>
              <p:cNvPr id="61" name="Straight Connector 60"/>
              <p:cNvCxnSpPr/>
              <p:nvPr/>
            </p:nvCxnSpPr>
            <p:spPr>
              <a:xfrm>
                <a:off x="6717279" y="3280010"/>
                <a:ext cx="40507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0327" y="3003543"/>
                <a:ext cx="217218" cy="248249"/>
              </a:xfrm>
              <a:prstGeom prst="rect">
                <a:avLst/>
              </a:prstGeom>
            </p:spPr>
          </p:pic>
          <p:cxnSp>
            <p:nvCxnSpPr>
              <p:cNvPr id="63" name="Straight Connector 62"/>
              <p:cNvCxnSpPr/>
              <p:nvPr/>
            </p:nvCxnSpPr>
            <p:spPr>
              <a:xfrm flipH="1" flipV="1">
                <a:off x="6717279" y="3150000"/>
                <a:ext cx="4" cy="42166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-1142480" y="2006777"/>
            <a:ext cx="4415948" cy="1938644"/>
            <a:chOff x="36585" y="2850613"/>
            <a:chExt cx="4415948" cy="1938644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25"/>
            <a:stretch/>
          </p:blipFill>
          <p:spPr>
            <a:xfrm>
              <a:off x="36585" y="2850613"/>
              <a:ext cx="1971667" cy="192723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275" b="23405"/>
            <a:stretch/>
          </p:blipFill>
          <p:spPr>
            <a:xfrm>
              <a:off x="2023828" y="2862027"/>
              <a:ext cx="2428705" cy="1927230"/>
            </a:xfrm>
            <a:prstGeom prst="rect">
              <a:avLst/>
            </a:prstGeom>
          </p:spPr>
        </p:pic>
      </p:grpSp>
      <p:sp>
        <p:nvSpPr>
          <p:cNvPr id="4" name="Right Arrow 3"/>
          <p:cNvSpPr/>
          <p:nvPr/>
        </p:nvSpPr>
        <p:spPr>
          <a:xfrm>
            <a:off x="3476348" y="2564059"/>
            <a:ext cx="395785" cy="77792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Right Arrow 85"/>
          <p:cNvSpPr/>
          <p:nvPr/>
        </p:nvSpPr>
        <p:spPr>
          <a:xfrm>
            <a:off x="6849900" y="2564059"/>
            <a:ext cx="395785" cy="77792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751637" y="2567285"/>
            <a:ext cx="395785" cy="77792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6209" y="4790574"/>
            <a:ext cx="9144000" cy="179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3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Minnick</dc:creator>
  <cp:lastModifiedBy>Eric Minnick</cp:lastModifiedBy>
  <cp:revision>1</cp:revision>
  <dcterms:created xsi:type="dcterms:W3CDTF">2017-10-24T15:14:15Z</dcterms:created>
  <dcterms:modified xsi:type="dcterms:W3CDTF">2017-10-24T15:14:32Z</dcterms:modified>
</cp:coreProperties>
</file>