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F565-B39D-4577-9304-5D8217EA1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CEDBF-625B-482C-B1AE-4C156382C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F69C-5E0F-470A-B2E7-56B1D388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FACF6-2983-4E2C-ABB7-1FD1868C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C6CA8-FD82-45FF-94DD-0E114E7D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7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A771-13C4-4C75-A177-A9855986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22DE3-1626-44C5-9B0D-9EEFD300B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029D5-4E84-42BC-9F15-B524F774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CFD22-EB65-4DD0-A9A6-B8A157CC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5680-FEE9-4955-9A92-07751B8F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0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F3173-9388-4415-9622-8469A629D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DA80D-6762-4806-B6DF-63F7CD3D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E308E-005B-473B-87D7-5B260E55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AB1A-5AF2-451F-B277-23367552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9E74F-84E4-42C2-A77C-2B853252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8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07A1-2C4F-4C8E-8D67-6E9D6AAE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5C884-A09C-4E05-B7B5-E2D46E3AB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5EB67-D29C-40CE-A865-24D561AE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6A93A-8FB8-4275-AD80-A7B0ED84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FC20-C0CD-4921-BFE7-E44E42C2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4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5E5B-CAB7-4BF8-9E26-03BF9CD2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41EFE-F20D-4114-9FDA-872E4C548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FFED5-7B3B-4C25-96E5-04FE4274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D79C-5B8C-4426-8957-72CE143C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20CBA-5330-488C-9DBE-FB65DF12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1D4B-6317-45BF-BC01-E167E06E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8DABF-870E-48CC-9D49-71F52E77C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8407F-8A52-47EC-B381-DAC9B04F1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ED682-CDC7-4614-9AFD-F03743BB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82C4C-D690-4A62-A5C7-89C8178E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36D13-4997-42ED-A004-9D7FDAEF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D3A3-32A1-4EA3-870F-2C302D3C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9204A-E068-4F75-9823-BB9B79B1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9579A-1AB6-4375-ADBA-49D3A508B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B04CD-4AEA-49E8-B2DD-0C852A208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434E1-4437-493B-906C-A340D3B15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B9FB9-531F-45B3-ADCB-56CF8361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2865C-F3D4-4D50-975C-E5E0FC10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92A29-3A2F-4A62-B38A-77DE9D4E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7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E91C-C657-44ED-89FB-DA80D84C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9B11F-BCC1-434C-B740-4E079C22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5780C-F7A5-4EDF-9283-3907817E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F6C4-E098-41A0-97CD-89A58227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5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6A9E1-EF15-485C-9957-7F37CF38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67BFC-51AC-429B-9F0A-58041CFA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7737E-A285-4347-8B3F-FB387A02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2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F7F8-0EAB-4BC0-95A6-8F3A2FD0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42C6-68D3-4014-9BE8-9B9621E57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6FEE1-9A10-4C3C-AD39-8C67D2374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BC8BA-2F2F-437B-9848-0C5C1AE9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C1B5A-F5AB-41F3-AA19-12CA0B88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93FA4-F022-4943-AC62-16D41C5D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6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B8E3-3527-43EF-B0AF-CDD004E3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746A8-59D3-40EA-B1EB-C4E9B2C12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42C98-3C36-4979-B5E1-CE12349D9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4264C-3ED3-416A-BC9A-2F15AA9D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B0853-13C6-419C-8ECF-BDA041DA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7865-6258-4ACB-AD60-5E19742A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6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89E14-5A11-48C7-9488-A0A24437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57F23-2273-4CEF-82E9-CC9F0BAE6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DAD0A-863A-4AEC-96B9-DA1AEA1AC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2B79E-151C-466D-A554-572CD8B113F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9B921-5790-4ACF-A4FC-16F0B7E16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957A-4C74-4BFC-8AA8-FCB388257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C72B-D2A7-45AE-A1AC-2C8C3AAE8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6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EEFE13F-E1AC-47E8-B4E0-7DDF78BFC0B1}"/>
              </a:ext>
            </a:extLst>
          </p:cNvPr>
          <p:cNvSpPr/>
          <p:nvPr/>
        </p:nvSpPr>
        <p:spPr>
          <a:xfrm>
            <a:off x="4214812" y="2948939"/>
            <a:ext cx="3762376" cy="9601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(Freezer,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PizzaBox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3AEEBA-7247-4B76-8428-299A171CA783}"/>
              </a:ext>
            </a:extLst>
          </p:cNvPr>
          <p:cNvSpPr/>
          <p:nvPr/>
        </p:nvSpPr>
        <p:spPr>
          <a:xfrm>
            <a:off x="2333624" y="511969"/>
            <a:ext cx="3762376" cy="11315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(Freezer,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PizzaBox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Accessible(Fridge)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1D8DD6-0462-486B-84F1-A9E1A2EA5030}"/>
              </a:ext>
            </a:extLst>
          </p:cNvPr>
          <p:cNvSpPr/>
          <p:nvPr/>
        </p:nvSpPr>
        <p:spPr>
          <a:xfrm>
            <a:off x="2333624" y="5214461"/>
            <a:ext cx="3762376" cy="11315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(Freezer,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PizzaBox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Accessible(Freezer)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C6506B-17B3-4C01-8E45-06AFD36FC5AE}"/>
              </a:ext>
            </a:extLst>
          </p:cNvPr>
          <p:cNvSpPr/>
          <p:nvPr/>
        </p:nvSpPr>
        <p:spPr>
          <a:xfrm>
            <a:off x="150018" y="2679382"/>
            <a:ext cx="3762376" cy="14992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(Freezer,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PizzaBox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Accessible(Freezer)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Accessible(Fridge)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BB7CF5-FA54-4413-A0A3-C8899B23C31F}"/>
              </a:ext>
            </a:extLst>
          </p:cNvPr>
          <p:cNvSpPr/>
          <p:nvPr/>
        </p:nvSpPr>
        <p:spPr>
          <a:xfrm>
            <a:off x="8260354" y="328136"/>
            <a:ext cx="3762376" cy="14992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(Freezer,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PizzaBox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Accessible(Fridge)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4F039B-73DC-4187-828A-87021931935B}"/>
              </a:ext>
            </a:extLst>
          </p:cNvPr>
          <p:cNvSpPr/>
          <p:nvPr/>
        </p:nvSpPr>
        <p:spPr>
          <a:xfrm>
            <a:off x="8279608" y="2698431"/>
            <a:ext cx="3762376" cy="14992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(Freezer,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PizzaBox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Accessible(Fridge)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BCCA64-EFBF-49F4-90CF-1E945329AEA9}"/>
              </a:ext>
            </a:extLst>
          </p:cNvPr>
          <p:cNvSpPr/>
          <p:nvPr/>
        </p:nvSpPr>
        <p:spPr>
          <a:xfrm>
            <a:off x="8279608" y="5030628"/>
            <a:ext cx="3762376" cy="14992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(Freezer,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PizzaBox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IsIn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Accessible(Freezer)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InBasket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PizzaBox</a:t>
            </a:r>
            <a:r>
              <a: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DBFE46-51D0-4438-BBBA-4BC0452B9A5B}"/>
              </a:ext>
            </a:extLst>
          </p:cNvPr>
          <p:cNvCxnSpPr>
            <a:stCxn id="4" idx="1"/>
            <a:endCxn id="5" idx="4"/>
          </p:cNvCxnSpPr>
          <p:nvPr/>
        </p:nvCxnSpPr>
        <p:spPr>
          <a:xfrm flipH="1" flipV="1">
            <a:off x="4214812" y="1643539"/>
            <a:ext cx="550987" cy="1446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8C67BA-5E86-4FEE-9F3D-36703C07348C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4214812" y="3768453"/>
            <a:ext cx="550987" cy="14460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A0CCAF-66DE-4A48-BA36-1C8B44AB8449}"/>
              </a:ext>
            </a:extLst>
          </p:cNvPr>
          <p:cNvSpPr txBox="1"/>
          <p:nvPr/>
        </p:nvSpPr>
        <p:spPr>
          <a:xfrm rot="4148856">
            <a:off x="3398776" y="2439438"/>
            <a:ext cx="194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OpenDoor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(Fridge)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C6E3D9-76B5-4E70-9720-D6218B426B5A}"/>
              </a:ext>
            </a:extLst>
          </p:cNvPr>
          <p:cNvCxnSpPr>
            <a:cxnSpLocks/>
            <a:stCxn id="5" idx="5"/>
            <a:endCxn id="4" idx="0"/>
          </p:cNvCxnSpPr>
          <p:nvPr/>
        </p:nvCxnSpPr>
        <p:spPr>
          <a:xfrm>
            <a:off x="5545013" y="1477824"/>
            <a:ext cx="550987" cy="14711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869570-A5A3-48D8-ABDB-4259C28CC188}"/>
              </a:ext>
            </a:extLst>
          </p:cNvPr>
          <p:cNvSpPr txBox="1"/>
          <p:nvPr/>
        </p:nvSpPr>
        <p:spPr>
          <a:xfrm rot="4148856">
            <a:off x="4712306" y="2260934"/>
            <a:ext cx="194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CloseDoor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(Fridge)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861984-5E08-4D69-A89F-72477F126697}"/>
              </a:ext>
            </a:extLst>
          </p:cNvPr>
          <p:cNvSpPr txBox="1"/>
          <p:nvPr/>
        </p:nvSpPr>
        <p:spPr>
          <a:xfrm rot="17371153">
            <a:off x="3382648" y="4177610"/>
            <a:ext cx="194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OpenDoor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(Freezer)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8A8D66-2250-4FFA-9B8D-C7BF8AD2E205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5545013" y="3909060"/>
            <a:ext cx="550987" cy="14711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4C257C-80F3-47F2-9578-168BBD897668}"/>
              </a:ext>
            </a:extLst>
          </p:cNvPr>
          <p:cNvSpPr txBox="1"/>
          <p:nvPr/>
        </p:nvSpPr>
        <p:spPr>
          <a:xfrm rot="17437460">
            <a:off x="5000473" y="4376387"/>
            <a:ext cx="194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CloseDoor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(Freezer)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4456EC-4767-4717-B7B6-E1C8560EDCC1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031206" y="1477824"/>
            <a:ext cx="816769" cy="1201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817302-6ABC-42B0-8B65-09A2D6268C5A}"/>
              </a:ext>
            </a:extLst>
          </p:cNvPr>
          <p:cNvSpPr txBox="1"/>
          <p:nvPr/>
        </p:nvSpPr>
        <p:spPr>
          <a:xfrm rot="18194522">
            <a:off x="1327189" y="1767173"/>
            <a:ext cx="194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OpenDoor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(Freezer)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169EF8-7E61-4859-93F9-DC569807517E}"/>
              </a:ext>
            </a:extLst>
          </p:cNvPr>
          <p:cNvSpPr txBox="1"/>
          <p:nvPr/>
        </p:nvSpPr>
        <p:spPr>
          <a:xfrm rot="18249550">
            <a:off x="657699" y="1690773"/>
            <a:ext cx="194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CloseDoor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(Freezer)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2FF171-3D20-469D-97B7-7F3B30736B09}"/>
              </a:ext>
            </a:extLst>
          </p:cNvPr>
          <p:cNvCxnSpPr>
            <a:cxnSpLocks/>
          </p:cNvCxnSpPr>
          <p:nvPr/>
        </p:nvCxnSpPr>
        <p:spPr>
          <a:xfrm flipV="1">
            <a:off x="1305129" y="1199196"/>
            <a:ext cx="1028495" cy="1523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A11A9F3-48FE-4CBA-A919-DE5188E16980}"/>
              </a:ext>
            </a:extLst>
          </p:cNvPr>
          <p:cNvCxnSpPr>
            <a:cxnSpLocks/>
          </p:cNvCxnSpPr>
          <p:nvPr/>
        </p:nvCxnSpPr>
        <p:spPr>
          <a:xfrm flipH="1" flipV="1">
            <a:off x="2634754" y="4159568"/>
            <a:ext cx="473110" cy="11406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794EC37-8A92-459B-AC0F-648750C24A0E}"/>
              </a:ext>
            </a:extLst>
          </p:cNvPr>
          <p:cNvSpPr txBox="1"/>
          <p:nvPr/>
        </p:nvSpPr>
        <p:spPr>
          <a:xfrm rot="3990643">
            <a:off x="1700576" y="4815224"/>
            <a:ext cx="194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OpenDoor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(Fridge)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FA5689-A3BE-4F1F-BBBB-876A9A5E5828}"/>
              </a:ext>
            </a:extLst>
          </p:cNvPr>
          <p:cNvCxnSpPr>
            <a:cxnSpLocks/>
          </p:cNvCxnSpPr>
          <p:nvPr/>
        </p:nvCxnSpPr>
        <p:spPr>
          <a:xfrm>
            <a:off x="1732897" y="4185552"/>
            <a:ext cx="618212" cy="1439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F143025-59F0-4E42-936D-9979175546DB}"/>
              </a:ext>
            </a:extLst>
          </p:cNvPr>
          <p:cNvSpPr txBox="1"/>
          <p:nvPr/>
        </p:nvSpPr>
        <p:spPr>
          <a:xfrm rot="3950730">
            <a:off x="1006734" y="4982626"/>
            <a:ext cx="194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CloseDoor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(Fridge)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9C7E559-6BF5-4C0A-8D17-70C4BA21A193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6096000" y="1077754"/>
            <a:ext cx="21643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BB5EEB8-DB38-4C48-96F4-26856FB917E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973672" y="1304926"/>
            <a:ext cx="2856923" cy="16130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547DE4-0687-4F1C-9574-BAFC68FA23F7}"/>
              </a:ext>
            </a:extLst>
          </p:cNvPr>
          <p:cNvCxnSpPr>
            <a:cxnSpLocks/>
          </p:cNvCxnSpPr>
          <p:nvPr/>
        </p:nvCxnSpPr>
        <p:spPr>
          <a:xfrm>
            <a:off x="6096000" y="5780245"/>
            <a:ext cx="21643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54AD80F-6D0C-42E1-92B3-39B522898ED5}"/>
              </a:ext>
            </a:extLst>
          </p:cNvPr>
          <p:cNvSpPr txBox="1"/>
          <p:nvPr/>
        </p:nvSpPr>
        <p:spPr>
          <a:xfrm>
            <a:off x="5973672" y="720919"/>
            <a:ext cx="251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Add(Fridge,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FilmjölkCarton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DA8CE32-92D3-483F-97FA-5DA2CBFB1355}"/>
              </a:ext>
            </a:extLst>
          </p:cNvPr>
          <p:cNvSpPr txBox="1"/>
          <p:nvPr/>
        </p:nvSpPr>
        <p:spPr>
          <a:xfrm rot="1795679">
            <a:off x="6249931" y="1891736"/>
            <a:ext cx="289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Add(Fridge, </a:t>
            </a:r>
            <a:r>
              <a:rPr lang="en-US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MellanmjölkCarton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ECFCBF-9926-4558-A6FB-935AEAAAA3D3}"/>
              </a:ext>
            </a:extLst>
          </p:cNvPr>
          <p:cNvSpPr txBox="1"/>
          <p:nvPr/>
        </p:nvSpPr>
        <p:spPr>
          <a:xfrm>
            <a:off x="6096000" y="5454972"/>
            <a:ext cx="251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Add(Freezer,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PizzaBox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3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216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Alexandros Nicolaou</dc:creator>
  <cp:lastModifiedBy>Alexandros Nicolaou</cp:lastModifiedBy>
  <cp:revision>4</cp:revision>
  <dcterms:created xsi:type="dcterms:W3CDTF">2020-03-06T16:22:33Z</dcterms:created>
  <dcterms:modified xsi:type="dcterms:W3CDTF">2020-03-06T18:27:30Z</dcterms:modified>
</cp:coreProperties>
</file>