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F565-B39D-4577-9304-5D8217EA1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CEDBF-625B-482C-B1AE-4C156382C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F69C-5E0F-470A-B2E7-56B1D388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FACF6-2983-4E2C-ABB7-1FD1868C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C6CA8-FD82-45FF-94DD-0E114E7D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7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A771-13C4-4C75-A177-A9855986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22DE3-1626-44C5-9B0D-9EEFD300B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029D5-4E84-42BC-9F15-B524F774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CFD22-EB65-4DD0-A9A6-B8A157CC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A5680-FEE9-4955-9A92-07751B8F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0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F3173-9388-4415-9622-8469A629D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DA80D-6762-4806-B6DF-63F7CD3DE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E308E-005B-473B-87D7-5B260E55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AB1A-5AF2-451F-B277-23367552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9E74F-84E4-42C2-A77C-2B853252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8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07A1-2C4F-4C8E-8D67-6E9D6AAE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5C884-A09C-4E05-B7B5-E2D46E3AB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5EB67-D29C-40CE-A865-24D561AE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6A93A-8FB8-4275-AD80-A7B0ED84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FC20-C0CD-4921-BFE7-E44E42C2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4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5E5B-CAB7-4BF8-9E26-03BF9CD2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41EFE-F20D-4114-9FDA-872E4C548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FFED5-7B3B-4C25-96E5-04FE4274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D79C-5B8C-4426-8957-72CE143C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20CBA-5330-488C-9DBE-FB65DF12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91D4B-6317-45BF-BC01-E167E06E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8DABF-870E-48CC-9D49-71F52E77C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8407F-8A52-47EC-B381-DAC9B04F1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ED682-CDC7-4614-9AFD-F03743BB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82C4C-D690-4A62-A5C7-89C8178E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36D13-4997-42ED-A004-9D7FDAEF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D3A3-32A1-4EA3-870F-2C302D3C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9204A-E068-4F75-9823-BB9B79B1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9579A-1AB6-4375-ADBA-49D3A508B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B04CD-4AEA-49E8-B2DD-0C852A208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434E1-4437-493B-906C-A340D3B15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B9FB9-531F-45B3-ADCB-56CF8361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2865C-F3D4-4D50-975C-E5E0FC10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92A29-3A2F-4A62-B38A-77DE9D4E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7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E91C-C657-44ED-89FB-DA80D84C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9B11F-BCC1-434C-B740-4E079C22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5780C-F7A5-4EDF-9283-3907817E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F6C4-E098-41A0-97CD-89A58227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5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6A9E1-EF15-485C-9957-7F37CF38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67BFC-51AC-429B-9F0A-58041CFA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7737E-A285-4347-8B3F-FB387A02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2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F7F8-0EAB-4BC0-95A6-8F3A2FD0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42C6-68D3-4014-9BE8-9B9621E57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6FEE1-9A10-4C3C-AD39-8C67D2374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BC8BA-2F2F-437B-9848-0C5C1AE9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C1B5A-F5AB-41F3-AA19-12CA0B88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93FA4-F022-4943-AC62-16D41C5D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6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B8E3-3527-43EF-B0AF-CDD004E3B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3746A8-59D3-40EA-B1EB-C4E9B2C12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42C98-3C36-4979-B5E1-CE12349D9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4264C-3ED3-416A-BC9A-2F15AA9D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B0853-13C6-419C-8ECF-BDA041DA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7865-6258-4ACB-AD60-5E19742A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6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89E14-5A11-48C7-9488-A0A24437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57F23-2273-4CEF-82E9-CC9F0BAE6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DAD0A-863A-4AEC-96B9-DA1AEA1AC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9B921-5790-4ACF-A4FC-16F0B7E16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957A-4C74-4BFC-8AA8-FCB388257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6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B418E3-C27F-42F1-BD93-DFEEA6350D90}"/>
              </a:ext>
            </a:extLst>
          </p:cNvPr>
          <p:cNvSpPr/>
          <p:nvPr/>
        </p:nvSpPr>
        <p:spPr>
          <a:xfrm>
            <a:off x="263620" y="5291020"/>
            <a:ext cx="2825560" cy="133409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Accessible(Fridge)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Have(Milk)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08C552-1531-4CFC-8D89-3CAFC7BE0B22}"/>
              </a:ext>
            </a:extLst>
          </p:cNvPr>
          <p:cNvSpPr/>
          <p:nvPr/>
        </p:nvSpPr>
        <p:spPr>
          <a:xfrm>
            <a:off x="263620" y="2823685"/>
            <a:ext cx="2825560" cy="13340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Accessible(Fridge)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Have(Milk)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D6743E-F5F2-441E-9517-68C2D74B2173}"/>
              </a:ext>
            </a:extLst>
          </p:cNvPr>
          <p:cNvSpPr/>
          <p:nvPr/>
        </p:nvSpPr>
        <p:spPr>
          <a:xfrm>
            <a:off x="289699" y="380166"/>
            <a:ext cx="2955830" cy="13340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Accessible(Fridge)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 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Have(Milk)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A73CC8-52D4-4658-9EDE-FF91BDA71F29}"/>
              </a:ext>
            </a:extLst>
          </p:cNvPr>
          <p:cNvSpPr/>
          <p:nvPr/>
        </p:nvSpPr>
        <p:spPr>
          <a:xfrm>
            <a:off x="8509190" y="2823683"/>
            <a:ext cx="2955830" cy="133408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¬ 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Accessible(Fridge)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Have(Milk)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5276BD-45FF-499F-8F56-DF3793EDF3BF}"/>
              </a:ext>
            </a:extLst>
          </p:cNvPr>
          <p:cNvSpPr/>
          <p:nvPr/>
        </p:nvSpPr>
        <p:spPr>
          <a:xfrm>
            <a:off x="4321270" y="2823685"/>
            <a:ext cx="2955830" cy="133408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 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Accessible(Fridge)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Have(Milk)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6EB082-C910-4B3A-8BAE-37D1347D660E}"/>
              </a:ext>
            </a:extLst>
          </p:cNvPr>
          <p:cNvSpPr/>
          <p:nvPr/>
        </p:nvSpPr>
        <p:spPr>
          <a:xfrm>
            <a:off x="4321270" y="5291020"/>
            <a:ext cx="2955830" cy="133409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Accessible(Fridge)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Have(Milk)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1CE8A7-0FA4-4BBC-AB75-1FA245DC2145}"/>
              </a:ext>
            </a:extLst>
          </p:cNvPr>
          <p:cNvSpPr/>
          <p:nvPr/>
        </p:nvSpPr>
        <p:spPr>
          <a:xfrm>
            <a:off x="8509190" y="5291020"/>
            <a:ext cx="2955830" cy="133409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¬ 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Accessible(Fridge)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Have(Milk)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F1BB5-C8AC-4DEE-BB81-61742EC35105}"/>
              </a:ext>
            </a:extLst>
          </p:cNvPr>
          <p:cNvCxnSpPr>
            <a:cxnSpLocks/>
          </p:cNvCxnSpPr>
          <p:nvPr/>
        </p:nvCxnSpPr>
        <p:spPr>
          <a:xfrm>
            <a:off x="3089180" y="5722263"/>
            <a:ext cx="12320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B44DFC-25A7-4A9A-B36F-0D30563B5B35}"/>
              </a:ext>
            </a:extLst>
          </p:cNvPr>
          <p:cNvSpPr txBox="1"/>
          <p:nvPr/>
        </p:nvSpPr>
        <p:spPr>
          <a:xfrm>
            <a:off x="2919776" y="5414486"/>
            <a:ext cx="194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OpenDoor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(Fridge)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EF24E2-F56E-47F0-BA7C-CD5C38E7CDF4}"/>
              </a:ext>
            </a:extLst>
          </p:cNvPr>
          <p:cNvCxnSpPr>
            <a:cxnSpLocks/>
          </p:cNvCxnSpPr>
          <p:nvPr/>
        </p:nvCxnSpPr>
        <p:spPr>
          <a:xfrm flipH="1" flipV="1">
            <a:off x="3089180" y="6276975"/>
            <a:ext cx="123209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46FF33-FB6C-435D-9C9E-4E3F540F1BDB}"/>
              </a:ext>
            </a:extLst>
          </p:cNvPr>
          <p:cNvSpPr txBox="1"/>
          <p:nvPr/>
        </p:nvSpPr>
        <p:spPr>
          <a:xfrm>
            <a:off x="2919776" y="5969198"/>
            <a:ext cx="194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CloseDoor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(Fridge)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6770DE-A71F-4EAD-BF4F-7B33C51F3EFA}"/>
              </a:ext>
            </a:extLst>
          </p:cNvPr>
          <p:cNvCxnSpPr>
            <a:cxnSpLocks/>
          </p:cNvCxnSpPr>
          <p:nvPr/>
        </p:nvCxnSpPr>
        <p:spPr>
          <a:xfrm>
            <a:off x="3089180" y="3305533"/>
            <a:ext cx="12320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AE048C-9020-410D-A725-1DCA9D651D3A}"/>
              </a:ext>
            </a:extLst>
          </p:cNvPr>
          <p:cNvSpPr txBox="1"/>
          <p:nvPr/>
        </p:nvSpPr>
        <p:spPr>
          <a:xfrm>
            <a:off x="2919776" y="2997756"/>
            <a:ext cx="194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OpenDoor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(Fridge)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71411A-64F7-4123-80D8-69AC03D97ABE}"/>
              </a:ext>
            </a:extLst>
          </p:cNvPr>
          <p:cNvCxnSpPr>
            <a:cxnSpLocks/>
          </p:cNvCxnSpPr>
          <p:nvPr/>
        </p:nvCxnSpPr>
        <p:spPr>
          <a:xfrm flipH="1" flipV="1">
            <a:off x="3089180" y="3736777"/>
            <a:ext cx="123209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26BAB9-3867-4867-87E7-CB9BCFE95CA6}"/>
              </a:ext>
            </a:extLst>
          </p:cNvPr>
          <p:cNvSpPr txBox="1"/>
          <p:nvPr/>
        </p:nvSpPr>
        <p:spPr>
          <a:xfrm>
            <a:off x="2919776" y="3429000"/>
            <a:ext cx="194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CloseDoor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(Fridge)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A743E4-7C30-44AF-B97E-51EE8DC2C00A}"/>
              </a:ext>
            </a:extLst>
          </p:cNvPr>
          <p:cNvCxnSpPr>
            <a:cxnSpLocks/>
          </p:cNvCxnSpPr>
          <p:nvPr/>
        </p:nvCxnSpPr>
        <p:spPr>
          <a:xfrm>
            <a:off x="10515373" y="4157766"/>
            <a:ext cx="0" cy="11332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B09D160-7F8A-46F3-A43F-92464A5762D4}"/>
              </a:ext>
            </a:extLst>
          </p:cNvPr>
          <p:cNvSpPr txBox="1"/>
          <p:nvPr/>
        </p:nvSpPr>
        <p:spPr>
          <a:xfrm rot="5400000">
            <a:off x="9825174" y="4673629"/>
            <a:ext cx="194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OpenDoor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(Fridge)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EBFF26-DA25-404B-99CE-64871BC3646C}"/>
              </a:ext>
            </a:extLst>
          </p:cNvPr>
          <p:cNvCxnSpPr>
            <a:cxnSpLocks/>
          </p:cNvCxnSpPr>
          <p:nvPr/>
        </p:nvCxnSpPr>
        <p:spPr>
          <a:xfrm flipV="1">
            <a:off x="9143115" y="4157766"/>
            <a:ext cx="0" cy="1087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5659FA7-B9CE-48D0-A475-CDDE502E006B}"/>
              </a:ext>
            </a:extLst>
          </p:cNvPr>
          <p:cNvSpPr txBox="1"/>
          <p:nvPr/>
        </p:nvSpPr>
        <p:spPr>
          <a:xfrm rot="5400000">
            <a:off x="8433863" y="4683154"/>
            <a:ext cx="194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CloseDoor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(Fridge)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53A390-8A5A-48C0-85D3-C07B7E29A0AA}"/>
              </a:ext>
            </a:extLst>
          </p:cNvPr>
          <p:cNvSpPr txBox="1"/>
          <p:nvPr/>
        </p:nvSpPr>
        <p:spPr>
          <a:xfrm rot="18062768">
            <a:off x="6480725" y="4316113"/>
            <a:ext cx="2892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Add(Fridge,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F2C91C-4E8A-4300-B31F-5894A70FF7A8}"/>
              </a:ext>
            </a:extLst>
          </p:cNvPr>
          <p:cNvSpPr txBox="1"/>
          <p:nvPr/>
        </p:nvSpPr>
        <p:spPr>
          <a:xfrm>
            <a:off x="3484242" y="4575459"/>
            <a:ext cx="251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Add(Fridge,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34B1DB-8D16-46CB-996A-1AE1B3C9467B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5799185" y="4157768"/>
            <a:ext cx="0" cy="11332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664DC7F-8A36-4989-BB09-FE519346954E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277100" y="3940045"/>
            <a:ext cx="1232090" cy="20180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33C59FC-61E4-41C1-B840-7967A4B43052}"/>
              </a:ext>
            </a:extLst>
          </p:cNvPr>
          <p:cNvCxnSpPr>
            <a:cxnSpLocks/>
            <a:endCxn id="62" idx="2"/>
          </p:cNvCxnSpPr>
          <p:nvPr/>
        </p:nvCxnSpPr>
        <p:spPr>
          <a:xfrm flipH="1" flipV="1">
            <a:off x="5799185" y="1201094"/>
            <a:ext cx="7986" cy="16225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EB5BFBB-8C40-4213-AC1B-F3BC02C42DCF}"/>
              </a:ext>
            </a:extLst>
          </p:cNvPr>
          <p:cNvSpPr/>
          <p:nvPr/>
        </p:nvSpPr>
        <p:spPr>
          <a:xfrm>
            <a:off x="8509190" y="380166"/>
            <a:ext cx="2955830" cy="133408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Accessible(Fridge)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¬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/>
              <a:t> 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Have(Milk)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D48E9808-7C73-4F41-AC4F-85AE7C017C11}"/>
              </a:ext>
            </a:extLst>
          </p:cNvPr>
          <p:cNvSpPr/>
          <p:nvPr/>
        </p:nvSpPr>
        <p:spPr>
          <a:xfrm>
            <a:off x="5145474" y="893317"/>
            <a:ext cx="1307422" cy="3077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TRUE | FALSE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C8E439B-B93A-40B7-B43A-7F2B0E39BB0F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3245530" y="1047206"/>
            <a:ext cx="189994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89E6080-575C-43BB-AFC4-91D7A3F3668A}"/>
              </a:ext>
            </a:extLst>
          </p:cNvPr>
          <p:cNvSpPr/>
          <p:nvPr/>
        </p:nvSpPr>
        <p:spPr>
          <a:xfrm>
            <a:off x="9333394" y="2073518"/>
            <a:ext cx="1307422" cy="3077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TRUE | FALSE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1DCC1CF-D955-4359-861B-8A6AD6A63892}"/>
              </a:ext>
            </a:extLst>
          </p:cNvPr>
          <p:cNvCxnSpPr>
            <a:cxnSpLocks/>
          </p:cNvCxnSpPr>
          <p:nvPr/>
        </p:nvCxnSpPr>
        <p:spPr>
          <a:xfrm flipV="1">
            <a:off x="9948978" y="2358256"/>
            <a:ext cx="1" cy="442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D6E936-FF4D-4F7C-B812-35B0AD7B970E}"/>
              </a:ext>
            </a:extLst>
          </p:cNvPr>
          <p:cNvCxnSpPr>
            <a:cxnSpLocks/>
          </p:cNvCxnSpPr>
          <p:nvPr/>
        </p:nvCxnSpPr>
        <p:spPr>
          <a:xfrm flipV="1">
            <a:off x="9648826" y="1707932"/>
            <a:ext cx="0" cy="365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D22F622-FA5F-4C65-BAB5-00FC85BEF398}"/>
              </a:ext>
            </a:extLst>
          </p:cNvPr>
          <p:cNvSpPr txBox="1"/>
          <p:nvPr/>
        </p:nvSpPr>
        <p:spPr>
          <a:xfrm>
            <a:off x="3343223" y="1971439"/>
            <a:ext cx="2657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Contains(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Milk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4A7D2B-5B88-4A84-9CA7-FE48613697E3}"/>
              </a:ext>
            </a:extLst>
          </p:cNvPr>
          <p:cNvSpPr txBox="1"/>
          <p:nvPr/>
        </p:nvSpPr>
        <p:spPr>
          <a:xfrm>
            <a:off x="7185719" y="2450895"/>
            <a:ext cx="2955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Contains(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Milk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0A31-35DD-442C-9ADE-AF4B972E2058}"/>
              </a:ext>
            </a:extLst>
          </p:cNvPr>
          <p:cNvSpPr txBox="1"/>
          <p:nvPr/>
        </p:nvSpPr>
        <p:spPr>
          <a:xfrm>
            <a:off x="3289889" y="566534"/>
            <a:ext cx="2657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Pay(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Milk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09055F-E321-4F55-8892-3436B632CFA8}"/>
              </a:ext>
            </a:extLst>
          </p:cNvPr>
          <p:cNvSpPr txBox="1"/>
          <p:nvPr/>
        </p:nvSpPr>
        <p:spPr>
          <a:xfrm>
            <a:off x="7232972" y="1736836"/>
            <a:ext cx="2955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Pay(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Milk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C533E7D-82C0-4F62-B466-6FEDB978E64E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6452896" y="1047206"/>
            <a:ext cx="4292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A1C19D5-66AD-450B-9A2B-610E42BBCD5D}"/>
              </a:ext>
            </a:extLst>
          </p:cNvPr>
          <p:cNvCxnSpPr>
            <a:cxnSpLocks/>
          </p:cNvCxnSpPr>
          <p:nvPr/>
        </p:nvCxnSpPr>
        <p:spPr>
          <a:xfrm>
            <a:off x="10640816" y="2227406"/>
            <a:ext cx="4292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263ED57-4253-4BD6-B710-915246B1263E}"/>
              </a:ext>
            </a:extLst>
          </p:cNvPr>
          <p:cNvSpPr txBox="1"/>
          <p:nvPr/>
        </p:nvSpPr>
        <p:spPr>
          <a:xfrm>
            <a:off x="6903292" y="893317"/>
            <a:ext cx="630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NoOp</a:t>
            </a: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FBE218C-DAEB-4A35-9C4A-7B14874A1B1E}"/>
              </a:ext>
            </a:extLst>
          </p:cNvPr>
          <p:cNvSpPr txBox="1"/>
          <p:nvPr/>
        </p:nvSpPr>
        <p:spPr>
          <a:xfrm>
            <a:off x="11070110" y="2044613"/>
            <a:ext cx="630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NoOp</a:t>
            </a: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4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323</Words>
  <Application>Microsoft Office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Alexandros Nicolaou</dc:creator>
  <cp:lastModifiedBy>Alexandros Nicolaou</cp:lastModifiedBy>
  <cp:revision>9</cp:revision>
  <dcterms:created xsi:type="dcterms:W3CDTF">2020-03-06T16:22:33Z</dcterms:created>
  <dcterms:modified xsi:type="dcterms:W3CDTF">2020-03-06T22:13:10Z</dcterms:modified>
</cp:coreProperties>
</file>