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F565-B39D-4577-9304-5D8217EA1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CEDBF-625B-482C-B1AE-4C156382C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F69C-5E0F-470A-B2E7-56B1D388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ACF6-2983-4E2C-ABB7-1FD1868C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C6CA8-FD82-45FF-94DD-0E114E7D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7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A771-13C4-4C75-A177-A9855986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22DE3-1626-44C5-9B0D-9EEFD300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29D5-4E84-42BC-9F15-B524F774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CFD22-EB65-4DD0-A9A6-B8A157CC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5680-FEE9-4955-9A92-07751B8F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0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F3173-9388-4415-9622-8469A629D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DA80D-6762-4806-B6DF-63F7CD3D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308E-005B-473B-87D7-5B260E55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AB1A-5AF2-451F-B277-23367552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9E74F-84E4-42C2-A77C-2B853252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07A1-2C4F-4C8E-8D67-6E9D6AAE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C884-A09C-4E05-B7B5-E2D46E3A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5EB67-D29C-40CE-A865-24D561AE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A93A-8FB8-4275-AD80-A7B0ED8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FC20-C0CD-4921-BFE7-E44E42C2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4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5E5B-CAB7-4BF8-9E26-03BF9CD2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41EFE-F20D-4114-9FDA-872E4C54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FED5-7B3B-4C25-96E5-04FE4274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D79C-5B8C-4426-8957-72CE143C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0CBA-5330-488C-9DBE-FB65DF12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1D4B-6317-45BF-BC01-E167E06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DABF-870E-48CC-9D49-71F52E77C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8407F-8A52-47EC-B381-DAC9B04F1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ED682-CDC7-4614-9AFD-F03743BB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82C4C-D690-4A62-A5C7-89C8178E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36D13-4997-42ED-A004-9D7FDAE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D3A3-32A1-4EA3-870F-2C302D3C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9204A-E068-4F75-9823-BB9B79B1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9579A-1AB6-4375-ADBA-49D3A508B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B04CD-4AEA-49E8-B2DD-0C852A208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434E1-4437-493B-906C-A340D3B15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B9FB9-531F-45B3-ADCB-56CF8361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2865C-F3D4-4D50-975C-E5E0FC10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92A29-3A2F-4A62-B38A-77DE9D4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7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E91C-C657-44ED-89FB-DA80D84C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9B11F-BCC1-434C-B740-4E079C22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5780C-F7A5-4EDF-9283-3907817E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F6C4-E098-41A0-97CD-89A58227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5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6A9E1-EF15-485C-9957-7F37CF38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67BFC-51AC-429B-9F0A-58041CFA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7737E-A285-4347-8B3F-FB387A02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F7F8-0EAB-4BC0-95A6-8F3A2FD0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42C6-68D3-4014-9BE8-9B9621E5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6FEE1-9A10-4C3C-AD39-8C67D2374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BC8BA-2F2F-437B-9848-0C5C1AE9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C1B5A-F5AB-41F3-AA19-12CA0B88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93FA4-F022-4943-AC62-16D41C5D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6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B8E3-3527-43EF-B0AF-CDD004E3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746A8-59D3-40EA-B1EB-C4E9B2C12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42C98-3C36-4979-B5E1-CE12349D9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4264C-3ED3-416A-BC9A-2F15AA9D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B0853-13C6-419C-8ECF-BDA041DA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7865-6258-4ACB-AD60-5E19742A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6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89E14-5A11-48C7-9488-A0A24437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7F23-2273-4CEF-82E9-CC9F0BAE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AD0A-863A-4AEC-96B9-DA1AEA1AC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B921-5790-4ACF-A4FC-16F0B7E16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57A-4C74-4BFC-8AA8-FCB388257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6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B418E3-C27F-42F1-BD93-DFEEA6350D90}"/>
              </a:ext>
            </a:extLst>
          </p:cNvPr>
          <p:cNvSpPr/>
          <p:nvPr/>
        </p:nvSpPr>
        <p:spPr>
          <a:xfrm>
            <a:off x="263620" y="5291020"/>
            <a:ext cx="2825560" cy="13340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Have(Milk)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08C552-1531-4CFC-8D89-3CAFC7BE0B22}"/>
              </a:ext>
            </a:extLst>
          </p:cNvPr>
          <p:cNvSpPr/>
          <p:nvPr/>
        </p:nvSpPr>
        <p:spPr>
          <a:xfrm>
            <a:off x="263620" y="2823685"/>
            <a:ext cx="2825560" cy="13340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Have(Milk)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D6743E-F5F2-441E-9517-68C2D74B2173}"/>
              </a:ext>
            </a:extLst>
          </p:cNvPr>
          <p:cNvSpPr/>
          <p:nvPr/>
        </p:nvSpPr>
        <p:spPr>
          <a:xfrm>
            <a:off x="289699" y="380166"/>
            <a:ext cx="2955830" cy="13340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Have(Milk)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A73CC8-52D4-4658-9EDE-FF91BDA71F29}"/>
              </a:ext>
            </a:extLst>
          </p:cNvPr>
          <p:cNvSpPr/>
          <p:nvPr/>
        </p:nvSpPr>
        <p:spPr>
          <a:xfrm>
            <a:off x="8509190" y="2823683"/>
            <a:ext cx="2955830" cy="13340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¬ 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Have(Milk)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5276BD-45FF-499F-8F56-DF3793EDF3BF}"/>
              </a:ext>
            </a:extLst>
          </p:cNvPr>
          <p:cNvSpPr/>
          <p:nvPr/>
        </p:nvSpPr>
        <p:spPr>
          <a:xfrm>
            <a:off x="4321270" y="2823685"/>
            <a:ext cx="2955830" cy="13340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Have(Milk)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6EB082-C910-4B3A-8BAE-37D1347D660E}"/>
              </a:ext>
            </a:extLst>
          </p:cNvPr>
          <p:cNvSpPr/>
          <p:nvPr/>
        </p:nvSpPr>
        <p:spPr>
          <a:xfrm>
            <a:off x="4321270" y="5291020"/>
            <a:ext cx="2955830" cy="13340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Have(Milk)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1CE8A7-0FA4-4BBC-AB75-1FA245DC2145}"/>
              </a:ext>
            </a:extLst>
          </p:cNvPr>
          <p:cNvSpPr/>
          <p:nvPr/>
        </p:nvSpPr>
        <p:spPr>
          <a:xfrm>
            <a:off x="8509190" y="5291020"/>
            <a:ext cx="2955830" cy="13340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¬ 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Have(Milk)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1BB5-C8AC-4DEE-BB81-61742EC35105}"/>
              </a:ext>
            </a:extLst>
          </p:cNvPr>
          <p:cNvCxnSpPr>
            <a:cxnSpLocks/>
          </p:cNvCxnSpPr>
          <p:nvPr/>
        </p:nvCxnSpPr>
        <p:spPr>
          <a:xfrm>
            <a:off x="3089180" y="5722263"/>
            <a:ext cx="12320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B44DFC-25A7-4A9A-B36F-0D30563B5B35}"/>
              </a:ext>
            </a:extLst>
          </p:cNvPr>
          <p:cNvSpPr txBox="1"/>
          <p:nvPr/>
        </p:nvSpPr>
        <p:spPr>
          <a:xfrm>
            <a:off x="2919776" y="5414486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OpenDoor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(Fridge)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EF24E2-F56E-47F0-BA7C-CD5C38E7CDF4}"/>
              </a:ext>
            </a:extLst>
          </p:cNvPr>
          <p:cNvCxnSpPr>
            <a:cxnSpLocks/>
          </p:cNvCxnSpPr>
          <p:nvPr/>
        </p:nvCxnSpPr>
        <p:spPr>
          <a:xfrm flipH="1" flipV="1">
            <a:off x="3089180" y="6276975"/>
            <a:ext cx="12320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46FF33-FB6C-435D-9C9E-4E3F540F1BDB}"/>
              </a:ext>
            </a:extLst>
          </p:cNvPr>
          <p:cNvSpPr txBox="1"/>
          <p:nvPr/>
        </p:nvSpPr>
        <p:spPr>
          <a:xfrm>
            <a:off x="2919776" y="5969198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(Fridge)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6770DE-A71F-4EAD-BF4F-7B33C51F3EFA}"/>
              </a:ext>
            </a:extLst>
          </p:cNvPr>
          <p:cNvCxnSpPr>
            <a:cxnSpLocks/>
          </p:cNvCxnSpPr>
          <p:nvPr/>
        </p:nvCxnSpPr>
        <p:spPr>
          <a:xfrm>
            <a:off x="3089180" y="3305533"/>
            <a:ext cx="12320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AE048C-9020-410D-A725-1DCA9D651D3A}"/>
              </a:ext>
            </a:extLst>
          </p:cNvPr>
          <p:cNvSpPr txBox="1"/>
          <p:nvPr/>
        </p:nvSpPr>
        <p:spPr>
          <a:xfrm>
            <a:off x="2919776" y="2997756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OpenDoor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(Fridge)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71411A-64F7-4123-80D8-69AC03D97ABE}"/>
              </a:ext>
            </a:extLst>
          </p:cNvPr>
          <p:cNvCxnSpPr>
            <a:cxnSpLocks/>
          </p:cNvCxnSpPr>
          <p:nvPr/>
        </p:nvCxnSpPr>
        <p:spPr>
          <a:xfrm flipH="1" flipV="1">
            <a:off x="3089180" y="3736777"/>
            <a:ext cx="12320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26BAB9-3867-4867-87E7-CB9BCFE95CA6}"/>
              </a:ext>
            </a:extLst>
          </p:cNvPr>
          <p:cNvSpPr txBox="1"/>
          <p:nvPr/>
        </p:nvSpPr>
        <p:spPr>
          <a:xfrm>
            <a:off x="2919776" y="3429000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(Fridge)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A743E4-7C30-44AF-B97E-51EE8DC2C00A}"/>
              </a:ext>
            </a:extLst>
          </p:cNvPr>
          <p:cNvCxnSpPr>
            <a:cxnSpLocks/>
          </p:cNvCxnSpPr>
          <p:nvPr/>
        </p:nvCxnSpPr>
        <p:spPr>
          <a:xfrm>
            <a:off x="10515373" y="4157766"/>
            <a:ext cx="0" cy="1133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09D160-7F8A-46F3-A43F-92464A5762D4}"/>
              </a:ext>
            </a:extLst>
          </p:cNvPr>
          <p:cNvSpPr txBox="1"/>
          <p:nvPr/>
        </p:nvSpPr>
        <p:spPr>
          <a:xfrm rot="5400000">
            <a:off x="9825174" y="4673629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OpenDoor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(Fridge)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EBFF26-DA25-404B-99CE-64871BC3646C}"/>
              </a:ext>
            </a:extLst>
          </p:cNvPr>
          <p:cNvCxnSpPr>
            <a:cxnSpLocks/>
          </p:cNvCxnSpPr>
          <p:nvPr/>
        </p:nvCxnSpPr>
        <p:spPr>
          <a:xfrm flipV="1">
            <a:off x="9143115" y="4157766"/>
            <a:ext cx="0" cy="108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659FA7-B9CE-48D0-A475-CDDE502E006B}"/>
              </a:ext>
            </a:extLst>
          </p:cNvPr>
          <p:cNvSpPr txBox="1"/>
          <p:nvPr/>
        </p:nvSpPr>
        <p:spPr>
          <a:xfrm rot="5400000">
            <a:off x="8433863" y="4683154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(Fridge)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53A390-8A5A-48C0-85D3-C07B7E29A0AA}"/>
              </a:ext>
            </a:extLst>
          </p:cNvPr>
          <p:cNvSpPr txBox="1"/>
          <p:nvPr/>
        </p:nvSpPr>
        <p:spPr>
          <a:xfrm rot="18062768">
            <a:off x="6480725" y="4316113"/>
            <a:ext cx="289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Add(Fridge,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F2C91C-4E8A-4300-B31F-5894A70FF7A8}"/>
              </a:ext>
            </a:extLst>
          </p:cNvPr>
          <p:cNvSpPr txBox="1"/>
          <p:nvPr/>
        </p:nvSpPr>
        <p:spPr>
          <a:xfrm>
            <a:off x="3484242" y="4575459"/>
            <a:ext cx="251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Add(Fridge,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34B1DB-8D16-46CB-996A-1AE1B3C9467B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5799185" y="4157768"/>
            <a:ext cx="0" cy="11332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64DC7F-8A36-4989-BB09-FE519346954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277100" y="3940045"/>
            <a:ext cx="1232090" cy="20180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3C59FC-61E4-41C1-B840-7967A4B43052}"/>
              </a:ext>
            </a:extLst>
          </p:cNvPr>
          <p:cNvCxnSpPr>
            <a:cxnSpLocks/>
            <a:endCxn id="62" idx="2"/>
          </p:cNvCxnSpPr>
          <p:nvPr/>
        </p:nvCxnSpPr>
        <p:spPr>
          <a:xfrm flipH="1" flipV="1">
            <a:off x="5799185" y="1201094"/>
            <a:ext cx="7986" cy="1622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EB5BFBB-8C40-4213-AC1B-F3BC02C42DCF}"/>
              </a:ext>
            </a:extLst>
          </p:cNvPr>
          <p:cNvSpPr/>
          <p:nvPr/>
        </p:nvSpPr>
        <p:spPr>
          <a:xfrm>
            <a:off x="8509190" y="380166"/>
            <a:ext cx="2955830" cy="13340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Have(Milk)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48E9808-7C73-4F41-AC4F-85AE7C017C11}"/>
              </a:ext>
            </a:extLst>
          </p:cNvPr>
          <p:cNvSpPr/>
          <p:nvPr/>
        </p:nvSpPr>
        <p:spPr>
          <a:xfrm>
            <a:off x="5145474" y="893317"/>
            <a:ext cx="1307422" cy="3077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TRUE | FALSE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C8E439B-B93A-40B7-B43A-7F2B0E39BB0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245530" y="1047206"/>
            <a:ext cx="189994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89E6080-575C-43BB-AFC4-91D7A3F3668A}"/>
              </a:ext>
            </a:extLst>
          </p:cNvPr>
          <p:cNvSpPr/>
          <p:nvPr/>
        </p:nvSpPr>
        <p:spPr>
          <a:xfrm>
            <a:off x="9333394" y="2073518"/>
            <a:ext cx="1307422" cy="3077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TRUE | FALSE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1DCC1CF-D955-4359-861B-8A6AD6A63892}"/>
              </a:ext>
            </a:extLst>
          </p:cNvPr>
          <p:cNvCxnSpPr>
            <a:cxnSpLocks/>
          </p:cNvCxnSpPr>
          <p:nvPr/>
        </p:nvCxnSpPr>
        <p:spPr>
          <a:xfrm flipV="1">
            <a:off x="9948978" y="2358256"/>
            <a:ext cx="1" cy="442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D6E936-FF4D-4F7C-B812-35B0AD7B970E}"/>
              </a:ext>
            </a:extLst>
          </p:cNvPr>
          <p:cNvCxnSpPr>
            <a:cxnSpLocks/>
          </p:cNvCxnSpPr>
          <p:nvPr/>
        </p:nvCxnSpPr>
        <p:spPr>
          <a:xfrm flipV="1">
            <a:off x="9648826" y="1707932"/>
            <a:ext cx="0" cy="365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D22F622-FA5F-4C65-BAB5-00FC85BEF398}"/>
              </a:ext>
            </a:extLst>
          </p:cNvPr>
          <p:cNvSpPr txBox="1"/>
          <p:nvPr/>
        </p:nvSpPr>
        <p:spPr>
          <a:xfrm>
            <a:off x="3343223" y="1971439"/>
            <a:ext cx="2657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Contains(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Milk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4A7D2B-5B88-4A84-9CA7-FE48613697E3}"/>
              </a:ext>
            </a:extLst>
          </p:cNvPr>
          <p:cNvSpPr txBox="1"/>
          <p:nvPr/>
        </p:nvSpPr>
        <p:spPr>
          <a:xfrm>
            <a:off x="7185719" y="2450895"/>
            <a:ext cx="295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Contains(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Milk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0A31-35DD-442C-9ADE-AF4B972E2058}"/>
              </a:ext>
            </a:extLst>
          </p:cNvPr>
          <p:cNvSpPr txBox="1"/>
          <p:nvPr/>
        </p:nvSpPr>
        <p:spPr>
          <a:xfrm>
            <a:off x="3289889" y="566534"/>
            <a:ext cx="2657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Pay(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Milk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09055F-E321-4F55-8892-3436B632CFA8}"/>
              </a:ext>
            </a:extLst>
          </p:cNvPr>
          <p:cNvSpPr txBox="1"/>
          <p:nvPr/>
        </p:nvSpPr>
        <p:spPr>
          <a:xfrm>
            <a:off x="7232972" y="1736836"/>
            <a:ext cx="295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Pay(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Milk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C533E7D-82C0-4F62-B466-6FEDB978E64E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6452896" y="1047206"/>
            <a:ext cx="4292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A1C19D5-66AD-450B-9A2B-610E42BBCD5D}"/>
              </a:ext>
            </a:extLst>
          </p:cNvPr>
          <p:cNvCxnSpPr>
            <a:cxnSpLocks/>
          </p:cNvCxnSpPr>
          <p:nvPr/>
        </p:nvCxnSpPr>
        <p:spPr>
          <a:xfrm>
            <a:off x="10640816" y="2227406"/>
            <a:ext cx="4292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263ED57-4253-4BD6-B710-915246B1263E}"/>
              </a:ext>
            </a:extLst>
          </p:cNvPr>
          <p:cNvSpPr txBox="1"/>
          <p:nvPr/>
        </p:nvSpPr>
        <p:spPr>
          <a:xfrm>
            <a:off x="6903292" y="893317"/>
            <a:ext cx="63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NoOp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FBE218C-DAEB-4A35-9C4A-7B14874A1B1E}"/>
              </a:ext>
            </a:extLst>
          </p:cNvPr>
          <p:cNvSpPr txBox="1"/>
          <p:nvPr/>
        </p:nvSpPr>
        <p:spPr>
          <a:xfrm>
            <a:off x="11070110" y="2044613"/>
            <a:ext cx="63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NoOp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4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FF1D3D-C65D-47F0-8A6E-B4064795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66580"/>
              </p:ext>
            </p:extLst>
          </p:nvPr>
        </p:nvGraphicFramePr>
        <p:xfrm>
          <a:off x="2032000" y="333375"/>
          <a:ext cx="7245349" cy="562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758">
                  <a:extLst>
                    <a:ext uri="{9D8B030D-6E8A-4147-A177-3AD203B41FA5}">
                      <a16:colId xmlns:a16="http://schemas.microsoft.com/office/drawing/2014/main" val="599871555"/>
                    </a:ext>
                  </a:extLst>
                </a:gridCol>
                <a:gridCol w="509240">
                  <a:extLst>
                    <a:ext uri="{9D8B030D-6E8A-4147-A177-3AD203B41FA5}">
                      <a16:colId xmlns:a16="http://schemas.microsoft.com/office/drawing/2014/main" val="4149553995"/>
                    </a:ext>
                  </a:extLst>
                </a:gridCol>
                <a:gridCol w="1317152">
                  <a:extLst>
                    <a:ext uri="{9D8B030D-6E8A-4147-A177-3AD203B41FA5}">
                      <a16:colId xmlns:a16="http://schemas.microsoft.com/office/drawing/2014/main" val="125870819"/>
                    </a:ext>
                  </a:extLst>
                </a:gridCol>
                <a:gridCol w="516111">
                  <a:extLst>
                    <a:ext uri="{9D8B030D-6E8A-4147-A177-3AD203B41FA5}">
                      <a16:colId xmlns:a16="http://schemas.microsoft.com/office/drawing/2014/main" val="4210971155"/>
                    </a:ext>
                  </a:extLst>
                </a:gridCol>
                <a:gridCol w="1553988">
                  <a:extLst>
                    <a:ext uri="{9D8B030D-6E8A-4147-A177-3AD203B41FA5}">
                      <a16:colId xmlns:a16="http://schemas.microsoft.com/office/drawing/2014/main" val="3348937165"/>
                    </a:ext>
                  </a:extLst>
                </a:gridCol>
                <a:gridCol w="516921">
                  <a:extLst>
                    <a:ext uri="{9D8B030D-6E8A-4147-A177-3AD203B41FA5}">
                      <a16:colId xmlns:a16="http://schemas.microsoft.com/office/drawing/2014/main" val="427309198"/>
                    </a:ext>
                  </a:extLst>
                </a:gridCol>
                <a:gridCol w="1553179">
                  <a:extLst>
                    <a:ext uri="{9D8B030D-6E8A-4147-A177-3AD203B41FA5}">
                      <a16:colId xmlns:a16="http://schemas.microsoft.com/office/drawing/2014/main" val="1734801192"/>
                    </a:ext>
                  </a:extLst>
                </a:gridCol>
              </a:tblGrid>
              <a:tr h="12643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54772"/>
                  </a:ext>
                </a:extLst>
              </a:tr>
              <a:tr h="5431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56208"/>
                  </a:ext>
                </a:extLst>
              </a:tr>
              <a:tr h="104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9527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78638"/>
                  </a:ext>
                </a:extLst>
              </a:tr>
              <a:tr h="9501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78658"/>
                  </a:ext>
                </a:extLst>
              </a:tr>
              <a:tr h="3760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6514"/>
                  </a:ext>
                </a:extLst>
              </a:tr>
              <a:tr h="966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06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79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4B50D4-8982-4AFC-931A-3F8684BD967E}"/>
              </a:ext>
            </a:extLst>
          </p:cNvPr>
          <p:cNvSpPr/>
          <p:nvPr/>
        </p:nvSpPr>
        <p:spPr>
          <a:xfrm>
            <a:off x="2290762" y="238125"/>
            <a:ext cx="7610475" cy="65055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14D41E-B02A-45F8-883E-E307E5D96185}"/>
              </a:ext>
            </a:extLst>
          </p:cNvPr>
          <p:cNvCxnSpPr/>
          <p:nvPr/>
        </p:nvCxnSpPr>
        <p:spPr>
          <a:xfrm>
            <a:off x="3914775" y="238125"/>
            <a:ext cx="0" cy="65055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E45AA2-8430-456B-92D1-C871AE91B8DB}"/>
              </a:ext>
            </a:extLst>
          </p:cNvPr>
          <p:cNvCxnSpPr/>
          <p:nvPr/>
        </p:nvCxnSpPr>
        <p:spPr>
          <a:xfrm>
            <a:off x="4314825" y="238125"/>
            <a:ext cx="0" cy="65055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A9093C-47E4-4F50-95CC-D6204D408AEF}"/>
              </a:ext>
            </a:extLst>
          </p:cNvPr>
          <p:cNvCxnSpPr/>
          <p:nvPr/>
        </p:nvCxnSpPr>
        <p:spPr>
          <a:xfrm>
            <a:off x="5895975" y="238125"/>
            <a:ext cx="0" cy="65055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6CC6EB-A524-4073-850D-68377849186B}"/>
              </a:ext>
            </a:extLst>
          </p:cNvPr>
          <p:cNvCxnSpPr/>
          <p:nvPr/>
        </p:nvCxnSpPr>
        <p:spPr>
          <a:xfrm>
            <a:off x="6296025" y="238125"/>
            <a:ext cx="0" cy="65055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E24F9-9BC7-4206-8743-FA6D7895F969}"/>
              </a:ext>
            </a:extLst>
          </p:cNvPr>
          <p:cNvCxnSpPr/>
          <p:nvPr/>
        </p:nvCxnSpPr>
        <p:spPr>
          <a:xfrm>
            <a:off x="7829550" y="238125"/>
            <a:ext cx="0" cy="65055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385987-1FB6-48EA-9E97-240741D8B6E7}"/>
              </a:ext>
            </a:extLst>
          </p:cNvPr>
          <p:cNvCxnSpPr/>
          <p:nvPr/>
        </p:nvCxnSpPr>
        <p:spPr>
          <a:xfrm>
            <a:off x="8229600" y="238125"/>
            <a:ext cx="0" cy="65055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E2E44A-F0D8-44F2-AEA7-6E04CFDAF65F}"/>
              </a:ext>
            </a:extLst>
          </p:cNvPr>
          <p:cNvCxnSpPr>
            <a:cxnSpLocks/>
          </p:cNvCxnSpPr>
          <p:nvPr/>
        </p:nvCxnSpPr>
        <p:spPr>
          <a:xfrm flipH="1">
            <a:off x="2290761" y="3309938"/>
            <a:ext cx="76104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BE3ED5-7F64-44FD-A989-7AA87DFF9A37}"/>
              </a:ext>
            </a:extLst>
          </p:cNvPr>
          <p:cNvCxnSpPr>
            <a:cxnSpLocks/>
          </p:cNvCxnSpPr>
          <p:nvPr/>
        </p:nvCxnSpPr>
        <p:spPr>
          <a:xfrm flipH="1">
            <a:off x="2290760" y="3690938"/>
            <a:ext cx="76104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21D78C-3363-46B5-8A4B-E6A981B0F415}"/>
              </a:ext>
            </a:extLst>
          </p:cNvPr>
          <p:cNvCxnSpPr>
            <a:cxnSpLocks/>
          </p:cNvCxnSpPr>
          <p:nvPr/>
        </p:nvCxnSpPr>
        <p:spPr>
          <a:xfrm flipH="1">
            <a:off x="2290760" y="1604963"/>
            <a:ext cx="76104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619F02-C69A-43D1-9C75-6C735F768DC4}"/>
              </a:ext>
            </a:extLst>
          </p:cNvPr>
          <p:cNvCxnSpPr>
            <a:cxnSpLocks/>
          </p:cNvCxnSpPr>
          <p:nvPr/>
        </p:nvCxnSpPr>
        <p:spPr>
          <a:xfrm flipH="1">
            <a:off x="2290759" y="1985963"/>
            <a:ext cx="76104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4F0B7F-D015-4FBB-8389-B6E3D4FE700B}"/>
              </a:ext>
            </a:extLst>
          </p:cNvPr>
          <p:cNvCxnSpPr>
            <a:cxnSpLocks/>
          </p:cNvCxnSpPr>
          <p:nvPr/>
        </p:nvCxnSpPr>
        <p:spPr>
          <a:xfrm flipH="1">
            <a:off x="2290759" y="5062538"/>
            <a:ext cx="76104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21A89F-F788-4B2B-97EC-51A39BB5D2D6}"/>
              </a:ext>
            </a:extLst>
          </p:cNvPr>
          <p:cNvCxnSpPr>
            <a:cxnSpLocks/>
          </p:cNvCxnSpPr>
          <p:nvPr/>
        </p:nvCxnSpPr>
        <p:spPr>
          <a:xfrm flipH="1">
            <a:off x="2290758" y="5443538"/>
            <a:ext cx="76104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9ECF9A-0BB0-4A64-8857-F75725682905}"/>
              </a:ext>
            </a:extLst>
          </p:cNvPr>
          <p:cNvSpPr txBox="1"/>
          <p:nvPr/>
        </p:nvSpPr>
        <p:spPr>
          <a:xfrm>
            <a:off x="2928940" y="6369605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44D389-2089-4A48-B2CE-F679B99583A3}"/>
              </a:ext>
            </a:extLst>
          </p:cNvPr>
          <p:cNvSpPr txBox="1"/>
          <p:nvPr/>
        </p:nvSpPr>
        <p:spPr>
          <a:xfrm>
            <a:off x="3967166" y="5905532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148C10-4A56-496D-A560-FCBCE4A7CC9D}"/>
              </a:ext>
            </a:extLst>
          </p:cNvPr>
          <p:cNvSpPr txBox="1"/>
          <p:nvPr/>
        </p:nvSpPr>
        <p:spPr>
          <a:xfrm>
            <a:off x="2928940" y="5057777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1889D8-5DC9-4523-AA83-A568E047E26D}"/>
              </a:ext>
            </a:extLst>
          </p:cNvPr>
          <p:cNvSpPr txBox="1"/>
          <p:nvPr/>
        </p:nvSpPr>
        <p:spPr>
          <a:xfrm>
            <a:off x="5941226" y="5896008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FF99A-4C4C-484A-A77C-410A79F5F188}"/>
              </a:ext>
            </a:extLst>
          </p:cNvPr>
          <p:cNvSpPr txBox="1"/>
          <p:nvPr/>
        </p:nvSpPr>
        <p:spPr>
          <a:xfrm>
            <a:off x="8202218" y="353799"/>
            <a:ext cx="169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0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E07B35-7CAF-4431-BD16-04334B816CD5}"/>
              </a:ext>
            </a:extLst>
          </p:cNvPr>
          <p:cNvSpPr txBox="1"/>
          <p:nvPr/>
        </p:nvSpPr>
        <p:spPr>
          <a:xfrm>
            <a:off x="7887895" y="742714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65B084-685C-4FEB-90B8-A6847A40B17E}"/>
              </a:ext>
            </a:extLst>
          </p:cNvPr>
          <p:cNvSpPr txBox="1"/>
          <p:nvPr/>
        </p:nvSpPr>
        <p:spPr>
          <a:xfrm>
            <a:off x="8922551" y="1601573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88419A-3BE0-4E59-8D5A-E85C97EB9489}"/>
              </a:ext>
            </a:extLst>
          </p:cNvPr>
          <p:cNvSpPr txBox="1"/>
          <p:nvPr/>
        </p:nvSpPr>
        <p:spPr>
          <a:xfrm>
            <a:off x="4943480" y="6329904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101241-D777-4820-AB02-DB91252076A0}"/>
              </a:ext>
            </a:extLst>
          </p:cNvPr>
          <p:cNvSpPr txBox="1"/>
          <p:nvPr/>
        </p:nvSpPr>
        <p:spPr>
          <a:xfrm>
            <a:off x="7874800" y="2523503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96FE94-A63E-4983-867C-262CA351E82B}"/>
              </a:ext>
            </a:extLst>
          </p:cNvPr>
          <p:cNvSpPr txBox="1"/>
          <p:nvPr/>
        </p:nvSpPr>
        <p:spPr>
          <a:xfrm>
            <a:off x="3960025" y="743623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55E74D-1E40-4693-B072-98348CA9C8FF}"/>
              </a:ext>
            </a:extLst>
          </p:cNvPr>
          <p:cNvSpPr txBox="1"/>
          <p:nvPr/>
        </p:nvSpPr>
        <p:spPr>
          <a:xfrm>
            <a:off x="3950497" y="2485794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E25077-2C72-47E0-A8CD-3548F9D6922D}"/>
              </a:ext>
            </a:extLst>
          </p:cNvPr>
          <p:cNvSpPr txBox="1"/>
          <p:nvPr/>
        </p:nvSpPr>
        <p:spPr>
          <a:xfrm>
            <a:off x="3960025" y="4197939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E53AB9-4D80-45D7-A77C-85966AE3A720}"/>
              </a:ext>
            </a:extLst>
          </p:cNvPr>
          <p:cNvSpPr txBox="1"/>
          <p:nvPr/>
        </p:nvSpPr>
        <p:spPr>
          <a:xfrm>
            <a:off x="7874800" y="5924908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2F976-B872-4F73-8DFF-1F43AED06D32}"/>
              </a:ext>
            </a:extLst>
          </p:cNvPr>
          <p:cNvSpPr txBox="1"/>
          <p:nvPr/>
        </p:nvSpPr>
        <p:spPr>
          <a:xfrm>
            <a:off x="5951344" y="4187547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FD1DCC-A382-4842-A79C-BB4D4BFD9548}"/>
              </a:ext>
            </a:extLst>
          </p:cNvPr>
          <p:cNvSpPr txBox="1"/>
          <p:nvPr/>
        </p:nvSpPr>
        <p:spPr>
          <a:xfrm>
            <a:off x="5949555" y="2515418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4F1AB7-81AA-4F13-98DA-7FDD99239026}"/>
              </a:ext>
            </a:extLst>
          </p:cNvPr>
          <p:cNvSpPr txBox="1"/>
          <p:nvPr/>
        </p:nvSpPr>
        <p:spPr>
          <a:xfrm>
            <a:off x="5960277" y="752508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84A3DA-A675-4BB5-BC31-7229C1986EBB}"/>
              </a:ext>
            </a:extLst>
          </p:cNvPr>
          <p:cNvSpPr txBox="1"/>
          <p:nvPr/>
        </p:nvSpPr>
        <p:spPr>
          <a:xfrm>
            <a:off x="7866462" y="4206696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41B867-DEAC-4F63-9DEC-110B8FC8F7CE}"/>
              </a:ext>
            </a:extLst>
          </p:cNvPr>
          <p:cNvSpPr txBox="1"/>
          <p:nvPr/>
        </p:nvSpPr>
        <p:spPr>
          <a:xfrm>
            <a:off x="6910390" y="5086554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00245A-CBCC-4581-B27B-625CCC0F2506}"/>
              </a:ext>
            </a:extLst>
          </p:cNvPr>
          <p:cNvSpPr txBox="1"/>
          <p:nvPr/>
        </p:nvSpPr>
        <p:spPr>
          <a:xfrm>
            <a:off x="4936334" y="5057776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70748D-6EF7-43E9-95C0-2488CAA647BD}"/>
              </a:ext>
            </a:extLst>
          </p:cNvPr>
          <p:cNvSpPr txBox="1"/>
          <p:nvPr/>
        </p:nvSpPr>
        <p:spPr>
          <a:xfrm>
            <a:off x="6929443" y="1600503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02AA55-7DDC-44A4-B85A-6BE26BD5D996}"/>
              </a:ext>
            </a:extLst>
          </p:cNvPr>
          <p:cNvSpPr txBox="1"/>
          <p:nvPr/>
        </p:nvSpPr>
        <p:spPr>
          <a:xfrm>
            <a:off x="6903249" y="3314062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99C30A-5DC9-4EC2-A9A7-AB00F6AAB297}"/>
              </a:ext>
            </a:extLst>
          </p:cNvPr>
          <p:cNvSpPr txBox="1"/>
          <p:nvPr/>
        </p:nvSpPr>
        <p:spPr>
          <a:xfrm>
            <a:off x="8891588" y="3296992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095CCD-97DD-434B-B413-BFB33501EF02}"/>
              </a:ext>
            </a:extLst>
          </p:cNvPr>
          <p:cNvSpPr txBox="1"/>
          <p:nvPr/>
        </p:nvSpPr>
        <p:spPr>
          <a:xfrm>
            <a:off x="8910634" y="5066662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887BFE-30D3-43B2-81A3-B28E6D2A4194}"/>
              </a:ext>
            </a:extLst>
          </p:cNvPr>
          <p:cNvSpPr txBox="1"/>
          <p:nvPr/>
        </p:nvSpPr>
        <p:spPr>
          <a:xfrm>
            <a:off x="2928940" y="3333114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2C8B76-31F7-442A-B45E-B8B134B3251D}"/>
              </a:ext>
            </a:extLst>
          </p:cNvPr>
          <p:cNvSpPr txBox="1"/>
          <p:nvPr/>
        </p:nvSpPr>
        <p:spPr>
          <a:xfrm>
            <a:off x="4969674" y="3314062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AAA8B0-2380-4A7B-9750-E7276F3C3F31}"/>
              </a:ext>
            </a:extLst>
          </p:cNvPr>
          <p:cNvSpPr txBox="1"/>
          <p:nvPr/>
        </p:nvSpPr>
        <p:spPr>
          <a:xfrm>
            <a:off x="4957766" y="1646816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2D68D0-17E8-47C0-A3B7-663E9732D61D}"/>
              </a:ext>
            </a:extLst>
          </p:cNvPr>
          <p:cNvSpPr txBox="1"/>
          <p:nvPr/>
        </p:nvSpPr>
        <p:spPr>
          <a:xfrm>
            <a:off x="2971804" y="1600502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988BF6-87CD-4EDC-B88B-52AD7413A159}"/>
              </a:ext>
            </a:extLst>
          </p:cNvPr>
          <p:cNvSpPr txBox="1"/>
          <p:nvPr/>
        </p:nvSpPr>
        <p:spPr>
          <a:xfrm>
            <a:off x="4386262" y="5910261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5664E8-0B5E-4DB2-A6F4-1F9EBEE4440A}"/>
              </a:ext>
            </a:extLst>
          </p:cNvPr>
          <p:cNvSpPr txBox="1"/>
          <p:nvPr/>
        </p:nvSpPr>
        <p:spPr>
          <a:xfrm>
            <a:off x="7452129" y="5924547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ACF03C-31FE-4B6D-BD08-5339E15B40A4}"/>
              </a:ext>
            </a:extLst>
          </p:cNvPr>
          <p:cNvSpPr txBox="1"/>
          <p:nvPr/>
        </p:nvSpPr>
        <p:spPr>
          <a:xfrm>
            <a:off x="2931768" y="3731706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3FD90D-9873-4DD0-B37A-FC7743F67F37}"/>
              </a:ext>
            </a:extLst>
          </p:cNvPr>
          <p:cNvSpPr txBox="1"/>
          <p:nvPr/>
        </p:nvSpPr>
        <p:spPr>
          <a:xfrm>
            <a:off x="6917541" y="6359214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CE70C0-6560-423B-AC58-848D1230BCA2}"/>
              </a:ext>
            </a:extLst>
          </p:cNvPr>
          <p:cNvSpPr txBox="1"/>
          <p:nvPr/>
        </p:nvSpPr>
        <p:spPr>
          <a:xfrm>
            <a:off x="6321033" y="5903423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E18BD2-36D9-440D-9034-2DD1963CBC62}"/>
              </a:ext>
            </a:extLst>
          </p:cNvPr>
          <p:cNvSpPr txBox="1"/>
          <p:nvPr/>
        </p:nvSpPr>
        <p:spPr>
          <a:xfrm>
            <a:off x="4928593" y="5471472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FB0F57-88EC-4B8C-8DC3-CFF3B99841D9}"/>
              </a:ext>
            </a:extLst>
          </p:cNvPr>
          <p:cNvSpPr txBox="1"/>
          <p:nvPr/>
        </p:nvSpPr>
        <p:spPr>
          <a:xfrm>
            <a:off x="5539976" y="5910295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D47CF6-26CC-4697-AA13-A94EDC61736D}"/>
              </a:ext>
            </a:extLst>
          </p:cNvPr>
          <p:cNvSpPr txBox="1"/>
          <p:nvPr/>
        </p:nvSpPr>
        <p:spPr>
          <a:xfrm>
            <a:off x="2890834" y="4654066"/>
            <a:ext cx="42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42BD64-A36B-493F-8AFB-F164B9A4308C}"/>
              </a:ext>
            </a:extLst>
          </p:cNvPr>
          <p:cNvSpPr txBox="1"/>
          <p:nvPr/>
        </p:nvSpPr>
        <p:spPr>
          <a:xfrm>
            <a:off x="2367855" y="4194485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EA312A-7FCA-4D4A-9DF8-E70CC1A52300}"/>
              </a:ext>
            </a:extLst>
          </p:cNvPr>
          <p:cNvSpPr txBox="1"/>
          <p:nvPr/>
        </p:nvSpPr>
        <p:spPr>
          <a:xfrm>
            <a:off x="3483777" y="4206696"/>
            <a:ext cx="42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169637-0B90-49F6-A22C-43C9E9FB84CB}"/>
              </a:ext>
            </a:extLst>
          </p:cNvPr>
          <p:cNvSpPr txBox="1"/>
          <p:nvPr/>
        </p:nvSpPr>
        <p:spPr>
          <a:xfrm>
            <a:off x="6903251" y="5474798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2A4BC2-1038-483C-A267-CE76E01B9ECC}"/>
              </a:ext>
            </a:extLst>
          </p:cNvPr>
          <p:cNvSpPr txBox="1"/>
          <p:nvPr/>
        </p:nvSpPr>
        <p:spPr>
          <a:xfrm>
            <a:off x="5492965" y="4174028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BDFC43-1234-443E-98EC-03B48A5817E2}"/>
              </a:ext>
            </a:extLst>
          </p:cNvPr>
          <p:cNvSpPr txBox="1"/>
          <p:nvPr/>
        </p:nvSpPr>
        <p:spPr>
          <a:xfrm>
            <a:off x="4951222" y="4631453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8BB85A-D158-4C69-8182-3BE6EEDCD564}"/>
              </a:ext>
            </a:extLst>
          </p:cNvPr>
          <p:cNvSpPr txBox="1"/>
          <p:nvPr/>
        </p:nvSpPr>
        <p:spPr>
          <a:xfrm>
            <a:off x="4378546" y="4193718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ED8405-D032-486B-84A7-B53562A9160A}"/>
              </a:ext>
            </a:extLst>
          </p:cNvPr>
          <p:cNvSpPr txBox="1"/>
          <p:nvPr/>
        </p:nvSpPr>
        <p:spPr>
          <a:xfrm>
            <a:off x="4976813" y="3719465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B0E9C4-1E37-4022-82C3-480532A32D6B}"/>
              </a:ext>
            </a:extLst>
          </p:cNvPr>
          <p:cNvSpPr txBox="1"/>
          <p:nvPr/>
        </p:nvSpPr>
        <p:spPr>
          <a:xfrm>
            <a:off x="2931328" y="2912678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E4D110-6588-481C-A7FA-0715223C53F1}"/>
              </a:ext>
            </a:extLst>
          </p:cNvPr>
          <p:cNvSpPr txBox="1"/>
          <p:nvPr/>
        </p:nvSpPr>
        <p:spPr>
          <a:xfrm>
            <a:off x="3532583" y="2492930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4B50CE-D1C2-45FB-8F4D-7E29D75C7A80}"/>
              </a:ext>
            </a:extLst>
          </p:cNvPr>
          <p:cNvSpPr txBox="1"/>
          <p:nvPr/>
        </p:nvSpPr>
        <p:spPr>
          <a:xfrm>
            <a:off x="2961089" y="1979122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9E3DB4-FD1B-4FF7-B1F1-E0A673A694C9}"/>
              </a:ext>
            </a:extLst>
          </p:cNvPr>
          <p:cNvSpPr txBox="1"/>
          <p:nvPr/>
        </p:nvSpPr>
        <p:spPr>
          <a:xfrm>
            <a:off x="2333626" y="2501721"/>
            <a:ext cx="347658" cy="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49D1BD2-A563-4604-BAB0-09FAA7FDBD04}"/>
              </a:ext>
            </a:extLst>
          </p:cNvPr>
          <p:cNvSpPr txBox="1"/>
          <p:nvPr/>
        </p:nvSpPr>
        <p:spPr>
          <a:xfrm>
            <a:off x="2881314" y="5472752"/>
            <a:ext cx="50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6E8B5C9-3B8C-4505-831F-66A1F16AE9CB}"/>
              </a:ext>
            </a:extLst>
          </p:cNvPr>
          <p:cNvSpPr txBox="1"/>
          <p:nvPr/>
        </p:nvSpPr>
        <p:spPr>
          <a:xfrm>
            <a:off x="2338400" y="59203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5F4DFA-4B64-4FA3-9F25-7B71FEB7B40B}"/>
              </a:ext>
            </a:extLst>
          </p:cNvPr>
          <p:cNvSpPr txBox="1"/>
          <p:nvPr/>
        </p:nvSpPr>
        <p:spPr>
          <a:xfrm>
            <a:off x="3549267" y="5903175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408532-586F-462D-9C70-38BE3E43B18B}"/>
              </a:ext>
            </a:extLst>
          </p:cNvPr>
          <p:cNvSpPr txBox="1"/>
          <p:nvPr/>
        </p:nvSpPr>
        <p:spPr>
          <a:xfrm>
            <a:off x="8920757" y="6371241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212512-381A-451B-BE6D-FE4F8D94C7FB}"/>
              </a:ext>
            </a:extLst>
          </p:cNvPr>
          <p:cNvSpPr txBox="1"/>
          <p:nvPr/>
        </p:nvSpPr>
        <p:spPr>
          <a:xfrm>
            <a:off x="8841575" y="5456713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140B0A-58E6-4510-85EF-4DD5CB0EE4CD}"/>
              </a:ext>
            </a:extLst>
          </p:cNvPr>
          <p:cNvSpPr txBox="1"/>
          <p:nvPr/>
        </p:nvSpPr>
        <p:spPr>
          <a:xfrm>
            <a:off x="9623228" y="5920301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4AC4CBA-2195-47DC-A898-4F73C3F0754C}"/>
              </a:ext>
            </a:extLst>
          </p:cNvPr>
          <p:cNvSpPr txBox="1"/>
          <p:nvPr/>
        </p:nvSpPr>
        <p:spPr>
          <a:xfrm>
            <a:off x="8363545" y="5903175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544B1F-2D8A-4638-88B4-95B379E7FAFD}"/>
              </a:ext>
            </a:extLst>
          </p:cNvPr>
          <p:cNvSpPr txBox="1"/>
          <p:nvPr/>
        </p:nvSpPr>
        <p:spPr>
          <a:xfrm>
            <a:off x="6916350" y="4701864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965DBFE-83D5-432A-ACF0-26D3DD51F3AA}"/>
              </a:ext>
            </a:extLst>
          </p:cNvPr>
          <p:cNvSpPr txBox="1"/>
          <p:nvPr/>
        </p:nvSpPr>
        <p:spPr>
          <a:xfrm>
            <a:off x="7468201" y="4196900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085397-F5BD-41A5-B57D-8CACC860F60D}"/>
              </a:ext>
            </a:extLst>
          </p:cNvPr>
          <p:cNvSpPr txBox="1"/>
          <p:nvPr/>
        </p:nvSpPr>
        <p:spPr>
          <a:xfrm>
            <a:off x="6335321" y="4194788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1149D1B-F6B1-4B09-8BBF-970194D4AC23}"/>
              </a:ext>
            </a:extLst>
          </p:cNvPr>
          <p:cNvSpPr txBox="1"/>
          <p:nvPr/>
        </p:nvSpPr>
        <p:spPr>
          <a:xfrm>
            <a:off x="6898491" y="3691781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C166C05-F408-4DEB-A193-5699F689A75C}"/>
              </a:ext>
            </a:extLst>
          </p:cNvPr>
          <p:cNvSpPr txBox="1"/>
          <p:nvPr/>
        </p:nvSpPr>
        <p:spPr>
          <a:xfrm>
            <a:off x="4917878" y="2911440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4B1B25-7983-4842-853F-060BF14594B1}"/>
              </a:ext>
            </a:extLst>
          </p:cNvPr>
          <p:cNvSpPr txBox="1"/>
          <p:nvPr/>
        </p:nvSpPr>
        <p:spPr>
          <a:xfrm>
            <a:off x="4955976" y="2017206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AF5546-6A75-4AC0-8380-EDBBAADBE8C1}"/>
              </a:ext>
            </a:extLst>
          </p:cNvPr>
          <p:cNvSpPr txBox="1"/>
          <p:nvPr/>
        </p:nvSpPr>
        <p:spPr>
          <a:xfrm>
            <a:off x="5527184" y="2511494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6D8AB70-3A5A-4925-B53C-A68D4FD58195}"/>
              </a:ext>
            </a:extLst>
          </p:cNvPr>
          <p:cNvSpPr txBox="1"/>
          <p:nvPr/>
        </p:nvSpPr>
        <p:spPr>
          <a:xfrm>
            <a:off x="4383281" y="2490887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106BC05-1BE2-4098-BA8D-77C305FA7AA8}"/>
              </a:ext>
            </a:extLst>
          </p:cNvPr>
          <p:cNvSpPr txBox="1"/>
          <p:nvPr/>
        </p:nvSpPr>
        <p:spPr>
          <a:xfrm>
            <a:off x="2964662" y="1207130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23C93E2-F292-4894-A85A-073797249004}"/>
              </a:ext>
            </a:extLst>
          </p:cNvPr>
          <p:cNvSpPr txBox="1"/>
          <p:nvPr/>
        </p:nvSpPr>
        <p:spPr>
          <a:xfrm>
            <a:off x="2947697" y="234307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7DC402C-8D68-4C5A-9CD0-7020EE4DCA07}"/>
              </a:ext>
            </a:extLst>
          </p:cNvPr>
          <p:cNvSpPr txBox="1"/>
          <p:nvPr/>
        </p:nvSpPr>
        <p:spPr>
          <a:xfrm>
            <a:off x="3567120" y="739500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54794F-FF87-4779-93E5-B283C9B7B3F3}"/>
              </a:ext>
            </a:extLst>
          </p:cNvPr>
          <p:cNvSpPr txBox="1"/>
          <p:nvPr/>
        </p:nvSpPr>
        <p:spPr>
          <a:xfrm>
            <a:off x="2325294" y="750471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7C6C6ED-12B4-4489-B78B-29B65C12568D}"/>
              </a:ext>
            </a:extLst>
          </p:cNvPr>
          <p:cNvSpPr txBox="1"/>
          <p:nvPr/>
        </p:nvSpPr>
        <p:spPr>
          <a:xfrm>
            <a:off x="4328522" y="751423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39259CC-1F03-4B58-86B0-57E37770DCDB}"/>
              </a:ext>
            </a:extLst>
          </p:cNvPr>
          <p:cNvSpPr txBox="1"/>
          <p:nvPr/>
        </p:nvSpPr>
        <p:spPr>
          <a:xfrm>
            <a:off x="4956871" y="217735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FA6EBA-96D7-45FB-A587-04771BDFAE1C}"/>
              </a:ext>
            </a:extLst>
          </p:cNvPr>
          <p:cNvSpPr txBox="1"/>
          <p:nvPr/>
        </p:nvSpPr>
        <p:spPr>
          <a:xfrm>
            <a:off x="4967288" y="1245922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D499F2-FF47-49C5-8965-66E6AA788DB1}"/>
              </a:ext>
            </a:extLst>
          </p:cNvPr>
          <p:cNvSpPr txBox="1"/>
          <p:nvPr/>
        </p:nvSpPr>
        <p:spPr>
          <a:xfrm>
            <a:off x="5548918" y="750112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7FFA1A7-0880-41B9-9201-39455AA74116}"/>
              </a:ext>
            </a:extLst>
          </p:cNvPr>
          <p:cNvSpPr txBox="1"/>
          <p:nvPr/>
        </p:nvSpPr>
        <p:spPr>
          <a:xfrm>
            <a:off x="6938965" y="1950007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9B67D83-7CBD-442E-9502-43D58CAD786D}"/>
              </a:ext>
            </a:extLst>
          </p:cNvPr>
          <p:cNvSpPr txBox="1"/>
          <p:nvPr/>
        </p:nvSpPr>
        <p:spPr>
          <a:xfrm>
            <a:off x="7519695" y="2512238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B9DD255-DA03-4DD9-B221-FC51D0DD11B6}"/>
              </a:ext>
            </a:extLst>
          </p:cNvPr>
          <p:cNvSpPr txBox="1"/>
          <p:nvPr/>
        </p:nvSpPr>
        <p:spPr>
          <a:xfrm>
            <a:off x="6910390" y="2930282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BC4CAB4-B483-470D-A6C7-D2F8431F391C}"/>
              </a:ext>
            </a:extLst>
          </p:cNvPr>
          <p:cNvSpPr txBox="1"/>
          <p:nvPr/>
        </p:nvSpPr>
        <p:spPr>
          <a:xfrm>
            <a:off x="6319542" y="2520010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A49EF6-8E97-435F-9106-581CC88C1642}"/>
              </a:ext>
            </a:extLst>
          </p:cNvPr>
          <p:cNvSpPr txBox="1"/>
          <p:nvPr/>
        </p:nvSpPr>
        <p:spPr>
          <a:xfrm>
            <a:off x="8257874" y="4206696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F3291C9-FB78-4E75-937D-8B340A94CD46}"/>
              </a:ext>
            </a:extLst>
          </p:cNvPr>
          <p:cNvSpPr txBox="1"/>
          <p:nvPr/>
        </p:nvSpPr>
        <p:spPr>
          <a:xfrm>
            <a:off x="8912117" y="4700015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8E7EDC-FC8B-4B0F-BC72-B0B473E26EAE}"/>
              </a:ext>
            </a:extLst>
          </p:cNvPr>
          <p:cNvSpPr txBox="1"/>
          <p:nvPr/>
        </p:nvSpPr>
        <p:spPr>
          <a:xfrm>
            <a:off x="9563696" y="4186035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65ABF6F-0547-4EC2-8DC6-AAEAFCBE1BAA}"/>
              </a:ext>
            </a:extLst>
          </p:cNvPr>
          <p:cNvSpPr txBox="1"/>
          <p:nvPr/>
        </p:nvSpPr>
        <p:spPr>
          <a:xfrm>
            <a:off x="8910634" y="3710579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55FFF30-BA37-4C2C-AFF4-D8989BC27569}"/>
              </a:ext>
            </a:extLst>
          </p:cNvPr>
          <p:cNvSpPr txBox="1"/>
          <p:nvPr/>
        </p:nvSpPr>
        <p:spPr>
          <a:xfrm>
            <a:off x="8889200" y="2937580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B5346F2-5E9B-4151-A05F-69279DFBD551}"/>
              </a:ext>
            </a:extLst>
          </p:cNvPr>
          <p:cNvSpPr txBox="1"/>
          <p:nvPr/>
        </p:nvSpPr>
        <p:spPr>
          <a:xfrm>
            <a:off x="8287343" y="2527296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4E8077F-1491-4441-890C-1C312031F1F0}"/>
              </a:ext>
            </a:extLst>
          </p:cNvPr>
          <p:cNvSpPr txBox="1"/>
          <p:nvPr/>
        </p:nvSpPr>
        <p:spPr>
          <a:xfrm>
            <a:off x="9571433" y="2506917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545C79E-0DCE-41D0-9F4E-8F378E593876}"/>
              </a:ext>
            </a:extLst>
          </p:cNvPr>
          <p:cNvSpPr txBox="1"/>
          <p:nvPr/>
        </p:nvSpPr>
        <p:spPr>
          <a:xfrm>
            <a:off x="8923137" y="2004262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10198A5-5B1B-4E33-A50B-E4F9439BD1A3}"/>
              </a:ext>
            </a:extLst>
          </p:cNvPr>
          <p:cNvSpPr txBox="1"/>
          <p:nvPr/>
        </p:nvSpPr>
        <p:spPr>
          <a:xfrm>
            <a:off x="6918139" y="1224667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1690F98-BF40-4CE6-9180-98FB97861DFB}"/>
              </a:ext>
            </a:extLst>
          </p:cNvPr>
          <p:cNvSpPr txBox="1"/>
          <p:nvPr/>
        </p:nvSpPr>
        <p:spPr>
          <a:xfrm>
            <a:off x="7477125" y="749539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E69F2C-8D3A-41C9-B929-3C90882B3F27}"/>
              </a:ext>
            </a:extLst>
          </p:cNvPr>
          <p:cNvSpPr txBox="1"/>
          <p:nvPr/>
        </p:nvSpPr>
        <p:spPr>
          <a:xfrm>
            <a:off x="6908605" y="207529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D3DDCF8-3377-434E-8FFD-24F9D565D895}"/>
              </a:ext>
            </a:extLst>
          </p:cNvPr>
          <p:cNvSpPr txBox="1"/>
          <p:nvPr/>
        </p:nvSpPr>
        <p:spPr>
          <a:xfrm>
            <a:off x="6347223" y="756263"/>
            <a:ext cx="51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A4C6C91-5FA3-475D-8602-E3CA4AACD3DA}"/>
              </a:ext>
            </a:extLst>
          </p:cNvPr>
          <p:cNvSpPr/>
          <p:nvPr/>
        </p:nvSpPr>
        <p:spPr>
          <a:xfrm>
            <a:off x="2647501" y="4109191"/>
            <a:ext cx="881355" cy="558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9.7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2811D43-F1F4-46C0-9BE7-E45624EE1A95}"/>
              </a:ext>
            </a:extLst>
          </p:cNvPr>
          <p:cNvSpPr/>
          <p:nvPr/>
        </p:nvSpPr>
        <p:spPr>
          <a:xfrm>
            <a:off x="2677583" y="5824538"/>
            <a:ext cx="881355" cy="558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11.5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6EA69D4-50FB-4E96-A514-4137D7D2C803}"/>
              </a:ext>
            </a:extLst>
          </p:cNvPr>
          <p:cNvSpPr/>
          <p:nvPr/>
        </p:nvSpPr>
        <p:spPr>
          <a:xfrm>
            <a:off x="2647057" y="2346636"/>
            <a:ext cx="881355" cy="55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2F1803F-45F7-4F9A-815E-C74ED4552F04}"/>
              </a:ext>
            </a:extLst>
          </p:cNvPr>
          <p:cNvSpPr/>
          <p:nvPr/>
        </p:nvSpPr>
        <p:spPr>
          <a:xfrm>
            <a:off x="2685763" y="595887"/>
            <a:ext cx="881355" cy="558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876CF30-A441-4117-BBF5-81F2531A0538}"/>
              </a:ext>
            </a:extLst>
          </p:cNvPr>
          <p:cNvSpPr/>
          <p:nvPr/>
        </p:nvSpPr>
        <p:spPr>
          <a:xfrm>
            <a:off x="4668293" y="616107"/>
            <a:ext cx="881355" cy="558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A675FD2-25BE-4F21-B4AE-B17134628D17}"/>
              </a:ext>
            </a:extLst>
          </p:cNvPr>
          <p:cNvSpPr/>
          <p:nvPr/>
        </p:nvSpPr>
        <p:spPr>
          <a:xfrm>
            <a:off x="4686448" y="2377088"/>
            <a:ext cx="881355" cy="558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7.2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8DA80C8-468E-45F3-ADD0-D89FDF15A5A6}"/>
              </a:ext>
            </a:extLst>
          </p:cNvPr>
          <p:cNvSpPr/>
          <p:nvPr/>
        </p:nvSpPr>
        <p:spPr>
          <a:xfrm>
            <a:off x="4638531" y="4101000"/>
            <a:ext cx="881355" cy="558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8.2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68FF86E-21C4-426A-8DF9-0D476881EDE5}"/>
              </a:ext>
            </a:extLst>
          </p:cNvPr>
          <p:cNvSpPr/>
          <p:nvPr/>
        </p:nvSpPr>
        <p:spPr>
          <a:xfrm>
            <a:off x="4677975" y="5832190"/>
            <a:ext cx="881355" cy="55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44FB970-8D4F-456A-8D45-CFCD6BDF5AFE}"/>
              </a:ext>
            </a:extLst>
          </p:cNvPr>
          <p:cNvSpPr/>
          <p:nvPr/>
        </p:nvSpPr>
        <p:spPr>
          <a:xfrm>
            <a:off x="6593535" y="5850169"/>
            <a:ext cx="881355" cy="558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95740F3-333F-479A-A062-4DF139BC38BE}"/>
              </a:ext>
            </a:extLst>
          </p:cNvPr>
          <p:cNvSpPr/>
          <p:nvPr/>
        </p:nvSpPr>
        <p:spPr>
          <a:xfrm>
            <a:off x="6614522" y="4090166"/>
            <a:ext cx="881355" cy="558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6.7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9681099-32FF-4C0D-ABD2-ECD88553694E}"/>
              </a:ext>
            </a:extLst>
          </p:cNvPr>
          <p:cNvSpPr/>
          <p:nvPr/>
        </p:nvSpPr>
        <p:spPr>
          <a:xfrm>
            <a:off x="6639224" y="2413615"/>
            <a:ext cx="881355" cy="558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E5FDDFC-FA72-4F41-922B-983DFED8846B}"/>
              </a:ext>
            </a:extLst>
          </p:cNvPr>
          <p:cNvSpPr/>
          <p:nvPr/>
        </p:nvSpPr>
        <p:spPr>
          <a:xfrm>
            <a:off x="6639833" y="621413"/>
            <a:ext cx="881355" cy="558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2.3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BE332E1-4CAB-4CCF-9526-D846EACCB790}"/>
              </a:ext>
            </a:extLst>
          </p:cNvPr>
          <p:cNvSpPr/>
          <p:nvPr/>
        </p:nvSpPr>
        <p:spPr>
          <a:xfrm>
            <a:off x="8642602" y="5831168"/>
            <a:ext cx="881355" cy="558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9.5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F591E980-E2D5-45AD-8034-99108B92F95A}"/>
              </a:ext>
            </a:extLst>
          </p:cNvPr>
          <p:cNvSpPr/>
          <p:nvPr/>
        </p:nvSpPr>
        <p:spPr>
          <a:xfrm>
            <a:off x="8621922" y="4115700"/>
            <a:ext cx="881355" cy="558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5.7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FE168E5-3BCC-4B17-B3B0-0D0E5119044A}"/>
              </a:ext>
            </a:extLst>
          </p:cNvPr>
          <p:cNvSpPr/>
          <p:nvPr/>
        </p:nvSpPr>
        <p:spPr>
          <a:xfrm>
            <a:off x="8615214" y="2412298"/>
            <a:ext cx="881355" cy="558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F811507-1C24-4167-8399-A3A82C0E3AA9}"/>
              </a:ext>
            </a:extLst>
          </p:cNvPr>
          <p:cNvSpPr/>
          <p:nvPr/>
        </p:nvSpPr>
        <p:spPr>
          <a:xfrm>
            <a:off x="8611793" y="638025"/>
            <a:ext cx="881355" cy="55818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9202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425</Words>
  <Application>Microsoft Office PowerPoint</Application>
  <PresentationFormat>Widescreen</PresentationFormat>
  <Paragraphs>167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Nicolaou</dc:creator>
  <cp:lastModifiedBy>Alexandros Nicolaou</cp:lastModifiedBy>
  <cp:revision>17</cp:revision>
  <dcterms:created xsi:type="dcterms:W3CDTF">2020-03-06T16:22:33Z</dcterms:created>
  <dcterms:modified xsi:type="dcterms:W3CDTF">2020-03-07T13:49:10Z</dcterms:modified>
</cp:coreProperties>
</file>