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D34"/>
    <a:srgbClr val="000000"/>
    <a:srgbClr val="B85D2E"/>
    <a:srgbClr val="944425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FF8C965-8A5F-4826-B8D2-5268412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A8426BF-E665-4BB0-9A2F-34DE4C204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416411D-F941-460F-9352-E95CE2CD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8/5/24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26D930F-CF4C-4F08-87AF-B3727027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69B6F9E-6EA3-478F-8C99-763BBED3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94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D16ADEB-8C0E-416E-9B89-9A746452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32A4457E-BB95-471B-9073-8E065A24E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0DBE41D-366C-4FD1-8D46-13B109F2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8/5/24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759D623-C0A7-4282-A6F4-1F1823A9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CE934FE-3BB7-42A6-B196-7F4B52EB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51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974919C4-D47B-4E68-A255-9A1381F27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79ACCB2-F60F-45E3-91CA-40D33BC51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1E40504-E59F-440F-B61B-5EA35959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8/5/24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B5A30B0-2B1F-4BC4-BA58-13759EC0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4900FBF-63E2-461B-8821-0B440C8D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16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9FF5C2-DFB1-45B4-A568-63DAA9A2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A51202F-6BC3-468B-897D-362C4FA5D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4139E9D-66BF-4EB4-A5A4-31EC56C2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8/5/24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4E8577C-2659-4F49-A855-DFB530DA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B7A134E-9B94-4D0E-B662-DF0E29B6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806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5FE9E78-35F7-4182-93C9-6AFB8CB1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E5C034C-48AB-45DA-82C9-B2C9D720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2CC77A1-752A-4F62-9C9F-23A53988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8/5/24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94A2E60-B8E3-429C-B492-6C58AEA0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F78F66B-4510-4E14-9DE9-B205568D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739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1D51D88-6DCA-41A4-A699-8E1953E6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76C348B-E494-4C00-9E6F-6883C8735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BFBB4B3D-FEC8-4B7C-9164-077F9BEE8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094DCAA-1D46-4650-AAF7-96416F69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8/5/24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5AA35FD-049B-41CD-A887-9AB87DA2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164C29C-9A63-41CB-A564-FC1195D1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626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19B4949-76A9-4BE6-B0D9-656B5258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FDD537F-2A61-420A-AA72-E382E61BC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3D5DF1B-7F2B-40E8-A3A1-118661DF3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318DE50-E22D-490B-8C52-B0C259E2E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928E451F-C962-4191-B513-1F25A725C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8427A2EA-21A2-4EC5-A863-549E6429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8/5/24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5CD7974E-2308-447D-88E1-B36343F2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8837053-844F-4261-B946-E95F319B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98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25275EA-774A-4204-BA87-E1673AA1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2276B1C1-9DD6-4806-8582-C8AB1873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8/5/24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7E56DBDC-4D20-45E2-B09A-EA882268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AD5E2669-C2A0-4FEC-93A5-EA47A870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04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44FB1D45-09B9-4C4E-8E61-10A3603B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8/5/24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50E5517C-63F0-4CD3-AB81-F5C48516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6008C99-FAF8-420B-A503-D4644232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18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AA136D9-2FFC-4EAD-A7A9-7B5D10A7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E26E2E0-7B25-432E-AA4C-9E60B9EB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BAFF515-D737-433F-96D3-0E70718DF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3E2B4C1-B5AA-4611-B101-967AD114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8/5/24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B5EA1DA-C1D2-404D-B43C-FE392ACE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43E8095-47BD-4856-8582-A1606D3F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266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A09FBEC-FF0A-4DFB-8C4B-963F2A87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93431D5-7E3B-4D48-A641-18663C7ED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728CCBB-9B3F-4459-A8BD-3B8BA3B9B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2328780-9A43-489C-B386-3B43A4B2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826-E955-4082-B3A9-93982CD6BB6B}" type="datetimeFigureOut">
              <a:rPr lang="el-GR" smtClean="0"/>
              <a:t>8/5/24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57A4D08-1359-4DD3-90A7-79310899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7BF575C-6303-41FD-BD03-77116965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874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24045B8F-6912-482D-BF10-B061C216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80AA349-DCEA-41CC-B265-2787DDDCC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977CF60-5C61-43DD-8028-B890F3DAA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A6826-E955-4082-B3A9-93982CD6BB6B}" type="datetimeFigureOut">
              <a:rPr lang="el-GR" smtClean="0"/>
              <a:t>8/5/24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007D521-61F4-4AE5-8AC2-B527AE89C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6A61C45-27D0-4B30-8E2A-338B3A549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CE8D0-3C72-4D50-8DD7-19C9D5B7B19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508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Ευθεία γραμμή σύνδεσης 7">
            <a:extLst>
              <a:ext uri="{FF2B5EF4-FFF2-40B4-BE49-F238E27FC236}">
                <a16:creationId xmlns:a16="http://schemas.microsoft.com/office/drawing/2014/main" id="{5613CCDB-BD72-4F3E-ABA2-C91A7B3A560B}"/>
              </a:ext>
            </a:extLst>
          </p:cNvPr>
          <p:cNvCxnSpPr>
            <a:cxnSpLocks/>
          </p:cNvCxnSpPr>
          <p:nvPr/>
        </p:nvCxnSpPr>
        <p:spPr>
          <a:xfrm>
            <a:off x="3816220" y="891074"/>
            <a:ext cx="0" cy="53651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B937668-99C1-4C86-8DA6-CBB7866A66F1}"/>
              </a:ext>
            </a:extLst>
          </p:cNvPr>
          <p:cNvSpPr/>
          <p:nvPr/>
        </p:nvSpPr>
        <p:spPr>
          <a:xfrm>
            <a:off x="2183363" y="961053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C7F0AB84-0E82-43BD-ABEA-9D92F297508C}"/>
              </a:ext>
            </a:extLst>
          </p:cNvPr>
          <p:cNvSpPr/>
          <p:nvPr/>
        </p:nvSpPr>
        <p:spPr>
          <a:xfrm rot="5400000">
            <a:off x="3088432" y="-83975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ED7ABE50-678E-4B95-BCDC-C48E00EC961D}"/>
              </a:ext>
            </a:extLst>
          </p:cNvPr>
          <p:cNvSpPr/>
          <p:nvPr/>
        </p:nvSpPr>
        <p:spPr>
          <a:xfrm rot="3025369">
            <a:off x="2808084" y="586894"/>
            <a:ext cx="89938" cy="148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Γελαστό πρόσωπο 9">
            <a:extLst>
              <a:ext uri="{FF2B5EF4-FFF2-40B4-BE49-F238E27FC236}">
                <a16:creationId xmlns:a16="http://schemas.microsoft.com/office/drawing/2014/main" id="{146667E7-3AE5-483E-BDD7-C8F51D0398A5}"/>
              </a:ext>
            </a:extLst>
          </p:cNvPr>
          <p:cNvSpPr/>
          <p:nvPr/>
        </p:nvSpPr>
        <p:spPr>
          <a:xfrm>
            <a:off x="3559628" y="1321311"/>
            <a:ext cx="513183" cy="513183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E8E7CB3F-DDD6-4B56-9E0F-E1C91CC39AF6}"/>
              </a:ext>
            </a:extLst>
          </p:cNvPr>
          <p:cNvCxnSpPr>
            <a:cxnSpLocks/>
          </p:cNvCxnSpPr>
          <p:nvPr/>
        </p:nvCxnSpPr>
        <p:spPr>
          <a:xfrm>
            <a:off x="7169022" y="891072"/>
            <a:ext cx="0" cy="53651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3C3A8691-9337-43B7-A2C8-EF652F235A58}"/>
              </a:ext>
            </a:extLst>
          </p:cNvPr>
          <p:cNvSpPr/>
          <p:nvPr/>
        </p:nvSpPr>
        <p:spPr>
          <a:xfrm>
            <a:off x="5536165" y="961051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E1DD83D3-1417-4AC0-944D-5A80D9B20A7E}"/>
              </a:ext>
            </a:extLst>
          </p:cNvPr>
          <p:cNvSpPr/>
          <p:nvPr/>
        </p:nvSpPr>
        <p:spPr>
          <a:xfrm rot="5400000">
            <a:off x="6441234" y="-83977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F0F4E9A1-A0C6-4E5E-A1F1-E07D58EEE9D6}"/>
              </a:ext>
            </a:extLst>
          </p:cNvPr>
          <p:cNvSpPr/>
          <p:nvPr/>
        </p:nvSpPr>
        <p:spPr>
          <a:xfrm rot="3025369">
            <a:off x="6160886" y="586892"/>
            <a:ext cx="89938" cy="148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Γελαστό πρόσωπο 14">
            <a:extLst>
              <a:ext uri="{FF2B5EF4-FFF2-40B4-BE49-F238E27FC236}">
                <a16:creationId xmlns:a16="http://schemas.microsoft.com/office/drawing/2014/main" id="{8C03ACE7-BC6F-49C1-9636-860111852244}"/>
              </a:ext>
            </a:extLst>
          </p:cNvPr>
          <p:cNvSpPr/>
          <p:nvPr/>
        </p:nvSpPr>
        <p:spPr>
          <a:xfrm>
            <a:off x="6912430" y="1321309"/>
            <a:ext cx="513183" cy="513183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6" name="Ευθεία γραμμή σύνδεσης 15">
            <a:extLst>
              <a:ext uri="{FF2B5EF4-FFF2-40B4-BE49-F238E27FC236}">
                <a16:creationId xmlns:a16="http://schemas.microsoft.com/office/drawing/2014/main" id="{DF761A68-E127-4EFF-84CA-E7322E4F0ADE}"/>
              </a:ext>
            </a:extLst>
          </p:cNvPr>
          <p:cNvCxnSpPr>
            <a:cxnSpLocks/>
          </p:cNvCxnSpPr>
          <p:nvPr/>
        </p:nvCxnSpPr>
        <p:spPr>
          <a:xfrm>
            <a:off x="7169022" y="1834492"/>
            <a:ext cx="0" cy="507492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Ευθεία γραμμή σύνδεσης 23">
            <a:extLst>
              <a:ext uri="{FF2B5EF4-FFF2-40B4-BE49-F238E27FC236}">
                <a16:creationId xmlns:a16="http://schemas.microsoft.com/office/drawing/2014/main" id="{945C2DDE-1D05-4A1A-9E0A-4525548BC4E0}"/>
              </a:ext>
            </a:extLst>
          </p:cNvPr>
          <p:cNvCxnSpPr>
            <a:cxnSpLocks/>
          </p:cNvCxnSpPr>
          <p:nvPr/>
        </p:nvCxnSpPr>
        <p:spPr>
          <a:xfrm>
            <a:off x="10431631" y="891072"/>
            <a:ext cx="0" cy="53651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Ορθογώνιο 24">
            <a:extLst>
              <a:ext uri="{FF2B5EF4-FFF2-40B4-BE49-F238E27FC236}">
                <a16:creationId xmlns:a16="http://schemas.microsoft.com/office/drawing/2014/main" id="{B2DCBDF8-2B3E-421E-9BB0-D6AD0E5546F6}"/>
              </a:ext>
            </a:extLst>
          </p:cNvPr>
          <p:cNvSpPr/>
          <p:nvPr/>
        </p:nvSpPr>
        <p:spPr>
          <a:xfrm>
            <a:off x="8798774" y="961051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Ορθογώνιο 25">
            <a:extLst>
              <a:ext uri="{FF2B5EF4-FFF2-40B4-BE49-F238E27FC236}">
                <a16:creationId xmlns:a16="http://schemas.microsoft.com/office/drawing/2014/main" id="{992AEB63-9555-4838-ABD3-2E023FB18732}"/>
              </a:ext>
            </a:extLst>
          </p:cNvPr>
          <p:cNvSpPr/>
          <p:nvPr/>
        </p:nvSpPr>
        <p:spPr>
          <a:xfrm rot="5400000">
            <a:off x="9703843" y="-83977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Ορθογώνιο 26">
            <a:extLst>
              <a:ext uri="{FF2B5EF4-FFF2-40B4-BE49-F238E27FC236}">
                <a16:creationId xmlns:a16="http://schemas.microsoft.com/office/drawing/2014/main" id="{46DDDE57-C3CE-402C-A54F-0F0BC7D3D055}"/>
              </a:ext>
            </a:extLst>
          </p:cNvPr>
          <p:cNvSpPr/>
          <p:nvPr/>
        </p:nvSpPr>
        <p:spPr>
          <a:xfrm rot="3025369">
            <a:off x="9423495" y="586892"/>
            <a:ext cx="89938" cy="148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Γελαστό πρόσωπο 27">
            <a:extLst>
              <a:ext uri="{FF2B5EF4-FFF2-40B4-BE49-F238E27FC236}">
                <a16:creationId xmlns:a16="http://schemas.microsoft.com/office/drawing/2014/main" id="{4B0A26B6-611D-4D32-9142-13B7970C831A}"/>
              </a:ext>
            </a:extLst>
          </p:cNvPr>
          <p:cNvSpPr/>
          <p:nvPr/>
        </p:nvSpPr>
        <p:spPr>
          <a:xfrm>
            <a:off x="10175039" y="1321309"/>
            <a:ext cx="513183" cy="513183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29" name="Ευθεία γραμμή σύνδεσης 28">
            <a:extLst>
              <a:ext uri="{FF2B5EF4-FFF2-40B4-BE49-F238E27FC236}">
                <a16:creationId xmlns:a16="http://schemas.microsoft.com/office/drawing/2014/main" id="{0D4D5253-A70C-4B8D-B77A-F61F46ECAA7F}"/>
              </a:ext>
            </a:extLst>
          </p:cNvPr>
          <p:cNvCxnSpPr>
            <a:cxnSpLocks/>
          </p:cNvCxnSpPr>
          <p:nvPr/>
        </p:nvCxnSpPr>
        <p:spPr>
          <a:xfrm>
            <a:off x="10431631" y="1834492"/>
            <a:ext cx="0" cy="507492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Ευθεία γραμμή σύνδεσης 29">
            <a:extLst>
              <a:ext uri="{FF2B5EF4-FFF2-40B4-BE49-F238E27FC236}">
                <a16:creationId xmlns:a16="http://schemas.microsoft.com/office/drawing/2014/main" id="{FC1D1D16-C50F-4BF6-89DF-99C59D652BF6}"/>
              </a:ext>
            </a:extLst>
          </p:cNvPr>
          <p:cNvCxnSpPr>
            <a:cxnSpLocks/>
          </p:cNvCxnSpPr>
          <p:nvPr/>
        </p:nvCxnSpPr>
        <p:spPr>
          <a:xfrm flipH="1">
            <a:off x="10280021" y="1842529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Ευθεία γραμμή σύνδεσης 31">
            <a:extLst>
              <a:ext uri="{FF2B5EF4-FFF2-40B4-BE49-F238E27FC236}">
                <a16:creationId xmlns:a16="http://schemas.microsoft.com/office/drawing/2014/main" id="{931DA0C0-25B5-43E9-873C-A79511189D92}"/>
              </a:ext>
            </a:extLst>
          </p:cNvPr>
          <p:cNvCxnSpPr>
            <a:cxnSpLocks/>
          </p:cNvCxnSpPr>
          <p:nvPr/>
        </p:nvCxnSpPr>
        <p:spPr>
          <a:xfrm>
            <a:off x="3816218" y="4178559"/>
            <a:ext cx="0" cy="53651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Ορθογώνιο 32">
            <a:extLst>
              <a:ext uri="{FF2B5EF4-FFF2-40B4-BE49-F238E27FC236}">
                <a16:creationId xmlns:a16="http://schemas.microsoft.com/office/drawing/2014/main" id="{528CA8B0-97BA-4371-B41C-A9C106D3F8C5}"/>
              </a:ext>
            </a:extLst>
          </p:cNvPr>
          <p:cNvSpPr/>
          <p:nvPr/>
        </p:nvSpPr>
        <p:spPr>
          <a:xfrm>
            <a:off x="2183361" y="4248538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Ορθογώνιο 33">
            <a:extLst>
              <a:ext uri="{FF2B5EF4-FFF2-40B4-BE49-F238E27FC236}">
                <a16:creationId xmlns:a16="http://schemas.microsoft.com/office/drawing/2014/main" id="{3CBAAA0E-312B-4CEA-985B-AC72498F26CD}"/>
              </a:ext>
            </a:extLst>
          </p:cNvPr>
          <p:cNvSpPr/>
          <p:nvPr/>
        </p:nvSpPr>
        <p:spPr>
          <a:xfrm rot="5400000">
            <a:off x="3088430" y="3203510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Ορθογώνιο 34">
            <a:extLst>
              <a:ext uri="{FF2B5EF4-FFF2-40B4-BE49-F238E27FC236}">
                <a16:creationId xmlns:a16="http://schemas.microsoft.com/office/drawing/2014/main" id="{E7C7FA80-C246-4509-92E5-3FCE85F2608C}"/>
              </a:ext>
            </a:extLst>
          </p:cNvPr>
          <p:cNvSpPr/>
          <p:nvPr/>
        </p:nvSpPr>
        <p:spPr>
          <a:xfrm rot="3025369">
            <a:off x="2808082" y="3874379"/>
            <a:ext cx="89938" cy="148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Γελαστό πρόσωπο 35">
            <a:extLst>
              <a:ext uri="{FF2B5EF4-FFF2-40B4-BE49-F238E27FC236}">
                <a16:creationId xmlns:a16="http://schemas.microsoft.com/office/drawing/2014/main" id="{17590CF8-86B2-4080-B423-CB4A45EEE487}"/>
              </a:ext>
            </a:extLst>
          </p:cNvPr>
          <p:cNvSpPr/>
          <p:nvPr/>
        </p:nvSpPr>
        <p:spPr>
          <a:xfrm>
            <a:off x="3559626" y="4608796"/>
            <a:ext cx="513183" cy="513183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7" name="Ευθεία γραμμή σύνδεσης 36">
            <a:extLst>
              <a:ext uri="{FF2B5EF4-FFF2-40B4-BE49-F238E27FC236}">
                <a16:creationId xmlns:a16="http://schemas.microsoft.com/office/drawing/2014/main" id="{619474B0-6840-4738-9EEF-D7DC6F725768}"/>
              </a:ext>
            </a:extLst>
          </p:cNvPr>
          <p:cNvCxnSpPr>
            <a:cxnSpLocks/>
          </p:cNvCxnSpPr>
          <p:nvPr/>
        </p:nvCxnSpPr>
        <p:spPr>
          <a:xfrm>
            <a:off x="3816218" y="5121979"/>
            <a:ext cx="0" cy="507492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Ευθεία γραμμή σύνδεσης 37">
            <a:extLst>
              <a:ext uri="{FF2B5EF4-FFF2-40B4-BE49-F238E27FC236}">
                <a16:creationId xmlns:a16="http://schemas.microsoft.com/office/drawing/2014/main" id="{85C15FCE-86B9-4D12-A4FA-B7CC0B6FE9B8}"/>
              </a:ext>
            </a:extLst>
          </p:cNvPr>
          <p:cNvCxnSpPr>
            <a:cxnSpLocks/>
          </p:cNvCxnSpPr>
          <p:nvPr/>
        </p:nvCxnSpPr>
        <p:spPr>
          <a:xfrm flipH="1">
            <a:off x="3664608" y="5130016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Ευθεία γραμμή σύνδεσης 38">
            <a:extLst>
              <a:ext uri="{FF2B5EF4-FFF2-40B4-BE49-F238E27FC236}">
                <a16:creationId xmlns:a16="http://schemas.microsoft.com/office/drawing/2014/main" id="{9444FF09-4EE0-4F40-A58F-4EC740DF25BC}"/>
              </a:ext>
            </a:extLst>
          </p:cNvPr>
          <p:cNvCxnSpPr>
            <a:cxnSpLocks/>
          </p:cNvCxnSpPr>
          <p:nvPr/>
        </p:nvCxnSpPr>
        <p:spPr>
          <a:xfrm>
            <a:off x="3815429" y="5130016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Ευθεία γραμμή σύνδεσης 39">
            <a:extLst>
              <a:ext uri="{FF2B5EF4-FFF2-40B4-BE49-F238E27FC236}">
                <a16:creationId xmlns:a16="http://schemas.microsoft.com/office/drawing/2014/main" id="{DE70A4EB-2629-43E7-842A-D32C85884470}"/>
              </a:ext>
            </a:extLst>
          </p:cNvPr>
          <p:cNvCxnSpPr>
            <a:cxnSpLocks/>
          </p:cNvCxnSpPr>
          <p:nvPr/>
        </p:nvCxnSpPr>
        <p:spPr>
          <a:xfrm>
            <a:off x="7169022" y="4178559"/>
            <a:ext cx="0" cy="53651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Ορθογώνιο 40">
            <a:extLst>
              <a:ext uri="{FF2B5EF4-FFF2-40B4-BE49-F238E27FC236}">
                <a16:creationId xmlns:a16="http://schemas.microsoft.com/office/drawing/2014/main" id="{EF26D63F-AC7F-4A50-8369-65E0113CAF9D}"/>
              </a:ext>
            </a:extLst>
          </p:cNvPr>
          <p:cNvSpPr/>
          <p:nvPr/>
        </p:nvSpPr>
        <p:spPr>
          <a:xfrm>
            <a:off x="5536165" y="4248538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Ορθογώνιο 41">
            <a:extLst>
              <a:ext uri="{FF2B5EF4-FFF2-40B4-BE49-F238E27FC236}">
                <a16:creationId xmlns:a16="http://schemas.microsoft.com/office/drawing/2014/main" id="{475ED133-113F-4667-B958-9BBB6D7E006A}"/>
              </a:ext>
            </a:extLst>
          </p:cNvPr>
          <p:cNvSpPr/>
          <p:nvPr/>
        </p:nvSpPr>
        <p:spPr>
          <a:xfrm rot="5400000">
            <a:off x="6441234" y="3203510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Ορθογώνιο 42">
            <a:extLst>
              <a:ext uri="{FF2B5EF4-FFF2-40B4-BE49-F238E27FC236}">
                <a16:creationId xmlns:a16="http://schemas.microsoft.com/office/drawing/2014/main" id="{71E42802-4A81-4101-AF12-80D81FA86F11}"/>
              </a:ext>
            </a:extLst>
          </p:cNvPr>
          <p:cNvSpPr/>
          <p:nvPr/>
        </p:nvSpPr>
        <p:spPr>
          <a:xfrm rot="3025369">
            <a:off x="6160886" y="3874379"/>
            <a:ext cx="89938" cy="148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Γελαστό πρόσωπο 43">
            <a:extLst>
              <a:ext uri="{FF2B5EF4-FFF2-40B4-BE49-F238E27FC236}">
                <a16:creationId xmlns:a16="http://schemas.microsoft.com/office/drawing/2014/main" id="{C8701BC1-EC33-49A5-84A8-3FAC85FD50ED}"/>
              </a:ext>
            </a:extLst>
          </p:cNvPr>
          <p:cNvSpPr/>
          <p:nvPr/>
        </p:nvSpPr>
        <p:spPr>
          <a:xfrm>
            <a:off x="6912430" y="4608796"/>
            <a:ext cx="513183" cy="513183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45" name="Ευθεία γραμμή σύνδεσης 44">
            <a:extLst>
              <a:ext uri="{FF2B5EF4-FFF2-40B4-BE49-F238E27FC236}">
                <a16:creationId xmlns:a16="http://schemas.microsoft.com/office/drawing/2014/main" id="{7A022173-E5EC-4611-A73C-EB1C64765EE8}"/>
              </a:ext>
            </a:extLst>
          </p:cNvPr>
          <p:cNvCxnSpPr>
            <a:cxnSpLocks/>
          </p:cNvCxnSpPr>
          <p:nvPr/>
        </p:nvCxnSpPr>
        <p:spPr>
          <a:xfrm>
            <a:off x="7169022" y="5121979"/>
            <a:ext cx="0" cy="507492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Ευθεία γραμμή σύνδεσης 45">
            <a:extLst>
              <a:ext uri="{FF2B5EF4-FFF2-40B4-BE49-F238E27FC236}">
                <a16:creationId xmlns:a16="http://schemas.microsoft.com/office/drawing/2014/main" id="{64252044-74B6-40DB-80FF-F81210BF3280}"/>
              </a:ext>
            </a:extLst>
          </p:cNvPr>
          <p:cNvCxnSpPr>
            <a:cxnSpLocks/>
          </p:cNvCxnSpPr>
          <p:nvPr/>
        </p:nvCxnSpPr>
        <p:spPr>
          <a:xfrm flipH="1">
            <a:off x="7017412" y="5130016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Ευθεία γραμμή σύνδεσης 46">
            <a:extLst>
              <a:ext uri="{FF2B5EF4-FFF2-40B4-BE49-F238E27FC236}">
                <a16:creationId xmlns:a16="http://schemas.microsoft.com/office/drawing/2014/main" id="{80C4B374-34A7-4D11-A51D-DCFF0793CBF5}"/>
              </a:ext>
            </a:extLst>
          </p:cNvPr>
          <p:cNvCxnSpPr>
            <a:cxnSpLocks/>
          </p:cNvCxnSpPr>
          <p:nvPr/>
        </p:nvCxnSpPr>
        <p:spPr>
          <a:xfrm>
            <a:off x="7168233" y="5130016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Ευθεία γραμμή σύνδεσης 47">
            <a:extLst>
              <a:ext uri="{FF2B5EF4-FFF2-40B4-BE49-F238E27FC236}">
                <a16:creationId xmlns:a16="http://schemas.microsoft.com/office/drawing/2014/main" id="{5E173614-7D75-46D7-850E-D1AFE52B80CF}"/>
              </a:ext>
            </a:extLst>
          </p:cNvPr>
          <p:cNvCxnSpPr>
            <a:cxnSpLocks/>
          </p:cNvCxnSpPr>
          <p:nvPr/>
        </p:nvCxnSpPr>
        <p:spPr>
          <a:xfrm flipH="1">
            <a:off x="7017412" y="5629471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Ευθεία γραμμή σύνδεσης 48">
            <a:extLst>
              <a:ext uri="{FF2B5EF4-FFF2-40B4-BE49-F238E27FC236}">
                <a16:creationId xmlns:a16="http://schemas.microsoft.com/office/drawing/2014/main" id="{E9161D07-C50E-4B69-9761-6D9646A05227}"/>
              </a:ext>
            </a:extLst>
          </p:cNvPr>
          <p:cNvCxnSpPr>
            <a:cxnSpLocks/>
          </p:cNvCxnSpPr>
          <p:nvPr/>
        </p:nvCxnSpPr>
        <p:spPr>
          <a:xfrm>
            <a:off x="10431630" y="4178557"/>
            <a:ext cx="0" cy="53651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Ορθογώνιο 49">
            <a:extLst>
              <a:ext uri="{FF2B5EF4-FFF2-40B4-BE49-F238E27FC236}">
                <a16:creationId xmlns:a16="http://schemas.microsoft.com/office/drawing/2014/main" id="{65038906-3ECE-4678-9012-4F7CB5995525}"/>
              </a:ext>
            </a:extLst>
          </p:cNvPr>
          <p:cNvSpPr/>
          <p:nvPr/>
        </p:nvSpPr>
        <p:spPr>
          <a:xfrm>
            <a:off x="8798773" y="4248536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Ορθογώνιο 50">
            <a:extLst>
              <a:ext uri="{FF2B5EF4-FFF2-40B4-BE49-F238E27FC236}">
                <a16:creationId xmlns:a16="http://schemas.microsoft.com/office/drawing/2014/main" id="{5CAAE5A9-ABD5-4737-BB18-8B85C1A18AED}"/>
              </a:ext>
            </a:extLst>
          </p:cNvPr>
          <p:cNvSpPr/>
          <p:nvPr/>
        </p:nvSpPr>
        <p:spPr>
          <a:xfrm rot="5400000">
            <a:off x="9703842" y="3203508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Ορθογώνιο 51">
            <a:extLst>
              <a:ext uri="{FF2B5EF4-FFF2-40B4-BE49-F238E27FC236}">
                <a16:creationId xmlns:a16="http://schemas.microsoft.com/office/drawing/2014/main" id="{C2E2702A-346B-48C3-AEA1-EA95D04CBF99}"/>
              </a:ext>
            </a:extLst>
          </p:cNvPr>
          <p:cNvSpPr/>
          <p:nvPr/>
        </p:nvSpPr>
        <p:spPr>
          <a:xfrm rot="3025369">
            <a:off x="9423494" y="3874377"/>
            <a:ext cx="89938" cy="148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Γελαστό πρόσωπο 52">
            <a:extLst>
              <a:ext uri="{FF2B5EF4-FFF2-40B4-BE49-F238E27FC236}">
                <a16:creationId xmlns:a16="http://schemas.microsoft.com/office/drawing/2014/main" id="{F98481CC-3F28-4008-A0B7-DCAACCE9A99D}"/>
              </a:ext>
            </a:extLst>
          </p:cNvPr>
          <p:cNvSpPr/>
          <p:nvPr/>
        </p:nvSpPr>
        <p:spPr>
          <a:xfrm>
            <a:off x="10175038" y="4608794"/>
            <a:ext cx="513183" cy="513183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54" name="Ευθεία γραμμή σύνδεσης 53">
            <a:extLst>
              <a:ext uri="{FF2B5EF4-FFF2-40B4-BE49-F238E27FC236}">
                <a16:creationId xmlns:a16="http://schemas.microsoft.com/office/drawing/2014/main" id="{1608F6FC-51C5-433A-B0C2-5F7F58B64DDC}"/>
              </a:ext>
            </a:extLst>
          </p:cNvPr>
          <p:cNvCxnSpPr>
            <a:cxnSpLocks/>
          </p:cNvCxnSpPr>
          <p:nvPr/>
        </p:nvCxnSpPr>
        <p:spPr>
          <a:xfrm>
            <a:off x="10431630" y="5121977"/>
            <a:ext cx="0" cy="507492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Ευθεία γραμμή σύνδεσης 54">
            <a:extLst>
              <a:ext uri="{FF2B5EF4-FFF2-40B4-BE49-F238E27FC236}">
                <a16:creationId xmlns:a16="http://schemas.microsoft.com/office/drawing/2014/main" id="{3DF2E29D-49BE-447B-A128-79AC8A20A9CF}"/>
              </a:ext>
            </a:extLst>
          </p:cNvPr>
          <p:cNvCxnSpPr>
            <a:cxnSpLocks/>
          </p:cNvCxnSpPr>
          <p:nvPr/>
        </p:nvCxnSpPr>
        <p:spPr>
          <a:xfrm flipH="1">
            <a:off x="10280020" y="5130014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Ευθεία γραμμή σύνδεσης 55">
            <a:extLst>
              <a:ext uri="{FF2B5EF4-FFF2-40B4-BE49-F238E27FC236}">
                <a16:creationId xmlns:a16="http://schemas.microsoft.com/office/drawing/2014/main" id="{19AA45B8-129C-4D50-8A8A-28B5054B312B}"/>
              </a:ext>
            </a:extLst>
          </p:cNvPr>
          <p:cNvCxnSpPr>
            <a:cxnSpLocks/>
          </p:cNvCxnSpPr>
          <p:nvPr/>
        </p:nvCxnSpPr>
        <p:spPr>
          <a:xfrm>
            <a:off x="10430841" y="5130014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Ευθεία γραμμή σύνδεσης 56">
            <a:extLst>
              <a:ext uri="{FF2B5EF4-FFF2-40B4-BE49-F238E27FC236}">
                <a16:creationId xmlns:a16="http://schemas.microsoft.com/office/drawing/2014/main" id="{0A64FB94-E9D4-463A-951D-D80A413015C9}"/>
              </a:ext>
            </a:extLst>
          </p:cNvPr>
          <p:cNvCxnSpPr>
            <a:cxnSpLocks/>
          </p:cNvCxnSpPr>
          <p:nvPr/>
        </p:nvCxnSpPr>
        <p:spPr>
          <a:xfrm flipH="1">
            <a:off x="10280020" y="5629469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Ευθεία γραμμή σύνδεσης 57">
            <a:extLst>
              <a:ext uri="{FF2B5EF4-FFF2-40B4-BE49-F238E27FC236}">
                <a16:creationId xmlns:a16="http://schemas.microsoft.com/office/drawing/2014/main" id="{4030643D-3982-4BD9-85AC-BDAF50EF038F}"/>
              </a:ext>
            </a:extLst>
          </p:cNvPr>
          <p:cNvCxnSpPr>
            <a:cxnSpLocks/>
          </p:cNvCxnSpPr>
          <p:nvPr/>
        </p:nvCxnSpPr>
        <p:spPr>
          <a:xfrm>
            <a:off x="10430841" y="5626477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Ορθογώνιο 58">
            <a:extLst>
              <a:ext uri="{FF2B5EF4-FFF2-40B4-BE49-F238E27FC236}">
                <a16:creationId xmlns:a16="http://schemas.microsoft.com/office/drawing/2014/main" id="{E7300751-5AAA-46D5-B4D9-2ECF886E4550}"/>
              </a:ext>
            </a:extLst>
          </p:cNvPr>
          <p:cNvSpPr/>
          <p:nvPr/>
        </p:nvSpPr>
        <p:spPr>
          <a:xfrm>
            <a:off x="75411" y="961050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Ορθογώνιο 59">
            <a:extLst>
              <a:ext uri="{FF2B5EF4-FFF2-40B4-BE49-F238E27FC236}">
                <a16:creationId xmlns:a16="http://schemas.microsoft.com/office/drawing/2014/main" id="{AEC570C3-C512-4450-8632-B0368740721F}"/>
              </a:ext>
            </a:extLst>
          </p:cNvPr>
          <p:cNvSpPr/>
          <p:nvPr/>
        </p:nvSpPr>
        <p:spPr>
          <a:xfrm rot="5400000">
            <a:off x="980480" y="-83978"/>
            <a:ext cx="139959" cy="1950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Ορθογώνιο 60">
            <a:extLst>
              <a:ext uri="{FF2B5EF4-FFF2-40B4-BE49-F238E27FC236}">
                <a16:creationId xmlns:a16="http://schemas.microsoft.com/office/drawing/2014/main" id="{1C0870A9-E90A-4494-BB41-B751F48F4D22}"/>
              </a:ext>
            </a:extLst>
          </p:cNvPr>
          <p:cNvSpPr/>
          <p:nvPr/>
        </p:nvSpPr>
        <p:spPr>
          <a:xfrm rot="3025369">
            <a:off x="700132" y="586891"/>
            <a:ext cx="89938" cy="148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5" name="Εικόνα 64" descr="Εικόνα που περιέχει κείμενο, ανυσματικά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E995067A-AC5F-425D-87C5-6F15D3039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122" y="5298493"/>
            <a:ext cx="935499" cy="9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be 67">
            <a:extLst>
              <a:ext uri="{FF2B5EF4-FFF2-40B4-BE49-F238E27FC236}">
                <a16:creationId xmlns:a16="http://schemas.microsoft.com/office/drawing/2014/main" id="{E03D628E-3D68-8B97-5AA2-60C8E5EC555E}"/>
              </a:ext>
            </a:extLst>
          </p:cNvPr>
          <p:cNvSpPr/>
          <p:nvPr/>
        </p:nvSpPr>
        <p:spPr>
          <a:xfrm>
            <a:off x="2489615" y="715323"/>
            <a:ext cx="252248" cy="2220691"/>
          </a:xfrm>
          <a:prstGeom prst="cube">
            <a:avLst/>
          </a:prstGeom>
          <a:solidFill>
            <a:srgbClr val="B85D2E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6267C2F9-97CC-19C4-9FDE-1AEAB7E3043A}"/>
              </a:ext>
            </a:extLst>
          </p:cNvPr>
          <p:cNvSpPr/>
          <p:nvPr/>
        </p:nvSpPr>
        <p:spPr>
          <a:xfrm rot="5400000">
            <a:off x="3229683" y="-38639"/>
            <a:ext cx="252248" cy="2220691"/>
          </a:xfrm>
          <a:prstGeom prst="cube">
            <a:avLst/>
          </a:prstGeom>
          <a:solidFill>
            <a:srgbClr val="B85D2E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1D6BE085-002C-D902-6C9A-01F8E786305D}"/>
              </a:ext>
            </a:extLst>
          </p:cNvPr>
          <p:cNvSpPr/>
          <p:nvPr/>
        </p:nvSpPr>
        <p:spPr>
          <a:xfrm rot="2857401">
            <a:off x="2769811" y="534465"/>
            <a:ext cx="140673" cy="1694070"/>
          </a:xfrm>
          <a:prstGeom prst="cube">
            <a:avLst/>
          </a:prstGeom>
          <a:solidFill>
            <a:srgbClr val="B85D2E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F4B8884-B8FC-5DF8-02DB-13E372D9E7DF}"/>
              </a:ext>
            </a:extLst>
          </p:cNvPr>
          <p:cNvSpPr/>
          <p:nvPr/>
        </p:nvSpPr>
        <p:spPr>
          <a:xfrm rot="10800000">
            <a:off x="2167011" y="2870496"/>
            <a:ext cx="2540288" cy="243887"/>
          </a:xfrm>
          <a:custGeom>
            <a:avLst/>
            <a:gdLst>
              <a:gd name="connsiteX0" fmla="*/ 0 w 2540288"/>
              <a:gd name="connsiteY0" fmla="*/ 0 h 243887"/>
              <a:gd name="connsiteX1" fmla="*/ 609669 w 2540288"/>
              <a:gd name="connsiteY1" fmla="*/ 0 h 243887"/>
              <a:gd name="connsiteX2" fmla="*/ 1244741 w 2540288"/>
              <a:gd name="connsiteY2" fmla="*/ 0 h 243887"/>
              <a:gd name="connsiteX3" fmla="*/ 1879813 w 2540288"/>
              <a:gd name="connsiteY3" fmla="*/ 0 h 243887"/>
              <a:gd name="connsiteX4" fmla="*/ 2540288 w 2540288"/>
              <a:gd name="connsiteY4" fmla="*/ 0 h 243887"/>
              <a:gd name="connsiteX5" fmla="*/ 2540288 w 2540288"/>
              <a:gd name="connsiteY5" fmla="*/ 243887 h 243887"/>
              <a:gd name="connsiteX6" fmla="*/ 1905216 w 2540288"/>
              <a:gd name="connsiteY6" fmla="*/ 243887 h 243887"/>
              <a:gd name="connsiteX7" fmla="*/ 1320950 w 2540288"/>
              <a:gd name="connsiteY7" fmla="*/ 243887 h 243887"/>
              <a:gd name="connsiteX8" fmla="*/ 736684 w 2540288"/>
              <a:gd name="connsiteY8" fmla="*/ 243887 h 243887"/>
              <a:gd name="connsiteX9" fmla="*/ 0 w 2540288"/>
              <a:gd name="connsiteY9" fmla="*/ 243887 h 243887"/>
              <a:gd name="connsiteX10" fmla="*/ 0 w 2540288"/>
              <a:gd name="connsiteY10" fmla="*/ 0 h 24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288" h="243887" fill="none" extrusionOk="0">
                <a:moveTo>
                  <a:pt x="0" y="0"/>
                </a:moveTo>
                <a:cubicBezTo>
                  <a:pt x="198130" y="928"/>
                  <a:pt x="469505" y="2394"/>
                  <a:pt x="609669" y="0"/>
                </a:cubicBezTo>
                <a:cubicBezTo>
                  <a:pt x="749833" y="-2394"/>
                  <a:pt x="982942" y="5223"/>
                  <a:pt x="1244741" y="0"/>
                </a:cubicBezTo>
                <a:cubicBezTo>
                  <a:pt x="1506540" y="-5223"/>
                  <a:pt x="1586126" y="-21695"/>
                  <a:pt x="1879813" y="0"/>
                </a:cubicBezTo>
                <a:cubicBezTo>
                  <a:pt x="2173500" y="21695"/>
                  <a:pt x="2378182" y="25143"/>
                  <a:pt x="2540288" y="0"/>
                </a:cubicBezTo>
                <a:cubicBezTo>
                  <a:pt x="2543621" y="53012"/>
                  <a:pt x="2529444" y="191282"/>
                  <a:pt x="2540288" y="243887"/>
                </a:cubicBezTo>
                <a:cubicBezTo>
                  <a:pt x="2285806" y="248839"/>
                  <a:pt x="2161408" y="240063"/>
                  <a:pt x="1905216" y="243887"/>
                </a:cubicBezTo>
                <a:cubicBezTo>
                  <a:pt x="1649024" y="247711"/>
                  <a:pt x="1602099" y="271492"/>
                  <a:pt x="1320950" y="243887"/>
                </a:cubicBezTo>
                <a:cubicBezTo>
                  <a:pt x="1039801" y="216282"/>
                  <a:pt x="952223" y="238961"/>
                  <a:pt x="736684" y="243887"/>
                </a:cubicBezTo>
                <a:cubicBezTo>
                  <a:pt x="521145" y="248813"/>
                  <a:pt x="364665" y="219724"/>
                  <a:pt x="0" y="243887"/>
                </a:cubicBezTo>
                <a:cubicBezTo>
                  <a:pt x="10205" y="148909"/>
                  <a:pt x="-8358" y="51461"/>
                  <a:pt x="0" y="0"/>
                </a:cubicBezTo>
                <a:close/>
              </a:path>
              <a:path w="2540288" h="243887" stroke="0" extrusionOk="0">
                <a:moveTo>
                  <a:pt x="0" y="0"/>
                </a:moveTo>
                <a:cubicBezTo>
                  <a:pt x="298083" y="25577"/>
                  <a:pt x="336605" y="28884"/>
                  <a:pt x="609669" y="0"/>
                </a:cubicBezTo>
                <a:cubicBezTo>
                  <a:pt x="882733" y="-28884"/>
                  <a:pt x="957493" y="5392"/>
                  <a:pt x="1168532" y="0"/>
                </a:cubicBezTo>
                <a:cubicBezTo>
                  <a:pt x="1379571" y="-5392"/>
                  <a:pt x="1545499" y="-32797"/>
                  <a:pt x="1854410" y="0"/>
                </a:cubicBezTo>
                <a:cubicBezTo>
                  <a:pt x="2163321" y="32797"/>
                  <a:pt x="2262131" y="24410"/>
                  <a:pt x="2540288" y="0"/>
                </a:cubicBezTo>
                <a:cubicBezTo>
                  <a:pt x="2533575" y="86748"/>
                  <a:pt x="2551585" y="187083"/>
                  <a:pt x="2540288" y="243887"/>
                </a:cubicBezTo>
                <a:cubicBezTo>
                  <a:pt x="2421572" y="234259"/>
                  <a:pt x="2180837" y="265611"/>
                  <a:pt x="1956022" y="243887"/>
                </a:cubicBezTo>
                <a:cubicBezTo>
                  <a:pt x="1731207" y="222163"/>
                  <a:pt x="1545188" y="264478"/>
                  <a:pt x="1371756" y="243887"/>
                </a:cubicBezTo>
                <a:cubicBezTo>
                  <a:pt x="1198324" y="223296"/>
                  <a:pt x="973968" y="235310"/>
                  <a:pt x="685878" y="243887"/>
                </a:cubicBezTo>
                <a:cubicBezTo>
                  <a:pt x="397788" y="252464"/>
                  <a:pt x="259491" y="209655"/>
                  <a:pt x="0" y="243887"/>
                </a:cubicBezTo>
                <a:cubicBezTo>
                  <a:pt x="284" y="162654"/>
                  <a:pt x="-2875" y="107954"/>
                  <a:pt x="0" y="0"/>
                </a:cubicBezTo>
                <a:close/>
              </a:path>
            </a:pathLst>
          </a:custGeom>
          <a:ln>
            <a:solidFill>
              <a:srgbClr val="73AD3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cxnSp>
        <p:nvCxnSpPr>
          <p:cNvPr id="73" name="Ευθεία γραμμή σύνδεσης 7">
            <a:extLst>
              <a:ext uri="{FF2B5EF4-FFF2-40B4-BE49-F238E27FC236}">
                <a16:creationId xmlns:a16="http://schemas.microsoft.com/office/drawing/2014/main" id="{BC8B063B-8B68-FD1C-9439-87AC67EB607A}"/>
              </a:ext>
            </a:extLst>
          </p:cNvPr>
          <p:cNvCxnSpPr>
            <a:cxnSpLocks/>
          </p:cNvCxnSpPr>
          <p:nvPr/>
        </p:nvCxnSpPr>
        <p:spPr>
          <a:xfrm>
            <a:off x="3866469" y="1070382"/>
            <a:ext cx="0" cy="53651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Γελαστό πρόσωπο 9">
            <a:extLst>
              <a:ext uri="{FF2B5EF4-FFF2-40B4-BE49-F238E27FC236}">
                <a16:creationId xmlns:a16="http://schemas.microsoft.com/office/drawing/2014/main" id="{329DC0EE-7113-BCDF-4D49-D202F853DFFC}"/>
              </a:ext>
            </a:extLst>
          </p:cNvPr>
          <p:cNvSpPr/>
          <p:nvPr/>
        </p:nvSpPr>
        <p:spPr>
          <a:xfrm>
            <a:off x="3634064" y="1529178"/>
            <a:ext cx="461010" cy="461010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5F57A95D-357A-D10F-49CB-84254F6D30EA}"/>
              </a:ext>
            </a:extLst>
          </p:cNvPr>
          <p:cNvSpPr/>
          <p:nvPr/>
        </p:nvSpPr>
        <p:spPr>
          <a:xfrm>
            <a:off x="5681972" y="718885"/>
            <a:ext cx="252248" cy="2220691"/>
          </a:xfrm>
          <a:prstGeom prst="cube">
            <a:avLst/>
          </a:prstGeom>
          <a:solidFill>
            <a:srgbClr val="B85D2E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C47A86FB-5B54-A322-A0BF-DC7956C8B103}"/>
              </a:ext>
            </a:extLst>
          </p:cNvPr>
          <p:cNvSpPr/>
          <p:nvPr/>
        </p:nvSpPr>
        <p:spPr>
          <a:xfrm rot="5400000">
            <a:off x="6422040" y="-35077"/>
            <a:ext cx="252248" cy="2220691"/>
          </a:xfrm>
          <a:prstGeom prst="cube">
            <a:avLst/>
          </a:prstGeom>
          <a:solidFill>
            <a:srgbClr val="B85D2E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66F684FD-484B-D656-DF1D-00325F04A06A}"/>
              </a:ext>
            </a:extLst>
          </p:cNvPr>
          <p:cNvSpPr/>
          <p:nvPr/>
        </p:nvSpPr>
        <p:spPr>
          <a:xfrm rot="2857401">
            <a:off x="5962168" y="538027"/>
            <a:ext cx="140673" cy="1694070"/>
          </a:xfrm>
          <a:prstGeom prst="cube">
            <a:avLst/>
          </a:prstGeom>
          <a:solidFill>
            <a:srgbClr val="B85D2E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37DCD5-671D-9133-90B8-F23EEB3F6560}"/>
              </a:ext>
            </a:extLst>
          </p:cNvPr>
          <p:cNvSpPr/>
          <p:nvPr/>
        </p:nvSpPr>
        <p:spPr>
          <a:xfrm rot="10800000">
            <a:off x="5359368" y="2874058"/>
            <a:ext cx="2540288" cy="243887"/>
          </a:xfrm>
          <a:custGeom>
            <a:avLst/>
            <a:gdLst>
              <a:gd name="connsiteX0" fmla="*/ 0 w 2540288"/>
              <a:gd name="connsiteY0" fmla="*/ 0 h 243887"/>
              <a:gd name="connsiteX1" fmla="*/ 609669 w 2540288"/>
              <a:gd name="connsiteY1" fmla="*/ 0 h 243887"/>
              <a:gd name="connsiteX2" fmla="*/ 1244741 w 2540288"/>
              <a:gd name="connsiteY2" fmla="*/ 0 h 243887"/>
              <a:gd name="connsiteX3" fmla="*/ 1879813 w 2540288"/>
              <a:gd name="connsiteY3" fmla="*/ 0 h 243887"/>
              <a:gd name="connsiteX4" fmla="*/ 2540288 w 2540288"/>
              <a:gd name="connsiteY4" fmla="*/ 0 h 243887"/>
              <a:gd name="connsiteX5" fmla="*/ 2540288 w 2540288"/>
              <a:gd name="connsiteY5" fmla="*/ 243887 h 243887"/>
              <a:gd name="connsiteX6" fmla="*/ 1905216 w 2540288"/>
              <a:gd name="connsiteY6" fmla="*/ 243887 h 243887"/>
              <a:gd name="connsiteX7" fmla="*/ 1320950 w 2540288"/>
              <a:gd name="connsiteY7" fmla="*/ 243887 h 243887"/>
              <a:gd name="connsiteX8" fmla="*/ 736684 w 2540288"/>
              <a:gd name="connsiteY8" fmla="*/ 243887 h 243887"/>
              <a:gd name="connsiteX9" fmla="*/ 0 w 2540288"/>
              <a:gd name="connsiteY9" fmla="*/ 243887 h 243887"/>
              <a:gd name="connsiteX10" fmla="*/ 0 w 2540288"/>
              <a:gd name="connsiteY10" fmla="*/ 0 h 24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288" h="243887" fill="none" extrusionOk="0">
                <a:moveTo>
                  <a:pt x="0" y="0"/>
                </a:moveTo>
                <a:cubicBezTo>
                  <a:pt x="198130" y="928"/>
                  <a:pt x="469505" y="2394"/>
                  <a:pt x="609669" y="0"/>
                </a:cubicBezTo>
                <a:cubicBezTo>
                  <a:pt x="749833" y="-2394"/>
                  <a:pt x="982942" y="5223"/>
                  <a:pt x="1244741" y="0"/>
                </a:cubicBezTo>
                <a:cubicBezTo>
                  <a:pt x="1506540" y="-5223"/>
                  <a:pt x="1586126" y="-21695"/>
                  <a:pt x="1879813" y="0"/>
                </a:cubicBezTo>
                <a:cubicBezTo>
                  <a:pt x="2173500" y="21695"/>
                  <a:pt x="2378182" y="25143"/>
                  <a:pt x="2540288" y="0"/>
                </a:cubicBezTo>
                <a:cubicBezTo>
                  <a:pt x="2543621" y="53012"/>
                  <a:pt x="2529444" y="191282"/>
                  <a:pt x="2540288" y="243887"/>
                </a:cubicBezTo>
                <a:cubicBezTo>
                  <a:pt x="2285806" y="248839"/>
                  <a:pt x="2161408" y="240063"/>
                  <a:pt x="1905216" y="243887"/>
                </a:cubicBezTo>
                <a:cubicBezTo>
                  <a:pt x="1649024" y="247711"/>
                  <a:pt x="1602099" y="271492"/>
                  <a:pt x="1320950" y="243887"/>
                </a:cubicBezTo>
                <a:cubicBezTo>
                  <a:pt x="1039801" y="216282"/>
                  <a:pt x="952223" y="238961"/>
                  <a:pt x="736684" y="243887"/>
                </a:cubicBezTo>
                <a:cubicBezTo>
                  <a:pt x="521145" y="248813"/>
                  <a:pt x="364665" y="219724"/>
                  <a:pt x="0" y="243887"/>
                </a:cubicBezTo>
                <a:cubicBezTo>
                  <a:pt x="10205" y="148909"/>
                  <a:pt x="-8358" y="51461"/>
                  <a:pt x="0" y="0"/>
                </a:cubicBezTo>
                <a:close/>
              </a:path>
              <a:path w="2540288" h="243887" stroke="0" extrusionOk="0">
                <a:moveTo>
                  <a:pt x="0" y="0"/>
                </a:moveTo>
                <a:cubicBezTo>
                  <a:pt x="298083" y="25577"/>
                  <a:pt x="336605" y="28884"/>
                  <a:pt x="609669" y="0"/>
                </a:cubicBezTo>
                <a:cubicBezTo>
                  <a:pt x="882733" y="-28884"/>
                  <a:pt x="957493" y="5392"/>
                  <a:pt x="1168532" y="0"/>
                </a:cubicBezTo>
                <a:cubicBezTo>
                  <a:pt x="1379571" y="-5392"/>
                  <a:pt x="1545499" y="-32797"/>
                  <a:pt x="1854410" y="0"/>
                </a:cubicBezTo>
                <a:cubicBezTo>
                  <a:pt x="2163321" y="32797"/>
                  <a:pt x="2262131" y="24410"/>
                  <a:pt x="2540288" y="0"/>
                </a:cubicBezTo>
                <a:cubicBezTo>
                  <a:pt x="2533575" y="86748"/>
                  <a:pt x="2551585" y="187083"/>
                  <a:pt x="2540288" y="243887"/>
                </a:cubicBezTo>
                <a:cubicBezTo>
                  <a:pt x="2421572" y="234259"/>
                  <a:pt x="2180837" y="265611"/>
                  <a:pt x="1956022" y="243887"/>
                </a:cubicBezTo>
                <a:cubicBezTo>
                  <a:pt x="1731207" y="222163"/>
                  <a:pt x="1545188" y="264478"/>
                  <a:pt x="1371756" y="243887"/>
                </a:cubicBezTo>
                <a:cubicBezTo>
                  <a:pt x="1198324" y="223296"/>
                  <a:pt x="973968" y="235310"/>
                  <a:pt x="685878" y="243887"/>
                </a:cubicBezTo>
                <a:cubicBezTo>
                  <a:pt x="397788" y="252464"/>
                  <a:pt x="259491" y="209655"/>
                  <a:pt x="0" y="243887"/>
                </a:cubicBezTo>
                <a:cubicBezTo>
                  <a:pt x="284" y="162654"/>
                  <a:pt x="-2875" y="107954"/>
                  <a:pt x="0" y="0"/>
                </a:cubicBezTo>
                <a:close/>
              </a:path>
            </a:pathLst>
          </a:custGeom>
          <a:ln>
            <a:solidFill>
              <a:srgbClr val="73AD3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cxnSp>
        <p:nvCxnSpPr>
          <p:cNvPr id="80" name="Ευθεία γραμμή σύνδεσης 7">
            <a:extLst>
              <a:ext uri="{FF2B5EF4-FFF2-40B4-BE49-F238E27FC236}">
                <a16:creationId xmlns:a16="http://schemas.microsoft.com/office/drawing/2014/main" id="{F1756B36-1B9A-6340-D838-4B58E49BE532}"/>
              </a:ext>
            </a:extLst>
          </p:cNvPr>
          <p:cNvCxnSpPr>
            <a:cxnSpLocks/>
          </p:cNvCxnSpPr>
          <p:nvPr/>
        </p:nvCxnSpPr>
        <p:spPr>
          <a:xfrm>
            <a:off x="7058826" y="1073944"/>
            <a:ext cx="0" cy="53651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1" name="Γελαστό πρόσωπο 9">
            <a:extLst>
              <a:ext uri="{FF2B5EF4-FFF2-40B4-BE49-F238E27FC236}">
                <a16:creationId xmlns:a16="http://schemas.microsoft.com/office/drawing/2014/main" id="{76446BFF-03C8-A729-29BC-EC470046FFCE}"/>
              </a:ext>
            </a:extLst>
          </p:cNvPr>
          <p:cNvSpPr/>
          <p:nvPr/>
        </p:nvSpPr>
        <p:spPr>
          <a:xfrm>
            <a:off x="6826421" y="1532740"/>
            <a:ext cx="461010" cy="461010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82" name="Ευθεία γραμμή σύνδεσης 15">
            <a:extLst>
              <a:ext uri="{FF2B5EF4-FFF2-40B4-BE49-F238E27FC236}">
                <a16:creationId xmlns:a16="http://schemas.microsoft.com/office/drawing/2014/main" id="{300870E8-080D-68EC-6B1B-4B06A0C16A4A}"/>
              </a:ext>
            </a:extLst>
          </p:cNvPr>
          <p:cNvCxnSpPr>
            <a:cxnSpLocks/>
          </p:cNvCxnSpPr>
          <p:nvPr/>
        </p:nvCxnSpPr>
        <p:spPr>
          <a:xfrm>
            <a:off x="7059793" y="1980844"/>
            <a:ext cx="0" cy="30961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Cube 83">
            <a:extLst>
              <a:ext uri="{FF2B5EF4-FFF2-40B4-BE49-F238E27FC236}">
                <a16:creationId xmlns:a16="http://schemas.microsoft.com/office/drawing/2014/main" id="{F96DC8BD-FCB1-F4B9-89AC-36EF458510D1}"/>
              </a:ext>
            </a:extLst>
          </p:cNvPr>
          <p:cNvSpPr/>
          <p:nvPr/>
        </p:nvSpPr>
        <p:spPr>
          <a:xfrm>
            <a:off x="8754845" y="718883"/>
            <a:ext cx="252248" cy="2220691"/>
          </a:xfrm>
          <a:prstGeom prst="cube">
            <a:avLst/>
          </a:prstGeom>
          <a:solidFill>
            <a:srgbClr val="B85D2E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9EF08A22-7B29-341D-554F-DD9FAB4814B8}"/>
              </a:ext>
            </a:extLst>
          </p:cNvPr>
          <p:cNvSpPr/>
          <p:nvPr/>
        </p:nvSpPr>
        <p:spPr>
          <a:xfrm rot="5400000">
            <a:off x="9494913" y="-35079"/>
            <a:ext cx="252248" cy="2220691"/>
          </a:xfrm>
          <a:prstGeom prst="cube">
            <a:avLst/>
          </a:prstGeom>
          <a:solidFill>
            <a:srgbClr val="B85D2E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146D6DDF-9CE8-DF3B-01AF-7126D9F6D126}"/>
              </a:ext>
            </a:extLst>
          </p:cNvPr>
          <p:cNvSpPr/>
          <p:nvPr/>
        </p:nvSpPr>
        <p:spPr>
          <a:xfrm rot="2857401">
            <a:off x="9035041" y="538025"/>
            <a:ext cx="140673" cy="1694070"/>
          </a:xfrm>
          <a:prstGeom prst="cube">
            <a:avLst/>
          </a:prstGeom>
          <a:solidFill>
            <a:srgbClr val="B85D2E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87B843-075C-EB3E-92DE-92F9D6D881D3}"/>
              </a:ext>
            </a:extLst>
          </p:cNvPr>
          <p:cNvSpPr/>
          <p:nvPr/>
        </p:nvSpPr>
        <p:spPr>
          <a:xfrm rot="10800000">
            <a:off x="8432241" y="2874056"/>
            <a:ext cx="2540288" cy="243887"/>
          </a:xfrm>
          <a:custGeom>
            <a:avLst/>
            <a:gdLst>
              <a:gd name="connsiteX0" fmla="*/ 0 w 2540288"/>
              <a:gd name="connsiteY0" fmla="*/ 0 h 243887"/>
              <a:gd name="connsiteX1" fmla="*/ 609669 w 2540288"/>
              <a:gd name="connsiteY1" fmla="*/ 0 h 243887"/>
              <a:gd name="connsiteX2" fmla="*/ 1244741 w 2540288"/>
              <a:gd name="connsiteY2" fmla="*/ 0 h 243887"/>
              <a:gd name="connsiteX3" fmla="*/ 1879813 w 2540288"/>
              <a:gd name="connsiteY3" fmla="*/ 0 h 243887"/>
              <a:gd name="connsiteX4" fmla="*/ 2540288 w 2540288"/>
              <a:gd name="connsiteY4" fmla="*/ 0 h 243887"/>
              <a:gd name="connsiteX5" fmla="*/ 2540288 w 2540288"/>
              <a:gd name="connsiteY5" fmla="*/ 243887 h 243887"/>
              <a:gd name="connsiteX6" fmla="*/ 1905216 w 2540288"/>
              <a:gd name="connsiteY6" fmla="*/ 243887 h 243887"/>
              <a:gd name="connsiteX7" fmla="*/ 1320950 w 2540288"/>
              <a:gd name="connsiteY7" fmla="*/ 243887 h 243887"/>
              <a:gd name="connsiteX8" fmla="*/ 736684 w 2540288"/>
              <a:gd name="connsiteY8" fmla="*/ 243887 h 243887"/>
              <a:gd name="connsiteX9" fmla="*/ 0 w 2540288"/>
              <a:gd name="connsiteY9" fmla="*/ 243887 h 243887"/>
              <a:gd name="connsiteX10" fmla="*/ 0 w 2540288"/>
              <a:gd name="connsiteY10" fmla="*/ 0 h 24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288" h="243887" fill="none" extrusionOk="0">
                <a:moveTo>
                  <a:pt x="0" y="0"/>
                </a:moveTo>
                <a:cubicBezTo>
                  <a:pt x="198130" y="928"/>
                  <a:pt x="469505" y="2394"/>
                  <a:pt x="609669" y="0"/>
                </a:cubicBezTo>
                <a:cubicBezTo>
                  <a:pt x="749833" y="-2394"/>
                  <a:pt x="982942" y="5223"/>
                  <a:pt x="1244741" y="0"/>
                </a:cubicBezTo>
                <a:cubicBezTo>
                  <a:pt x="1506540" y="-5223"/>
                  <a:pt x="1586126" y="-21695"/>
                  <a:pt x="1879813" y="0"/>
                </a:cubicBezTo>
                <a:cubicBezTo>
                  <a:pt x="2173500" y="21695"/>
                  <a:pt x="2378182" y="25143"/>
                  <a:pt x="2540288" y="0"/>
                </a:cubicBezTo>
                <a:cubicBezTo>
                  <a:pt x="2543621" y="53012"/>
                  <a:pt x="2529444" y="191282"/>
                  <a:pt x="2540288" y="243887"/>
                </a:cubicBezTo>
                <a:cubicBezTo>
                  <a:pt x="2285806" y="248839"/>
                  <a:pt x="2161408" y="240063"/>
                  <a:pt x="1905216" y="243887"/>
                </a:cubicBezTo>
                <a:cubicBezTo>
                  <a:pt x="1649024" y="247711"/>
                  <a:pt x="1602099" y="271492"/>
                  <a:pt x="1320950" y="243887"/>
                </a:cubicBezTo>
                <a:cubicBezTo>
                  <a:pt x="1039801" y="216282"/>
                  <a:pt x="952223" y="238961"/>
                  <a:pt x="736684" y="243887"/>
                </a:cubicBezTo>
                <a:cubicBezTo>
                  <a:pt x="521145" y="248813"/>
                  <a:pt x="364665" y="219724"/>
                  <a:pt x="0" y="243887"/>
                </a:cubicBezTo>
                <a:cubicBezTo>
                  <a:pt x="10205" y="148909"/>
                  <a:pt x="-8358" y="51461"/>
                  <a:pt x="0" y="0"/>
                </a:cubicBezTo>
                <a:close/>
              </a:path>
              <a:path w="2540288" h="243887" stroke="0" extrusionOk="0">
                <a:moveTo>
                  <a:pt x="0" y="0"/>
                </a:moveTo>
                <a:cubicBezTo>
                  <a:pt x="298083" y="25577"/>
                  <a:pt x="336605" y="28884"/>
                  <a:pt x="609669" y="0"/>
                </a:cubicBezTo>
                <a:cubicBezTo>
                  <a:pt x="882733" y="-28884"/>
                  <a:pt x="957493" y="5392"/>
                  <a:pt x="1168532" y="0"/>
                </a:cubicBezTo>
                <a:cubicBezTo>
                  <a:pt x="1379571" y="-5392"/>
                  <a:pt x="1545499" y="-32797"/>
                  <a:pt x="1854410" y="0"/>
                </a:cubicBezTo>
                <a:cubicBezTo>
                  <a:pt x="2163321" y="32797"/>
                  <a:pt x="2262131" y="24410"/>
                  <a:pt x="2540288" y="0"/>
                </a:cubicBezTo>
                <a:cubicBezTo>
                  <a:pt x="2533575" y="86748"/>
                  <a:pt x="2551585" y="187083"/>
                  <a:pt x="2540288" y="243887"/>
                </a:cubicBezTo>
                <a:cubicBezTo>
                  <a:pt x="2421572" y="234259"/>
                  <a:pt x="2180837" y="265611"/>
                  <a:pt x="1956022" y="243887"/>
                </a:cubicBezTo>
                <a:cubicBezTo>
                  <a:pt x="1731207" y="222163"/>
                  <a:pt x="1545188" y="264478"/>
                  <a:pt x="1371756" y="243887"/>
                </a:cubicBezTo>
                <a:cubicBezTo>
                  <a:pt x="1198324" y="223296"/>
                  <a:pt x="973968" y="235310"/>
                  <a:pt x="685878" y="243887"/>
                </a:cubicBezTo>
                <a:cubicBezTo>
                  <a:pt x="397788" y="252464"/>
                  <a:pt x="259491" y="209655"/>
                  <a:pt x="0" y="243887"/>
                </a:cubicBezTo>
                <a:cubicBezTo>
                  <a:pt x="284" y="162654"/>
                  <a:pt x="-2875" y="107954"/>
                  <a:pt x="0" y="0"/>
                </a:cubicBezTo>
                <a:close/>
              </a:path>
            </a:pathLst>
          </a:custGeom>
          <a:ln>
            <a:solidFill>
              <a:srgbClr val="73AD3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cxnSp>
        <p:nvCxnSpPr>
          <p:cNvPr id="88" name="Ευθεία γραμμή σύνδεσης 7">
            <a:extLst>
              <a:ext uri="{FF2B5EF4-FFF2-40B4-BE49-F238E27FC236}">
                <a16:creationId xmlns:a16="http://schemas.microsoft.com/office/drawing/2014/main" id="{980779AE-51B1-99EC-D1FD-6230A3064148}"/>
              </a:ext>
            </a:extLst>
          </p:cNvPr>
          <p:cNvCxnSpPr>
            <a:cxnSpLocks/>
          </p:cNvCxnSpPr>
          <p:nvPr/>
        </p:nvCxnSpPr>
        <p:spPr>
          <a:xfrm>
            <a:off x="10131699" y="1073942"/>
            <a:ext cx="0" cy="53651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9" name="Γελαστό πρόσωπο 9">
            <a:extLst>
              <a:ext uri="{FF2B5EF4-FFF2-40B4-BE49-F238E27FC236}">
                <a16:creationId xmlns:a16="http://schemas.microsoft.com/office/drawing/2014/main" id="{24728A66-42FD-1885-60B5-1F7A3C5A8C51}"/>
              </a:ext>
            </a:extLst>
          </p:cNvPr>
          <p:cNvSpPr/>
          <p:nvPr/>
        </p:nvSpPr>
        <p:spPr>
          <a:xfrm>
            <a:off x="9899294" y="1532738"/>
            <a:ext cx="461010" cy="461010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90" name="Ευθεία γραμμή σύνδεσης 15">
            <a:extLst>
              <a:ext uri="{FF2B5EF4-FFF2-40B4-BE49-F238E27FC236}">
                <a16:creationId xmlns:a16="http://schemas.microsoft.com/office/drawing/2014/main" id="{BA441989-FCB6-AFAB-41B9-B69C78913767}"/>
              </a:ext>
            </a:extLst>
          </p:cNvPr>
          <p:cNvCxnSpPr>
            <a:cxnSpLocks/>
          </p:cNvCxnSpPr>
          <p:nvPr/>
        </p:nvCxnSpPr>
        <p:spPr>
          <a:xfrm>
            <a:off x="10132666" y="1980842"/>
            <a:ext cx="0" cy="30961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Ευθεία γραμμή σύνδεσης 37">
            <a:extLst>
              <a:ext uri="{FF2B5EF4-FFF2-40B4-BE49-F238E27FC236}">
                <a16:creationId xmlns:a16="http://schemas.microsoft.com/office/drawing/2014/main" id="{052307E3-0646-6758-8D88-287DFC7120AF}"/>
              </a:ext>
            </a:extLst>
          </p:cNvPr>
          <p:cNvCxnSpPr>
            <a:cxnSpLocks/>
          </p:cNvCxnSpPr>
          <p:nvPr/>
        </p:nvCxnSpPr>
        <p:spPr>
          <a:xfrm flipH="1">
            <a:off x="9980878" y="2064541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3" name="Cube 92">
            <a:extLst>
              <a:ext uri="{FF2B5EF4-FFF2-40B4-BE49-F238E27FC236}">
                <a16:creationId xmlns:a16="http://schemas.microsoft.com/office/drawing/2014/main" id="{C22A140F-6DA4-2BC9-5EBF-1435F2FA9BC0}"/>
              </a:ext>
            </a:extLst>
          </p:cNvPr>
          <p:cNvSpPr/>
          <p:nvPr/>
        </p:nvSpPr>
        <p:spPr>
          <a:xfrm>
            <a:off x="2503071" y="3632445"/>
            <a:ext cx="252248" cy="2220691"/>
          </a:xfrm>
          <a:prstGeom prst="cube">
            <a:avLst/>
          </a:prstGeom>
          <a:solidFill>
            <a:srgbClr val="B85D2E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8F01065B-5F1E-6CB0-CAE6-FE5D0255BBCF}"/>
              </a:ext>
            </a:extLst>
          </p:cNvPr>
          <p:cNvSpPr/>
          <p:nvPr/>
        </p:nvSpPr>
        <p:spPr>
          <a:xfrm rot="5400000">
            <a:off x="3243139" y="2878483"/>
            <a:ext cx="252248" cy="2220691"/>
          </a:xfrm>
          <a:prstGeom prst="cube">
            <a:avLst/>
          </a:prstGeom>
          <a:solidFill>
            <a:srgbClr val="B85D2E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D572B3AE-4721-0E4C-B07B-97CBAA1CDB56}"/>
              </a:ext>
            </a:extLst>
          </p:cNvPr>
          <p:cNvSpPr/>
          <p:nvPr/>
        </p:nvSpPr>
        <p:spPr>
          <a:xfrm rot="2857401">
            <a:off x="2783267" y="3451587"/>
            <a:ext cx="140673" cy="1694070"/>
          </a:xfrm>
          <a:prstGeom prst="cube">
            <a:avLst/>
          </a:prstGeom>
          <a:solidFill>
            <a:srgbClr val="B85D2E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7B08164-D4AC-B57D-8A20-99D8D7E063FD}"/>
              </a:ext>
            </a:extLst>
          </p:cNvPr>
          <p:cNvSpPr/>
          <p:nvPr/>
        </p:nvSpPr>
        <p:spPr>
          <a:xfrm rot="10800000">
            <a:off x="2180467" y="5787618"/>
            <a:ext cx="2540288" cy="243887"/>
          </a:xfrm>
          <a:custGeom>
            <a:avLst/>
            <a:gdLst>
              <a:gd name="connsiteX0" fmla="*/ 0 w 2540288"/>
              <a:gd name="connsiteY0" fmla="*/ 0 h 243887"/>
              <a:gd name="connsiteX1" fmla="*/ 609669 w 2540288"/>
              <a:gd name="connsiteY1" fmla="*/ 0 h 243887"/>
              <a:gd name="connsiteX2" fmla="*/ 1244741 w 2540288"/>
              <a:gd name="connsiteY2" fmla="*/ 0 h 243887"/>
              <a:gd name="connsiteX3" fmla="*/ 1879813 w 2540288"/>
              <a:gd name="connsiteY3" fmla="*/ 0 h 243887"/>
              <a:gd name="connsiteX4" fmla="*/ 2540288 w 2540288"/>
              <a:gd name="connsiteY4" fmla="*/ 0 h 243887"/>
              <a:gd name="connsiteX5" fmla="*/ 2540288 w 2540288"/>
              <a:gd name="connsiteY5" fmla="*/ 243887 h 243887"/>
              <a:gd name="connsiteX6" fmla="*/ 1905216 w 2540288"/>
              <a:gd name="connsiteY6" fmla="*/ 243887 h 243887"/>
              <a:gd name="connsiteX7" fmla="*/ 1320950 w 2540288"/>
              <a:gd name="connsiteY7" fmla="*/ 243887 h 243887"/>
              <a:gd name="connsiteX8" fmla="*/ 736684 w 2540288"/>
              <a:gd name="connsiteY8" fmla="*/ 243887 h 243887"/>
              <a:gd name="connsiteX9" fmla="*/ 0 w 2540288"/>
              <a:gd name="connsiteY9" fmla="*/ 243887 h 243887"/>
              <a:gd name="connsiteX10" fmla="*/ 0 w 2540288"/>
              <a:gd name="connsiteY10" fmla="*/ 0 h 24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288" h="243887" fill="none" extrusionOk="0">
                <a:moveTo>
                  <a:pt x="0" y="0"/>
                </a:moveTo>
                <a:cubicBezTo>
                  <a:pt x="198130" y="928"/>
                  <a:pt x="469505" y="2394"/>
                  <a:pt x="609669" y="0"/>
                </a:cubicBezTo>
                <a:cubicBezTo>
                  <a:pt x="749833" y="-2394"/>
                  <a:pt x="982942" y="5223"/>
                  <a:pt x="1244741" y="0"/>
                </a:cubicBezTo>
                <a:cubicBezTo>
                  <a:pt x="1506540" y="-5223"/>
                  <a:pt x="1586126" y="-21695"/>
                  <a:pt x="1879813" y="0"/>
                </a:cubicBezTo>
                <a:cubicBezTo>
                  <a:pt x="2173500" y="21695"/>
                  <a:pt x="2378182" y="25143"/>
                  <a:pt x="2540288" y="0"/>
                </a:cubicBezTo>
                <a:cubicBezTo>
                  <a:pt x="2543621" y="53012"/>
                  <a:pt x="2529444" y="191282"/>
                  <a:pt x="2540288" y="243887"/>
                </a:cubicBezTo>
                <a:cubicBezTo>
                  <a:pt x="2285806" y="248839"/>
                  <a:pt x="2161408" y="240063"/>
                  <a:pt x="1905216" y="243887"/>
                </a:cubicBezTo>
                <a:cubicBezTo>
                  <a:pt x="1649024" y="247711"/>
                  <a:pt x="1602099" y="271492"/>
                  <a:pt x="1320950" y="243887"/>
                </a:cubicBezTo>
                <a:cubicBezTo>
                  <a:pt x="1039801" y="216282"/>
                  <a:pt x="952223" y="238961"/>
                  <a:pt x="736684" y="243887"/>
                </a:cubicBezTo>
                <a:cubicBezTo>
                  <a:pt x="521145" y="248813"/>
                  <a:pt x="364665" y="219724"/>
                  <a:pt x="0" y="243887"/>
                </a:cubicBezTo>
                <a:cubicBezTo>
                  <a:pt x="10205" y="148909"/>
                  <a:pt x="-8358" y="51461"/>
                  <a:pt x="0" y="0"/>
                </a:cubicBezTo>
                <a:close/>
              </a:path>
              <a:path w="2540288" h="243887" stroke="0" extrusionOk="0">
                <a:moveTo>
                  <a:pt x="0" y="0"/>
                </a:moveTo>
                <a:cubicBezTo>
                  <a:pt x="298083" y="25577"/>
                  <a:pt x="336605" y="28884"/>
                  <a:pt x="609669" y="0"/>
                </a:cubicBezTo>
                <a:cubicBezTo>
                  <a:pt x="882733" y="-28884"/>
                  <a:pt x="957493" y="5392"/>
                  <a:pt x="1168532" y="0"/>
                </a:cubicBezTo>
                <a:cubicBezTo>
                  <a:pt x="1379571" y="-5392"/>
                  <a:pt x="1545499" y="-32797"/>
                  <a:pt x="1854410" y="0"/>
                </a:cubicBezTo>
                <a:cubicBezTo>
                  <a:pt x="2163321" y="32797"/>
                  <a:pt x="2262131" y="24410"/>
                  <a:pt x="2540288" y="0"/>
                </a:cubicBezTo>
                <a:cubicBezTo>
                  <a:pt x="2533575" y="86748"/>
                  <a:pt x="2551585" y="187083"/>
                  <a:pt x="2540288" y="243887"/>
                </a:cubicBezTo>
                <a:cubicBezTo>
                  <a:pt x="2421572" y="234259"/>
                  <a:pt x="2180837" y="265611"/>
                  <a:pt x="1956022" y="243887"/>
                </a:cubicBezTo>
                <a:cubicBezTo>
                  <a:pt x="1731207" y="222163"/>
                  <a:pt x="1545188" y="264478"/>
                  <a:pt x="1371756" y="243887"/>
                </a:cubicBezTo>
                <a:cubicBezTo>
                  <a:pt x="1198324" y="223296"/>
                  <a:pt x="973968" y="235310"/>
                  <a:pt x="685878" y="243887"/>
                </a:cubicBezTo>
                <a:cubicBezTo>
                  <a:pt x="397788" y="252464"/>
                  <a:pt x="259491" y="209655"/>
                  <a:pt x="0" y="243887"/>
                </a:cubicBezTo>
                <a:cubicBezTo>
                  <a:pt x="284" y="162654"/>
                  <a:pt x="-2875" y="107954"/>
                  <a:pt x="0" y="0"/>
                </a:cubicBezTo>
                <a:close/>
              </a:path>
            </a:pathLst>
          </a:custGeom>
          <a:ln>
            <a:solidFill>
              <a:srgbClr val="73AD3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cxnSp>
        <p:nvCxnSpPr>
          <p:cNvPr id="97" name="Ευθεία γραμμή σύνδεσης 7">
            <a:extLst>
              <a:ext uri="{FF2B5EF4-FFF2-40B4-BE49-F238E27FC236}">
                <a16:creationId xmlns:a16="http://schemas.microsoft.com/office/drawing/2014/main" id="{EDD70212-BBB6-101A-BE20-C84D9528C47F}"/>
              </a:ext>
            </a:extLst>
          </p:cNvPr>
          <p:cNvCxnSpPr>
            <a:cxnSpLocks/>
          </p:cNvCxnSpPr>
          <p:nvPr/>
        </p:nvCxnSpPr>
        <p:spPr>
          <a:xfrm>
            <a:off x="3879925" y="3987504"/>
            <a:ext cx="0" cy="53651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Γελαστό πρόσωπο 9">
            <a:extLst>
              <a:ext uri="{FF2B5EF4-FFF2-40B4-BE49-F238E27FC236}">
                <a16:creationId xmlns:a16="http://schemas.microsoft.com/office/drawing/2014/main" id="{431BF4D6-22DE-A382-E755-9591F299A779}"/>
              </a:ext>
            </a:extLst>
          </p:cNvPr>
          <p:cNvSpPr/>
          <p:nvPr/>
        </p:nvSpPr>
        <p:spPr>
          <a:xfrm>
            <a:off x="3647520" y="4446300"/>
            <a:ext cx="461010" cy="461010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99" name="Ευθεία γραμμή σύνδεσης 15">
            <a:extLst>
              <a:ext uri="{FF2B5EF4-FFF2-40B4-BE49-F238E27FC236}">
                <a16:creationId xmlns:a16="http://schemas.microsoft.com/office/drawing/2014/main" id="{8F4067A5-2AB8-C384-C7A1-6D65ADA04C96}"/>
              </a:ext>
            </a:extLst>
          </p:cNvPr>
          <p:cNvCxnSpPr>
            <a:cxnSpLocks/>
          </p:cNvCxnSpPr>
          <p:nvPr/>
        </p:nvCxnSpPr>
        <p:spPr>
          <a:xfrm>
            <a:off x="3880892" y="4894404"/>
            <a:ext cx="0" cy="30961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Ευθεία γραμμή σύνδεσης 37">
            <a:extLst>
              <a:ext uri="{FF2B5EF4-FFF2-40B4-BE49-F238E27FC236}">
                <a16:creationId xmlns:a16="http://schemas.microsoft.com/office/drawing/2014/main" id="{C6FEDADE-E0A2-7FD0-A8BC-28EB666C162F}"/>
              </a:ext>
            </a:extLst>
          </p:cNvPr>
          <p:cNvCxnSpPr>
            <a:cxnSpLocks/>
          </p:cNvCxnSpPr>
          <p:nvPr/>
        </p:nvCxnSpPr>
        <p:spPr>
          <a:xfrm flipH="1">
            <a:off x="3729104" y="4978103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Ευθεία γραμμή σύνδεσης 38">
            <a:extLst>
              <a:ext uri="{FF2B5EF4-FFF2-40B4-BE49-F238E27FC236}">
                <a16:creationId xmlns:a16="http://schemas.microsoft.com/office/drawing/2014/main" id="{7F5D90A1-35AA-ED6F-9F38-FD5B13174291}"/>
              </a:ext>
            </a:extLst>
          </p:cNvPr>
          <p:cNvCxnSpPr>
            <a:cxnSpLocks/>
          </p:cNvCxnSpPr>
          <p:nvPr/>
        </p:nvCxnSpPr>
        <p:spPr>
          <a:xfrm>
            <a:off x="3879925" y="4978103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Cube 101">
            <a:extLst>
              <a:ext uri="{FF2B5EF4-FFF2-40B4-BE49-F238E27FC236}">
                <a16:creationId xmlns:a16="http://schemas.microsoft.com/office/drawing/2014/main" id="{0942413E-3DD3-C70D-C81D-93333A8E2E1A}"/>
              </a:ext>
            </a:extLst>
          </p:cNvPr>
          <p:cNvSpPr/>
          <p:nvPr/>
        </p:nvSpPr>
        <p:spPr>
          <a:xfrm>
            <a:off x="5682084" y="3674594"/>
            <a:ext cx="252248" cy="2220691"/>
          </a:xfrm>
          <a:prstGeom prst="cube">
            <a:avLst/>
          </a:prstGeom>
          <a:solidFill>
            <a:srgbClr val="B85D2E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DB47C1A6-015C-5DA9-BA6F-FB6E4BF771D4}"/>
              </a:ext>
            </a:extLst>
          </p:cNvPr>
          <p:cNvSpPr/>
          <p:nvPr/>
        </p:nvSpPr>
        <p:spPr>
          <a:xfrm rot="5400000">
            <a:off x="6422152" y="2920632"/>
            <a:ext cx="252248" cy="2220691"/>
          </a:xfrm>
          <a:prstGeom prst="cube">
            <a:avLst/>
          </a:prstGeom>
          <a:solidFill>
            <a:srgbClr val="B85D2E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04" name="Cube 103">
            <a:extLst>
              <a:ext uri="{FF2B5EF4-FFF2-40B4-BE49-F238E27FC236}">
                <a16:creationId xmlns:a16="http://schemas.microsoft.com/office/drawing/2014/main" id="{C50DEFE3-F81D-0458-EAA8-E0F5E181EEC9}"/>
              </a:ext>
            </a:extLst>
          </p:cNvPr>
          <p:cNvSpPr/>
          <p:nvPr/>
        </p:nvSpPr>
        <p:spPr>
          <a:xfrm rot="2857401">
            <a:off x="5962280" y="3493736"/>
            <a:ext cx="140673" cy="1694070"/>
          </a:xfrm>
          <a:prstGeom prst="cube">
            <a:avLst/>
          </a:prstGeom>
          <a:solidFill>
            <a:srgbClr val="B85D2E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673F4FD-537F-63CD-5BF1-A43E41581F63}"/>
              </a:ext>
            </a:extLst>
          </p:cNvPr>
          <p:cNvSpPr/>
          <p:nvPr/>
        </p:nvSpPr>
        <p:spPr>
          <a:xfrm rot="10800000">
            <a:off x="5359480" y="5829767"/>
            <a:ext cx="2540288" cy="243887"/>
          </a:xfrm>
          <a:custGeom>
            <a:avLst/>
            <a:gdLst>
              <a:gd name="connsiteX0" fmla="*/ 0 w 2540288"/>
              <a:gd name="connsiteY0" fmla="*/ 0 h 243887"/>
              <a:gd name="connsiteX1" fmla="*/ 609669 w 2540288"/>
              <a:gd name="connsiteY1" fmla="*/ 0 h 243887"/>
              <a:gd name="connsiteX2" fmla="*/ 1244741 w 2540288"/>
              <a:gd name="connsiteY2" fmla="*/ 0 h 243887"/>
              <a:gd name="connsiteX3" fmla="*/ 1879813 w 2540288"/>
              <a:gd name="connsiteY3" fmla="*/ 0 h 243887"/>
              <a:gd name="connsiteX4" fmla="*/ 2540288 w 2540288"/>
              <a:gd name="connsiteY4" fmla="*/ 0 h 243887"/>
              <a:gd name="connsiteX5" fmla="*/ 2540288 w 2540288"/>
              <a:gd name="connsiteY5" fmla="*/ 243887 h 243887"/>
              <a:gd name="connsiteX6" fmla="*/ 1905216 w 2540288"/>
              <a:gd name="connsiteY6" fmla="*/ 243887 h 243887"/>
              <a:gd name="connsiteX7" fmla="*/ 1320950 w 2540288"/>
              <a:gd name="connsiteY7" fmla="*/ 243887 h 243887"/>
              <a:gd name="connsiteX8" fmla="*/ 736684 w 2540288"/>
              <a:gd name="connsiteY8" fmla="*/ 243887 h 243887"/>
              <a:gd name="connsiteX9" fmla="*/ 0 w 2540288"/>
              <a:gd name="connsiteY9" fmla="*/ 243887 h 243887"/>
              <a:gd name="connsiteX10" fmla="*/ 0 w 2540288"/>
              <a:gd name="connsiteY10" fmla="*/ 0 h 24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288" h="243887" fill="none" extrusionOk="0">
                <a:moveTo>
                  <a:pt x="0" y="0"/>
                </a:moveTo>
                <a:cubicBezTo>
                  <a:pt x="198130" y="928"/>
                  <a:pt x="469505" y="2394"/>
                  <a:pt x="609669" y="0"/>
                </a:cubicBezTo>
                <a:cubicBezTo>
                  <a:pt x="749833" y="-2394"/>
                  <a:pt x="982942" y="5223"/>
                  <a:pt x="1244741" y="0"/>
                </a:cubicBezTo>
                <a:cubicBezTo>
                  <a:pt x="1506540" y="-5223"/>
                  <a:pt x="1586126" y="-21695"/>
                  <a:pt x="1879813" y="0"/>
                </a:cubicBezTo>
                <a:cubicBezTo>
                  <a:pt x="2173500" y="21695"/>
                  <a:pt x="2378182" y="25143"/>
                  <a:pt x="2540288" y="0"/>
                </a:cubicBezTo>
                <a:cubicBezTo>
                  <a:pt x="2543621" y="53012"/>
                  <a:pt x="2529444" y="191282"/>
                  <a:pt x="2540288" y="243887"/>
                </a:cubicBezTo>
                <a:cubicBezTo>
                  <a:pt x="2285806" y="248839"/>
                  <a:pt x="2161408" y="240063"/>
                  <a:pt x="1905216" y="243887"/>
                </a:cubicBezTo>
                <a:cubicBezTo>
                  <a:pt x="1649024" y="247711"/>
                  <a:pt x="1602099" y="271492"/>
                  <a:pt x="1320950" y="243887"/>
                </a:cubicBezTo>
                <a:cubicBezTo>
                  <a:pt x="1039801" y="216282"/>
                  <a:pt x="952223" y="238961"/>
                  <a:pt x="736684" y="243887"/>
                </a:cubicBezTo>
                <a:cubicBezTo>
                  <a:pt x="521145" y="248813"/>
                  <a:pt x="364665" y="219724"/>
                  <a:pt x="0" y="243887"/>
                </a:cubicBezTo>
                <a:cubicBezTo>
                  <a:pt x="10205" y="148909"/>
                  <a:pt x="-8358" y="51461"/>
                  <a:pt x="0" y="0"/>
                </a:cubicBezTo>
                <a:close/>
              </a:path>
              <a:path w="2540288" h="243887" stroke="0" extrusionOk="0">
                <a:moveTo>
                  <a:pt x="0" y="0"/>
                </a:moveTo>
                <a:cubicBezTo>
                  <a:pt x="298083" y="25577"/>
                  <a:pt x="336605" y="28884"/>
                  <a:pt x="609669" y="0"/>
                </a:cubicBezTo>
                <a:cubicBezTo>
                  <a:pt x="882733" y="-28884"/>
                  <a:pt x="957493" y="5392"/>
                  <a:pt x="1168532" y="0"/>
                </a:cubicBezTo>
                <a:cubicBezTo>
                  <a:pt x="1379571" y="-5392"/>
                  <a:pt x="1545499" y="-32797"/>
                  <a:pt x="1854410" y="0"/>
                </a:cubicBezTo>
                <a:cubicBezTo>
                  <a:pt x="2163321" y="32797"/>
                  <a:pt x="2262131" y="24410"/>
                  <a:pt x="2540288" y="0"/>
                </a:cubicBezTo>
                <a:cubicBezTo>
                  <a:pt x="2533575" y="86748"/>
                  <a:pt x="2551585" y="187083"/>
                  <a:pt x="2540288" y="243887"/>
                </a:cubicBezTo>
                <a:cubicBezTo>
                  <a:pt x="2421572" y="234259"/>
                  <a:pt x="2180837" y="265611"/>
                  <a:pt x="1956022" y="243887"/>
                </a:cubicBezTo>
                <a:cubicBezTo>
                  <a:pt x="1731207" y="222163"/>
                  <a:pt x="1545188" y="264478"/>
                  <a:pt x="1371756" y="243887"/>
                </a:cubicBezTo>
                <a:cubicBezTo>
                  <a:pt x="1198324" y="223296"/>
                  <a:pt x="973968" y="235310"/>
                  <a:pt x="685878" y="243887"/>
                </a:cubicBezTo>
                <a:cubicBezTo>
                  <a:pt x="397788" y="252464"/>
                  <a:pt x="259491" y="209655"/>
                  <a:pt x="0" y="243887"/>
                </a:cubicBezTo>
                <a:cubicBezTo>
                  <a:pt x="284" y="162654"/>
                  <a:pt x="-2875" y="107954"/>
                  <a:pt x="0" y="0"/>
                </a:cubicBezTo>
                <a:close/>
              </a:path>
            </a:pathLst>
          </a:custGeom>
          <a:ln>
            <a:solidFill>
              <a:srgbClr val="73AD3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cxnSp>
        <p:nvCxnSpPr>
          <p:cNvPr id="106" name="Ευθεία γραμμή σύνδεσης 7">
            <a:extLst>
              <a:ext uri="{FF2B5EF4-FFF2-40B4-BE49-F238E27FC236}">
                <a16:creationId xmlns:a16="http://schemas.microsoft.com/office/drawing/2014/main" id="{64FA57C1-CF60-F075-5969-0A2645AF0889}"/>
              </a:ext>
            </a:extLst>
          </p:cNvPr>
          <p:cNvCxnSpPr>
            <a:cxnSpLocks/>
          </p:cNvCxnSpPr>
          <p:nvPr/>
        </p:nvCxnSpPr>
        <p:spPr>
          <a:xfrm>
            <a:off x="7058938" y="4029653"/>
            <a:ext cx="0" cy="53651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7" name="Γελαστό πρόσωπο 9">
            <a:extLst>
              <a:ext uri="{FF2B5EF4-FFF2-40B4-BE49-F238E27FC236}">
                <a16:creationId xmlns:a16="http://schemas.microsoft.com/office/drawing/2014/main" id="{106F58BB-962B-A6A9-B4EF-1E08C459C723}"/>
              </a:ext>
            </a:extLst>
          </p:cNvPr>
          <p:cNvSpPr/>
          <p:nvPr/>
        </p:nvSpPr>
        <p:spPr>
          <a:xfrm>
            <a:off x="6826533" y="4488449"/>
            <a:ext cx="461010" cy="461010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08" name="Ευθεία γραμμή σύνδεσης 15">
            <a:extLst>
              <a:ext uri="{FF2B5EF4-FFF2-40B4-BE49-F238E27FC236}">
                <a16:creationId xmlns:a16="http://schemas.microsoft.com/office/drawing/2014/main" id="{83C2D110-DF6E-58B8-2356-149F72F634C0}"/>
              </a:ext>
            </a:extLst>
          </p:cNvPr>
          <p:cNvCxnSpPr>
            <a:cxnSpLocks/>
          </p:cNvCxnSpPr>
          <p:nvPr/>
        </p:nvCxnSpPr>
        <p:spPr>
          <a:xfrm>
            <a:off x="7059905" y="4936553"/>
            <a:ext cx="0" cy="30961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Ευθεία γραμμή σύνδεσης 37">
            <a:extLst>
              <a:ext uri="{FF2B5EF4-FFF2-40B4-BE49-F238E27FC236}">
                <a16:creationId xmlns:a16="http://schemas.microsoft.com/office/drawing/2014/main" id="{1475727D-315D-E99E-FBD0-0C64294526FE}"/>
              </a:ext>
            </a:extLst>
          </p:cNvPr>
          <p:cNvCxnSpPr>
            <a:cxnSpLocks/>
          </p:cNvCxnSpPr>
          <p:nvPr/>
        </p:nvCxnSpPr>
        <p:spPr>
          <a:xfrm flipH="1">
            <a:off x="6908117" y="5020252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Ευθεία γραμμή σύνδεσης 38">
            <a:extLst>
              <a:ext uri="{FF2B5EF4-FFF2-40B4-BE49-F238E27FC236}">
                <a16:creationId xmlns:a16="http://schemas.microsoft.com/office/drawing/2014/main" id="{4BAFFE3F-5E0F-DD20-D4A0-76E40D08B46A}"/>
              </a:ext>
            </a:extLst>
          </p:cNvPr>
          <p:cNvCxnSpPr>
            <a:cxnSpLocks/>
          </p:cNvCxnSpPr>
          <p:nvPr/>
        </p:nvCxnSpPr>
        <p:spPr>
          <a:xfrm>
            <a:off x="7058938" y="5020252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Ευθεία γραμμή σύνδεσης 47">
            <a:extLst>
              <a:ext uri="{FF2B5EF4-FFF2-40B4-BE49-F238E27FC236}">
                <a16:creationId xmlns:a16="http://schemas.microsoft.com/office/drawing/2014/main" id="{EB86C2A3-F895-61D9-FFCF-1A8FB5AF6CAE}"/>
              </a:ext>
            </a:extLst>
          </p:cNvPr>
          <p:cNvCxnSpPr>
            <a:cxnSpLocks/>
          </p:cNvCxnSpPr>
          <p:nvPr/>
        </p:nvCxnSpPr>
        <p:spPr>
          <a:xfrm flipH="1">
            <a:off x="6913903" y="5241021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Cube 111">
            <a:extLst>
              <a:ext uri="{FF2B5EF4-FFF2-40B4-BE49-F238E27FC236}">
                <a16:creationId xmlns:a16="http://schemas.microsoft.com/office/drawing/2014/main" id="{5A4909D6-FB1F-EC58-589A-0D745A19E9BA}"/>
              </a:ext>
            </a:extLst>
          </p:cNvPr>
          <p:cNvSpPr/>
          <p:nvPr/>
        </p:nvSpPr>
        <p:spPr>
          <a:xfrm>
            <a:off x="8754845" y="3647147"/>
            <a:ext cx="252248" cy="2220691"/>
          </a:xfrm>
          <a:prstGeom prst="cube">
            <a:avLst/>
          </a:prstGeom>
          <a:solidFill>
            <a:srgbClr val="B85D2E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2E969367-D0F4-5DFE-98C2-4A36573C0A56}"/>
              </a:ext>
            </a:extLst>
          </p:cNvPr>
          <p:cNvSpPr/>
          <p:nvPr/>
        </p:nvSpPr>
        <p:spPr>
          <a:xfrm rot="5400000">
            <a:off x="9494913" y="2893185"/>
            <a:ext cx="252248" cy="2220691"/>
          </a:xfrm>
          <a:prstGeom prst="cube">
            <a:avLst/>
          </a:prstGeom>
          <a:solidFill>
            <a:srgbClr val="B85D2E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D6B07E26-11BA-41BB-A104-67178DE89254}"/>
              </a:ext>
            </a:extLst>
          </p:cNvPr>
          <p:cNvSpPr/>
          <p:nvPr/>
        </p:nvSpPr>
        <p:spPr>
          <a:xfrm rot="2857401">
            <a:off x="9035041" y="3466289"/>
            <a:ext cx="140673" cy="1694070"/>
          </a:xfrm>
          <a:prstGeom prst="cube">
            <a:avLst/>
          </a:prstGeom>
          <a:solidFill>
            <a:srgbClr val="B85D2E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97DD41C-FFCC-8781-AC65-ED1A62B49BBE}"/>
              </a:ext>
            </a:extLst>
          </p:cNvPr>
          <p:cNvSpPr/>
          <p:nvPr/>
        </p:nvSpPr>
        <p:spPr>
          <a:xfrm rot="10800000">
            <a:off x="8432241" y="5802320"/>
            <a:ext cx="2540288" cy="243887"/>
          </a:xfrm>
          <a:custGeom>
            <a:avLst/>
            <a:gdLst>
              <a:gd name="connsiteX0" fmla="*/ 0 w 2540288"/>
              <a:gd name="connsiteY0" fmla="*/ 0 h 243887"/>
              <a:gd name="connsiteX1" fmla="*/ 609669 w 2540288"/>
              <a:gd name="connsiteY1" fmla="*/ 0 h 243887"/>
              <a:gd name="connsiteX2" fmla="*/ 1244741 w 2540288"/>
              <a:gd name="connsiteY2" fmla="*/ 0 h 243887"/>
              <a:gd name="connsiteX3" fmla="*/ 1879813 w 2540288"/>
              <a:gd name="connsiteY3" fmla="*/ 0 h 243887"/>
              <a:gd name="connsiteX4" fmla="*/ 2540288 w 2540288"/>
              <a:gd name="connsiteY4" fmla="*/ 0 h 243887"/>
              <a:gd name="connsiteX5" fmla="*/ 2540288 w 2540288"/>
              <a:gd name="connsiteY5" fmla="*/ 243887 h 243887"/>
              <a:gd name="connsiteX6" fmla="*/ 1905216 w 2540288"/>
              <a:gd name="connsiteY6" fmla="*/ 243887 h 243887"/>
              <a:gd name="connsiteX7" fmla="*/ 1320950 w 2540288"/>
              <a:gd name="connsiteY7" fmla="*/ 243887 h 243887"/>
              <a:gd name="connsiteX8" fmla="*/ 736684 w 2540288"/>
              <a:gd name="connsiteY8" fmla="*/ 243887 h 243887"/>
              <a:gd name="connsiteX9" fmla="*/ 0 w 2540288"/>
              <a:gd name="connsiteY9" fmla="*/ 243887 h 243887"/>
              <a:gd name="connsiteX10" fmla="*/ 0 w 2540288"/>
              <a:gd name="connsiteY10" fmla="*/ 0 h 24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288" h="243887" fill="none" extrusionOk="0">
                <a:moveTo>
                  <a:pt x="0" y="0"/>
                </a:moveTo>
                <a:cubicBezTo>
                  <a:pt x="198130" y="928"/>
                  <a:pt x="469505" y="2394"/>
                  <a:pt x="609669" y="0"/>
                </a:cubicBezTo>
                <a:cubicBezTo>
                  <a:pt x="749833" y="-2394"/>
                  <a:pt x="982942" y="5223"/>
                  <a:pt x="1244741" y="0"/>
                </a:cubicBezTo>
                <a:cubicBezTo>
                  <a:pt x="1506540" y="-5223"/>
                  <a:pt x="1586126" y="-21695"/>
                  <a:pt x="1879813" y="0"/>
                </a:cubicBezTo>
                <a:cubicBezTo>
                  <a:pt x="2173500" y="21695"/>
                  <a:pt x="2378182" y="25143"/>
                  <a:pt x="2540288" y="0"/>
                </a:cubicBezTo>
                <a:cubicBezTo>
                  <a:pt x="2543621" y="53012"/>
                  <a:pt x="2529444" y="191282"/>
                  <a:pt x="2540288" y="243887"/>
                </a:cubicBezTo>
                <a:cubicBezTo>
                  <a:pt x="2285806" y="248839"/>
                  <a:pt x="2161408" y="240063"/>
                  <a:pt x="1905216" y="243887"/>
                </a:cubicBezTo>
                <a:cubicBezTo>
                  <a:pt x="1649024" y="247711"/>
                  <a:pt x="1602099" y="271492"/>
                  <a:pt x="1320950" y="243887"/>
                </a:cubicBezTo>
                <a:cubicBezTo>
                  <a:pt x="1039801" y="216282"/>
                  <a:pt x="952223" y="238961"/>
                  <a:pt x="736684" y="243887"/>
                </a:cubicBezTo>
                <a:cubicBezTo>
                  <a:pt x="521145" y="248813"/>
                  <a:pt x="364665" y="219724"/>
                  <a:pt x="0" y="243887"/>
                </a:cubicBezTo>
                <a:cubicBezTo>
                  <a:pt x="10205" y="148909"/>
                  <a:pt x="-8358" y="51461"/>
                  <a:pt x="0" y="0"/>
                </a:cubicBezTo>
                <a:close/>
              </a:path>
              <a:path w="2540288" h="243887" stroke="0" extrusionOk="0">
                <a:moveTo>
                  <a:pt x="0" y="0"/>
                </a:moveTo>
                <a:cubicBezTo>
                  <a:pt x="298083" y="25577"/>
                  <a:pt x="336605" y="28884"/>
                  <a:pt x="609669" y="0"/>
                </a:cubicBezTo>
                <a:cubicBezTo>
                  <a:pt x="882733" y="-28884"/>
                  <a:pt x="957493" y="5392"/>
                  <a:pt x="1168532" y="0"/>
                </a:cubicBezTo>
                <a:cubicBezTo>
                  <a:pt x="1379571" y="-5392"/>
                  <a:pt x="1545499" y="-32797"/>
                  <a:pt x="1854410" y="0"/>
                </a:cubicBezTo>
                <a:cubicBezTo>
                  <a:pt x="2163321" y="32797"/>
                  <a:pt x="2262131" y="24410"/>
                  <a:pt x="2540288" y="0"/>
                </a:cubicBezTo>
                <a:cubicBezTo>
                  <a:pt x="2533575" y="86748"/>
                  <a:pt x="2551585" y="187083"/>
                  <a:pt x="2540288" y="243887"/>
                </a:cubicBezTo>
                <a:cubicBezTo>
                  <a:pt x="2421572" y="234259"/>
                  <a:pt x="2180837" y="265611"/>
                  <a:pt x="1956022" y="243887"/>
                </a:cubicBezTo>
                <a:cubicBezTo>
                  <a:pt x="1731207" y="222163"/>
                  <a:pt x="1545188" y="264478"/>
                  <a:pt x="1371756" y="243887"/>
                </a:cubicBezTo>
                <a:cubicBezTo>
                  <a:pt x="1198324" y="223296"/>
                  <a:pt x="973968" y="235310"/>
                  <a:pt x="685878" y="243887"/>
                </a:cubicBezTo>
                <a:cubicBezTo>
                  <a:pt x="397788" y="252464"/>
                  <a:pt x="259491" y="209655"/>
                  <a:pt x="0" y="243887"/>
                </a:cubicBezTo>
                <a:cubicBezTo>
                  <a:pt x="284" y="162654"/>
                  <a:pt x="-2875" y="107954"/>
                  <a:pt x="0" y="0"/>
                </a:cubicBezTo>
                <a:close/>
              </a:path>
            </a:pathLst>
          </a:custGeom>
          <a:ln>
            <a:solidFill>
              <a:srgbClr val="73AD3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cxnSp>
        <p:nvCxnSpPr>
          <p:cNvPr id="116" name="Ευθεία γραμμή σύνδεσης 7">
            <a:extLst>
              <a:ext uri="{FF2B5EF4-FFF2-40B4-BE49-F238E27FC236}">
                <a16:creationId xmlns:a16="http://schemas.microsoft.com/office/drawing/2014/main" id="{5CD2F4FF-3DB4-8004-79C7-F71C601B1F26}"/>
              </a:ext>
            </a:extLst>
          </p:cNvPr>
          <p:cNvCxnSpPr>
            <a:cxnSpLocks/>
          </p:cNvCxnSpPr>
          <p:nvPr/>
        </p:nvCxnSpPr>
        <p:spPr>
          <a:xfrm>
            <a:off x="10131699" y="4002206"/>
            <a:ext cx="0" cy="53651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Γελαστό πρόσωπο 9">
            <a:extLst>
              <a:ext uri="{FF2B5EF4-FFF2-40B4-BE49-F238E27FC236}">
                <a16:creationId xmlns:a16="http://schemas.microsoft.com/office/drawing/2014/main" id="{F077DAAB-EE21-2C17-3C0B-A851DD21FF45}"/>
              </a:ext>
            </a:extLst>
          </p:cNvPr>
          <p:cNvSpPr/>
          <p:nvPr/>
        </p:nvSpPr>
        <p:spPr>
          <a:xfrm>
            <a:off x="9899294" y="4461002"/>
            <a:ext cx="461010" cy="461010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8" name="Ευθεία γραμμή σύνδεσης 15">
            <a:extLst>
              <a:ext uri="{FF2B5EF4-FFF2-40B4-BE49-F238E27FC236}">
                <a16:creationId xmlns:a16="http://schemas.microsoft.com/office/drawing/2014/main" id="{5B2C1F9E-C903-597D-100E-533B40983764}"/>
              </a:ext>
            </a:extLst>
          </p:cNvPr>
          <p:cNvCxnSpPr>
            <a:cxnSpLocks/>
          </p:cNvCxnSpPr>
          <p:nvPr/>
        </p:nvCxnSpPr>
        <p:spPr>
          <a:xfrm>
            <a:off x="10132666" y="4909106"/>
            <a:ext cx="0" cy="30961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Ευθεία γραμμή σύνδεσης 37">
            <a:extLst>
              <a:ext uri="{FF2B5EF4-FFF2-40B4-BE49-F238E27FC236}">
                <a16:creationId xmlns:a16="http://schemas.microsoft.com/office/drawing/2014/main" id="{78791108-0B4B-2037-36BE-EF82F8584BEC}"/>
              </a:ext>
            </a:extLst>
          </p:cNvPr>
          <p:cNvCxnSpPr>
            <a:cxnSpLocks/>
          </p:cNvCxnSpPr>
          <p:nvPr/>
        </p:nvCxnSpPr>
        <p:spPr>
          <a:xfrm flipH="1">
            <a:off x="9980878" y="4992805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Ευθεία γραμμή σύνδεσης 38">
            <a:extLst>
              <a:ext uri="{FF2B5EF4-FFF2-40B4-BE49-F238E27FC236}">
                <a16:creationId xmlns:a16="http://schemas.microsoft.com/office/drawing/2014/main" id="{5CB92FE8-7469-C69B-62C3-B6BB890C7903}"/>
              </a:ext>
            </a:extLst>
          </p:cNvPr>
          <p:cNvCxnSpPr>
            <a:cxnSpLocks/>
          </p:cNvCxnSpPr>
          <p:nvPr/>
        </p:nvCxnSpPr>
        <p:spPr>
          <a:xfrm>
            <a:off x="10131699" y="4992805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Ευθεία γραμμή σύνδεσης 47">
            <a:extLst>
              <a:ext uri="{FF2B5EF4-FFF2-40B4-BE49-F238E27FC236}">
                <a16:creationId xmlns:a16="http://schemas.microsoft.com/office/drawing/2014/main" id="{8302C785-74A8-4BE5-FE80-87BAE0B0F934}"/>
              </a:ext>
            </a:extLst>
          </p:cNvPr>
          <p:cNvCxnSpPr>
            <a:cxnSpLocks/>
          </p:cNvCxnSpPr>
          <p:nvPr/>
        </p:nvCxnSpPr>
        <p:spPr>
          <a:xfrm flipH="1">
            <a:off x="9986664" y="5213574"/>
            <a:ext cx="152400" cy="16847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22" name="Εικόνα 64" descr="Εικόνα που περιέχει κείμενο, ανυσματικά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FEFC5F91-E037-3C8B-5536-02C537768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77" y="4975367"/>
            <a:ext cx="935499" cy="935499"/>
          </a:xfrm>
          <a:prstGeom prst="rect">
            <a:avLst/>
          </a:prstGeom>
        </p:spPr>
      </p:pic>
      <p:sp>
        <p:nvSpPr>
          <p:cNvPr id="128" name="Cube 127">
            <a:extLst>
              <a:ext uri="{FF2B5EF4-FFF2-40B4-BE49-F238E27FC236}">
                <a16:creationId xmlns:a16="http://schemas.microsoft.com/office/drawing/2014/main" id="{02799FCE-2490-F025-7942-AFFE508759E1}"/>
              </a:ext>
            </a:extLst>
          </p:cNvPr>
          <p:cNvSpPr/>
          <p:nvPr/>
        </p:nvSpPr>
        <p:spPr>
          <a:xfrm>
            <a:off x="-89282" y="1053215"/>
            <a:ext cx="252248" cy="2220691"/>
          </a:xfrm>
          <a:prstGeom prst="cube">
            <a:avLst/>
          </a:prstGeom>
          <a:solidFill>
            <a:srgbClr val="B85D2E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29" name="Cube 128">
            <a:extLst>
              <a:ext uri="{FF2B5EF4-FFF2-40B4-BE49-F238E27FC236}">
                <a16:creationId xmlns:a16="http://schemas.microsoft.com/office/drawing/2014/main" id="{CAAACE82-AC2F-EA10-E142-60B1E78B3667}"/>
              </a:ext>
            </a:extLst>
          </p:cNvPr>
          <p:cNvSpPr/>
          <p:nvPr/>
        </p:nvSpPr>
        <p:spPr>
          <a:xfrm rot="5400000">
            <a:off x="650786" y="299253"/>
            <a:ext cx="252248" cy="2220691"/>
          </a:xfrm>
          <a:prstGeom prst="cube">
            <a:avLst/>
          </a:prstGeom>
          <a:solidFill>
            <a:srgbClr val="B85D2E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30" name="Cube 129">
            <a:extLst>
              <a:ext uri="{FF2B5EF4-FFF2-40B4-BE49-F238E27FC236}">
                <a16:creationId xmlns:a16="http://schemas.microsoft.com/office/drawing/2014/main" id="{B864CAF0-1453-E365-E862-E7C8375441FA}"/>
              </a:ext>
            </a:extLst>
          </p:cNvPr>
          <p:cNvSpPr/>
          <p:nvPr/>
        </p:nvSpPr>
        <p:spPr>
          <a:xfrm rot="2857401">
            <a:off x="190914" y="872357"/>
            <a:ext cx="140673" cy="1694070"/>
          </a:xfrm>
          <a:prstGeom prst="cube">
            <a:avLst/>
          </a:prstGeom>
          <a:solidFill>
            <a:srgbClr val="B85D2E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462670D-84A3-D536-DBCB-020C5654188F}"/>
              </a:ext>
            </a:extLst>
          </p:cNvPr>
          <p:cNvSpPr/>
          <p:nvPr/>
        </p:nvSpPr>
        <p:spPr>
          <a:xfrm rot="10800000">
            <a:off x="-411886" y="3208388"/>
            <a:ext cx="2540288" cy="243887"/>
          </a:xfrm>
          <a:custGeom>
            <a:avLst/>
            <a:gdLst>
              <a:gd name="connsiteX0" fmla="*/ 0 w 2540288"/>
              <a:gd name="connsiteY0" fmla="*/ 0 h 243887"/>
              <a:gd name="connsiteX1" fmla="*/ 609669 w 2540288"/>
              <a:gd name="connsiteY1" fmla="*/ 0 h 243887"/>
              <a:gd name="connsiteX2" fmla="*/ 1244741 w 2540288"/>
              <a:gd name="connsiteY2" fmla="*/ 0 h 243887"/>
              <a:gd name="connsiteX3" fmla="*/ 1879813 w 2540288"/>
              <a:gd name="connsiteY3" fmla="*/ 0 h 243887"/>
              <a:gd name="connsiteX4" fmla="*/ 2540288 w 2540288"/>
              <a:gd name="connsiteY4" fmla="*/ 0 h 243887"/>
              <a:gd name="connsiteX5" fmla="*/ 2540288 w 2540288"/>
              <a:gd name="connsiteY5" fmla="*/ 243887 h 243887"/>
              <a:gd name="connsiteX6" fmla="*/ 1905216 w 2540288"/>
              <a:gd name="connsiteY6" fmla="*/ 243887 h 243887"/>
              <a:gd name="connsiteX7" fmla="*/ 1320950 w 2540288"/>
              <a:gd name="connsiteY7" fmla="*/ 243887 h 243887"/>
              <a:gd name="connsiteX8" fmla="*/ 736684 w 2540288"/>
              <a:gd name="connsiteY8" fmla="*/ 243887 h 243887"/>
              <a:gd name="connsiteX9" fmla="*/ 0 w 2540288"/>
              <a:gd name="connsiteY9" fmla="*/ 243887 h 243887"/>
              <a:gd name="connsiteX10" fmla="*/ 0 w 2540288"/>
              <a:gd name="connsiteY10" fmla="*/ 0 h 24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288" h="243887" fill="none" extrusionOk="0">
                <a:moveTo>
                  <a:pt x="0" y="0"/>
                </a:moveTo>
                <a:cubicBezTo>
                  <a:pt x="198130" y="928"/>
                  <a:pt x="469505" y="2394"/>
                  <a:pt x="609669" y="0"/>
                </a:cubicBezTo>
                <a:cubicBezTo>
                  <a:pt x="749833" y="-2394"/>
                  <a:pt x="982942" y="5223"/>
                  <a:pt x="1244741" y="0"/>
                </a:cubicBezTo>
                <a:cubicBezTo>
                  <a:pt x="1506540" y="-5223"/>
                  <a:pt x="1586126" y="-21695"/>
                  <a:pt x="1879813" y="0"/>
                </a:cubicBezTo>
                <a:cubicBezTo>
                  <a:pt x="2173500" y="21695"/>
                  <a:pt x="2378182" y="25143"/>
                  <a:pt x="2540288" y="0"/>
                </a:cubicBezTo>
                <a:cubicBezTo>
                  <a:pt x="2543621" y="53012"/>
                  <a:pt x="2529444" y="191282"/>
                  <a:pt x="2540288" y="243887"/>
                </a:cubicBezTo>
                <a:cubicBezTo>
                  <a:pt x="2285806" y="248839"/>
                  <a:pt x="2161408" y="240063"/>
                  <a:pt x="1905216" y="243887"/>
                </a:cubicBezTo>
                <a:cubicBezTo>
                  <a:pt x="1649024" y="247711"/>
                  <a:pt x="1602099" y="271492"/>
                  <a:pt x="1320950" y="243887"/>
                </a:cubicBezTo>
                <a:cubicBezTo>
                  <a:pt x="1039801" y="216282"/>
                  <a:pt x="952223" y="238961"/>
                  <a:pt x="736684" y="243887"/>
                </a:cubicBezTo>
                <a:cubicBezTo>
                  <a:pt x="521145" y="248813"/>
                  <a:pt x="364665" y="219724"/>
                  <a:pt x="0" y="243887"/>
                </a:cubicBezTo>
                <a:cubicBezTo>
                  <a:pt x="10205" y="148909"/>
                  <a:pt x="-8358" y="51461"/>
                  <a:pt x="0" y="0"/>
                </a:cubicBezTo>
                <a:close/>
              </a:path>
              <a:path w="2540288" h="243887" stroke="0" extrusionOk="0">
                <a:moveTo>
                  <a:pt x="0" y="0"/>
                </a:moveTo>
                <a:cubicBezTo>
                  <a:pt x="298083" y="25577"/>
                  <a:pt x="336605" y="28884"/>
                  <a:pt x="609669" y="0"/>
                </a:cubicBezTo>
                <a:cubicBezTo>
                  <a:pt x="882733" y="-28884"/>
                  <a:pt x="957493" y="5392"/>
                  <a:pt x="1168532" y="0"/>
                </a:cubicBezTo>
                <a:cubicBezTo>
                  <a:pt x="1379571" y="-5392"/>
                  <a:pt x="1545499" y="-32797"/>
                  <a:pt x="1854410" y="0"/>
                </a:cubicBezTo>
                <a:cubicBezTo>
                  <a:pt x="2163321" y="32797"/>
                  <a:pt x="2262131" y="24410"/>
                  <a:pt x="2540288" y="0"/>
                </a:cubicBezTo>
                <a:cubicBezTo>
                  <a:pt x="2533575" y="86748"/>
                  <a:pt x="2551585" y="187083"/>
                  <a:pt x="2540288" y="243887"/>
                </a:cubicBezTo>
                <a:cubicBezTo>
                  <a:pt x="2421572" y="234259"/>
                  <a:pt x="2180837" y="265611"/>
                  <a:pt x="1956022" y="243887"/>
                </a:cubicBezTo>
                <a:cubicBezTo>
                  <a:pt x="1731207" y="222163"/>
                  <a:pt x="1545188" y="264478"/>
                  <a:pt x="1371756" y="243887"/>
                </a:cubicBezTo>
                <a:cubicBezTo>
                  <a:pt x="1198324" y="223296"/>
                  <a:pt x="973968" y="235310"/>
                  <a:pt x="685878" y="243887"/>
                </a:cubicBezTo>
                <a:cubicBezTo>
                  <a:pt x="397788" y="252464"/>
                  <a:pt x="259491" y="209655"/>
                  <a:pt x="0" y="243887"/>
                </a:cubicBezTo>
                <a:cubicBezTo>
                  <a:pt x="284" y="162654"/>
                  <a:pt x="-2875" y="107954"/>
                  <a:pt x="0" y="0"/>
                </a:cubicBezTo>
                <a:close/>
              </a:path>
            </a:pathLst>
          </a:custGeom>
          <a:ln>
            <a:solidFill>
              <a:srgbClr val="73AD3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cxnSp>
        <p:nvCxnSpPr>
          <p:cNvPr id="132" name="Ευθεία γραμμή σύνδεσης 7">
            <a:extLst>
              <a:ext uri="{FF2B5EF4-FFF2-40B4-BE49-F238E27FC236}">
                <a16:creationId xmlns:a16="http://schemas.microsoft.com/office/drawing/2014/main" id="{6D22A660-C818-FED8-A581-FCF88BB2AF1D}"/>
              </a:ext>
            </a:extLst>
          </p:cNvPr>
          <p:cNvCxnSpPr>
            <a:cxnSpLocks/>
          </p:cNvCxnSpPr>
          <p:nvPr/>
        </p:nvCxnSpPr>
        <p:spPr>
          <a:xfrm>
            <a:off x="1287572" y="1408274"/>
            <a:ext cx="0" cy="53651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193410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Θέμα του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Alexandros Stylos</dc:creator>
  <cp:lastModifiedBy>Alexandros Panagiotis Stylos</cp:lastModifiedBy>
  <cp:revision>5</cp:revision>
  <dcterms:created xsi:type="dcterms:W3CDTF">2021-12-28T09:10:20Z</dcterms:created>
  <dcterms:modified xsi:type="dcterms:W3CDTF">2024-05-08T17:22:10Z</dcterms:modified>
</cp:coreProperties>
</file>