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FF8C965-8A5F-4826-B8D2-5268412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A8426BF-E665-4BB0-9A2F-34DE4C204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416411D-F941-460F-9352-E95CE2CD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826-E955-4082-B3A9-93982CD6BB6B}" type="datetimeFigureOut">
              <a:rPr lang="el-GR" smtClean="0"/>
              <a:t>28/12/2021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26D930F-CF4C-4F08-87AF-B3727027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69B6F9E-6EA3-478F-8C99-763BBED3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8D0-3C72-4D50-8DD7-19C9D5B7B1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9943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D16ADEB-8C0E-416E-9B89-9A746452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32A4457E-BB95-471B-9073-8E065A24E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0DBE41D-366C-4FD1-8D46-13B109F2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826-E955-4082-B3A9-93982CD6BB6B}" type="datetimeFigureOut">
              <a:rPr lang="el-GR" smtClean="0"/>
              <a:t>28/12/2021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759D623-C0A7-4282-A6F4-1F1823A9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CE934FE-3BB7-42A6-B196-7F4B52EB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8D0-3C72-4D50-8DD7-19C9D5B7B1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851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974919C4-D47B-4E68-A255-9A1381F27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179ACCB2-F60F-45E3-91CA-40D33BC51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1E40504-E59F-440F-B61B-5EA35959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826-E955-4082-B3A9-93982CD6BB6B}" type="datetimeFigureOut">
              <a:rPr lang="el-GR" smtClean="0"/>
              <a:t>28/12/2021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B5A30B0-2B1F-4BC4-BA58-13759EC0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4900FBF-63E2-461B-8821-0B440C8D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8D0-3C72-4D50-8DD7-19C9D5B7B1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16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9FF5C2-DFB1-45B4-A568-63DAA9A2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A51202F-6BC3-468B-897D-362C4FA5D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4139E9D-66BF-4EB4-A5A4-31EC56C2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826-E955-4082-B3A9-93982CD6BB6B}" type="datetimeFigureOut">
              <a:rPr lang="el-GR" smtClean="0"/>
              <a:t>28/12/2021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4E8577C-2659-4F49-A855-DFB530DA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B7A134E-9B94-4D0E-B662-DF0E29B6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8D0-3C72-4D50-8DD7-19C9D5B7B1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806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5FE9E78-35F7-4182-93C9-6AFB8CB1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E5C034C-48AB-45DA-82C9-B2C9D7208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2CC77A1-752A-4F62-9C9F-23A53988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826-E955-4082-B3A9-93982CD6BB6B}" type="datetimeFigureOut">
              <a:rPr lang="el-GR" smtClean="0"/>
              <a:t>28/12/2021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94A2E60-B8E3-429C-B492-6C58AEA0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F78F66B-4510-4E14-9DE9-B205568D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8D0-3C72-4D50-8DD7-19C9D5B7B1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739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1D51D88-6DCA-41A4-A699-8E1953E6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76C348B-E494-4C00-9E6F-6883C8735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BFBB4B3D-FEC8-4B7C-9164-077F9BEE8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094DCAA-1D46-4650-AAF7-96416F69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826-E955-4082-B3A9-93982CD6BB6B}" type="datetimeFigureOut">
              <a:rPr lang="el-GR" smtClean="0"/>
              <a:t>28/12/2021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5AA35FD-049B-41CD-A887-9AB87DA2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164C29C-9A63-41CB-A564-FC1195D1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8D0-3C72-4D50-8DD7-19C9D5B7B1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626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19B4949-76A9-4BE6-B0D9-656B5258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FDD537F-2A61-420A-AA72-E382E61BC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3D5DF1B-7F2B-40E8-A3A1-118661DF3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9318DE50-E22D-490B-8C52-B0C259E2E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928E451F-C962-4191-B513-1F25A725C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8427A2EA-21A2-4EC5-A863-549E6429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826-E955-4082-B3A9-93982CD6BB6B}" type="datetimeFigureOut">
              <a:rPr lang="el-GR" smtClean="0"/>
              <a:t>28/12/2021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5CD7974E-2308-447D-88E1-B36343F2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78837053-844F-4261-B946-E95F319B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8D0-3C72-4D50-8DD7-19C9D5B7B1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988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25275EA-774A-4204-BA87-E1673AA1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2276B1C1-9DD6-4806-8582-C8AB1873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826-E955-4082-B3A9-93982CD6BB6B}" type="datetimeFigureOut">
              <a:rPr lang="el-GR" smtClean="0"/>
              <a:t>28/12/2021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7E56DBDC-4D20-45E2-B09A-EA882268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AD5E2669-C2A0-4FEC-93A5-EA47A870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8D0-3C72-4D50-8DD7-19C9D5B7B1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04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44FB1D45-09B9-4C4E-8E61-10A3603B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826-E955-4082-B3A9-93982CD6BB6B}" type="datetimeFigureOut">
              <a:rPr lang="el-GR" smtClean="0"/>
              <a:t>28/12/2021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50E5517C-63F0-4CD3-AB81-F5C48516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6008C99-FAF8-420B-A503-D4644232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8D0-3C72-4D50-8DD7-19C9D5B7B1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181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AA136D9-2FFC-4EAD-A7A9-7B5D10A7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E26E2E0-7B25-432E-AA4C-9E60B9EB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BAFF515-D737-433F-96D3-0E70718DF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3E2B4C1-B5AA-4611-B101-967AD114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826-E955-4082-B3A9-93982CD6BB6B}" type="datetimeFigureOut">
              <a:rPr lang="el-GR" smtClean="0"/>
              <a:t>28/12/2021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B5EA1DA-C1D2-404D-B43C-FE392ACE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43E8095-47BD-4856-8582-A1606D3F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8D0-3C72-4D50-8DD7-19C9D5B7B1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266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A09FBEC-FF0A-4DFB-8C4B-963F2A87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93431D5-7E3B-4D48-A641-18663C7ED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728CCBB-9B3F-4459-A8BD-3B8BA3B9B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2328780-9A43-489C-B386-3B43A4B2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826-E955-4082-B3A9-93982CD6BB6B}" type="datetimeFigureOut">
              <a:rPr lang="el-GR" smtClean="0"/>
              <a:t>28/12/2021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57A4D08-1359-4DD3-90A7-79310899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7BF575C-6303-41FD-BD03-77116965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8D0-3C72-4D50-8DD7-19C9D5B7B1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874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24045B8F-6912-482D-BF10-B061C216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80AA349-DCEA-41CC-B265-2787DDDCC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977CF60-5C61-43DD-8028-B890F3DAA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A6826-E955-4082-B3A9-93982CD6BB6B}" type="datetimeFigureOut">
              <a:rPr lang="el-GR" smtClean="0"/>
              <a:t>28/12/2021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007D521-61F4-4AE5-8AC2-B527AE89C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6A61C45-27D0-4B30-8E2A-338B3A549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CE8D0-3C72-4D50-8DD7-19C9D5B7B1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6508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Ευθεία γραμμή σύνδεσης 7">
            <a:extLst>
              <a:ext uri="{FF2B5EF4-FFF2-40B4-BE49-F238E27FC236}">
                <a16:creationId xmlns:a16="http://schemas.microsoft.com/office/drawing/2014/main" id="{5613CCDB-BD72-4F3E-ABA2-C91A7B3A560B}"/>
              </a:ext>
            </a:extLst>
          </p:cNvPr>
          <p:cNvCxnSpPr>
            <a:cxnSpLocks/>
          </p:cNvCxnSpPr>
          <p:nvPr/>
        </p:nvCxnSpPr>
        <p:spPr>
          <a:xfrm>
            <a:off x="3816220" y="891074"/>
            <a:ext cx="0" cy="53651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2B937668-99C1-4C86-8DA6-CBB7866A66F1}"/>
              </a:ext>
            </a:extLst>
          </p:cNvPr>
          <p:cNvSpPr/>
          <p:nvPr/>
        </p:nvSpPr>
        <p:spPr>
          <a:xfrm>
            <a:off x="2183363" y="961053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C7F0AB84-0E82-43BD-ABEA-9D92F297508C}"/>
              </a:ext>
            </a:extLst>
          </p:cNvPr>
          <p:cNvSpPr/>
          <p:nvPr/>
        </p:nvSpPr>
        <p:spPr>
          <a:xfrm rot="5400000">
            <a:off x="3088432" y="-83975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ED7ABE50-678E-4B95-BCDC-C48E00EC961D}"/>
              </a:ext>
            </a:extLst>
          </p:cNvPr>
          <p:cNvSpPr/>
          <p:nvPr/>
        </p:nvSpPr>
        <p:spPr>
          <a:xfrm rot="3025369">
            <a:off x="2808084" y="586894"/>
            <a:ext cx="89938" cy="148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Γελαστό πρόσωπο 9">
            <a:extLst>
              <a:ext uri="{FF2B5EF4-FFF2-40B4-BE49-F238E27FC236}">
                <a16:creationId xmlns:a16="http://schemas.microsoft.com/office/drawing/2014/main" id="{146667E7-3AE5-483E-BDD7-C8F51D0398A5}"/>
              </a:ext>
            </a:extLst>
          </p:cNvPr>
          <p:cNvSpPr/>
          <p:nvPr/>
        </p:nvSpPr>
        <p:spPr>
          <a:xfrm>
            <a:off x="3559628" y="1321311"/>
            <a:ext cx="513183" cy="513183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1" name="Ευθεία γραμμή σύνδεσης 10">
            <a:extLst>
              <a:ext uri="{FF2B5EF4-FFF2-40B4-BE49-F238E27FC236}">
                <a16:creationId xmlns:a16="http://schemas.microsoft.com/office/drawing/2014/main" id="{E8E7CB3F-DDD6-4B56-9E0F-E1C91CC39AF6}"/>
              </a:ext>
            </a:extLst>
          </p:cNvPr>
          <p:cNvCxnSpPr>
            <a:cxnSpLocks/>
          </p:cNvCxnSpPr>
          <p:nvPr/>
        </p:nvCxnSpPr>
        <p:spPr>
          <a:xfrm>
            <a:off x="7169022" y="891072"/>
            <a:ext cx="0" cy="53651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3C3A8691-9337-43B7-A2C8-EF652F235A58}"/>
              </a:ext>
            </a:extLst>
          </p:cNvPr>
          <p:cNvSpPr/>
          <p:nvPr/>
        </p:nvSpPr>
        <p:spPr>
          <a:xfrm>
            <a:off x="5536165" y="961051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E1DD83D3-1417-4AC0-944D-5A80D9B20A7E}"/>
              </a:ext>
            </a:extLst>
          </p:cNvPr>
          <p:cNvSpPr/>
          <p:nvPr/>
        </p:nvSpPr>
        <p:spPr>
          <a:xfrm rot="5400000">
            <a:off x="6441234" y="-83977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F0F4E9A1-A0C6-4E5E-A1F1-E07D58EEE9D6}"/>
              </a:ext>
            </a:extLst>
          </p:cNvPr>
          <p:cNvSpPr/>
          <p:nvPr/>
        </p:nvSpPr>
        <p:spPr>
          <a:xfrm rot="3025369">
            <a:off x="6160886" y="586892"/>
            <a:ext cx="89938" cy="148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Γελαστό πρόσωπο 14">
            <a:extLst>
              <a:ext uri="{FF2B5EF4-FFF2-40B4-BE49-F238E27FC236}">
                <a16:creationId xmlns:a16="http://schemas.microsoft.com/office/drawing/2014/main" id="{8C03ACE7-BC6F-49C1-9636-860111852244}"/>
              </a:ext>
            </a:extLst>
          </p:cNvPr>
          <p:cNvSpPr/>
          <p:nvPr/>
        </p:nvSpPr>
        <p:spPr>
          <a:xfrm>
            <a:off x="6912430" y="1321309"/>
            <a:ext cx="513183" cy="513183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6" name="Ευθεία γραμμή σύνδεσης 15">
            <a:extLst>
              <a:ext uri="{FF2B5EF4-FFF2-40B4-BE49-F238E27FC236}">
                <a16:creationId xmlns:a16="http://schemas.microsoft.com/office/drawing/2014/main" id="{DF761A68-E127-4EFF-84CA-E7322E4F0ADE}"/>
              </a:ext>
            </a:extLst>
          </p:cNvPr>
          <p:cNvCxnSpPr>
            <a:cxnSpLocks/>
          </p:cNvCxnSpPr>
          <p:nvPr/>
        </p:nvCxnSpPr>
        <p:spPr>
          <a:xfrm>
            <a:off x="7169022" y="1834492"/>
            <a:ext cx="0" cy="507492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Ευθεία γραμμή σύνδεσης 23">
            <a:extLst>
              <a:ext uri="{FF2B5EF4-FFF2-40B4-BE49-F238E27FC236}">
                <a16:creationId xmlns:a16="http://schemas.microsoft.com/office/drawing/2014/main" id="{945C2DDE-1D05-4A1A-9E0A-4525548BC4E0}"/>
              </a:ext>
            </a:extLst>
          </p:cNvPr>
          <p:cNvCxnSpPr>
            <a:cxnSpLocks/>
          </p:cNvCxnSpPr>
          <p:nvPr/>
        </p:nvCxnSpPr>
        <p:spPr>
          <a:xfrm>
            <a:off x="10431631" y="891072"/>
            <a:ext cx="0" cy="53651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Ορθογώνιο 24">
            <a:extLst>
              <a:ext uri="{FF2B5EF4-FFF2-40B4-BE49-F238E27FC236}">
                <a16:creationId xmlns:a16="http://schemas.microsoft.com/office/drawing/2014/main" id="{B2DCBDF8-2B3E-421E-9BB0-D6AD0E5546F6}"/>
              </a:ext>
            </a:extLst>
          </p:cNvPr>
          <p:cNvSpPr/>
          <p:nvPr/>
        </p:nvSpPr>
        <p:spPr>
          <a:xfrm>
            <a:off x="8798774" y="961051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Ορθογώνιο 25">
            <a:extLst>
              <a:ext uri="{FF2B5EF4-FFF2-40B4-BE49-F238E27FC236}">
                <a16:creationId xmlns:a16="http://schemas.microsoft.com/office/drawing/2014/main" id="{992AEB63-9555-4838-ABD3-2E023FB18732}"/>
              </a:ext>
            </a:extLst>
          </p:cNvPr>
          <p:cNvSpPr/>
          <p:nvPr/>
        </p:nvSpPr>
        <p:spPr>
          <a:xfrm rot="5400000">
            <a:off x="9703843" y="-83977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Ορθογώνιο 26">
            <a:extLst>
              <a:ext uri="{FF2B5EF4-FFF2-40B4-BE49-F238E27FC236}">
                <a16:creationId xmlns:a16="http://schemas.microsoft.com/office/drawing/2014/main" id="{46DDDE57-C3CE-402C-A54F-0F0BC7D3D055}"/>
              </a:ext>
            </a:extLst>
          </p:cNvPr>
          <p:cNvSpPr/>
          <p:nvPr/>
        </p:nvSpPr>
        <p:spPr>
          <a:xfrm rot="3025369">
            <a:off x="9423495" y="586892"/>
            <a:ext cx="89938" cy="148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Γελαστό πρόσωπο 27">
            <a:extLst>
              <a:ext uri="{FF2B5EF4-FFF2-40B4-BE49-F238E27FC236}">
                <a16:creationId xmlns:a16="http://schemas.microsoft.com/office/drawing/2014/main" id="{4B0A26B6-611D-4D32-9142-13B7970C831A}"/>
              </a:ext>
            </a:extLst>
          </p:cNvPr>
          <p:cNvSpPr/>
          <p:nvPr/>
        </p:nvSpPr>
        <p:spPr>
          <a:xfrm>
            <a:off x="10175039" y="1321309"/>
            <a:ext cx="513183" cy="513183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29" name="Ευθεία γραμμή σύνδεσης 28">
            <a:extLst>
              <a:ext uri="{FF2B5EF4-FFF2-40B4-BE49-F238E27FC236}">
                <a16:creationId xmlns:a16="http://schemas.microsoft.com/office/drawing/2014/main" id="{0D4D5253-A70C-4B8D-B77A-F61F46ECAA7F}"/>
              </a:ext>
            </a:extLst>
          </p:cNvPr>
          <p:cNvCxnSpPr>
            <a:cxnSpLocks/>
          </p:cNvCxnSpPr>
          <p:nvPr/>
        </p:nvCxnSpPr>
        <p:spPr>
          <a:xfrm>
            <a:off x="10431631" y="1834492"/>
            <a:ext cx="0" cy="507492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Ευθεία γραμμή σύνδεσης 29">
            <a:extLst>
              <a:ext uri="{FF2B5EF4-FFF2-40B4-BE49-F238E27FC236}">
                <a16:creationId xmlns:a16="http://schemas.microsoft.com/office/drawing/2014/main" id="{FC1D1D16-C50F-4BF6-89DF-99C59D652BF6}"/>
              </a:ext>
            </a:extLst>
          </p:cNvPr>
          <p:cNvCxnSpPr>
            <a:cxnSpLocks/>
          </p:cNvCxnSpPr>
          <p:nvPr/>
        </p:nvCxnSpPr>
        <p:spPr>
          <a:xfrm flipH="1">
            <a:off x="10280021" y="1842529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Ευθεία γραμμή σύνδεσης 31">
            <a:extLst>
              <a:ext uri="{FF2B5EF4-FFF2-40B4-BE49-F238E27FC236}">
                <a16:creationId xmlns:a16="http://schemas.microsoft.com/office/drawing/2014/main" id="{931DA0C0-25B5-43E9-873C-A79511189D92}"/>
              </a:ext>
            </a:extLst>
          </p:cNvPr>
          <p:cNvCxnSpPr>
            <a:cxnSpLocks/>
          </p:cNvCxnSpPr>
          <p:nvPr/>
        </p:nvCxnSpPr>
        <p:spPr>
          <a:xfrm>
            <a:off x="3816218" y="4178559"/>
            <a:ext cx="0" cy="53651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Ορθογώνιο 32">
            <a:extLst>
              <a:ext uri="{FF2B5EF4-FFF2-40B4-BE49-F238E27FC236}">
                <a16:creationId xmlns:a16="http://schemas.microsoft.com/office/drawing/2014/main" id="{528CA8B0-97BA-4371-B41C-A9C106D3F8C5}"/>
              </a:ext>
            </a:extLst>
          </p:cNvPr>
          <p:cNvSpPr/>
          <p:nvPr/>
        </p:nvSpPr>
        <p:spPr>
          <a:xfrm>
            <a:off x="2183361" y="4248538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Ορθογώνιο 33">
            <a:extLst>
              <a:ext uri="{FF2B5EF4-FFF2-40B4-BE49-F238E27FC236}">
                <a16:creationId xmlns:a16="http://schemas.microsoft.com/office/drawing/2014/main" id="{3CBAAA0E-312B-4CEA-985B-AC72498F26CD}"/>
              </a:ext>
            </a:extLst>
          </p:cNvPr>
          <p:cNvSpPr/>
          <p:nvPr/>
        </p:nvSpPr>
        <p:spPr>
          <a:xfrm rot="5400000">
            <a:off x="3088430" y="3203510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Ορθογώνιο 34">
            <a:extLst>
              <a:ext uri="{FF2B5EF4-FFF2-40B4-BE49-F238E27FC236}">
                <a16:creationId xmlns:a16="http://schemas.microsoft.com/office/drawing/2014/main" id="{E7C7FA80-C246-4509-92E5-3FCE85F2608C}"/>
              </a:ext>
            </a:extLst>
          </p:cNvPr>
          <p:cNvSpPr/>
          <p:nvPr/>
        </p:nvSpPr>
        <p:spPr>
          <a:xfrm rot="3025369">
            <a:off x="2808082" y="3874379"/>
            <a:ext cx="89938" cy="148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Γελαστό πρόσωπο 35">
            <a:extLst>
              <a:ext uri="{FF2B5EF4-FFF2-40B4-BE49-F238E27FC236}">
                <a16:creationId xmlns:a16="http://schemas.microsoft.com/office/drawing/2014/main" id="{17590CF8-86B2-4080-B423-CB4A45EEE487}"/>
              </a:ext>
            </a:extLst>
          </p:cNvPr>
          <p:cNvSpPr/>
          <p:nvPr/>
        </p:nvSpPr>
        <p:spPr>
          <a:xfrm>
            <a:off x="3559626" y="4608796"/>
            <a:ext cx="513183" cy="513183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7" name="Ευθεία γραμμή σύνδεσης 36">
            <a:extLst>
              <a:ext uri="{FF2B5EF4-FFF2-40B4-BE49-F238E27FC236}">
                <a16:creationId xmlns:a16="http://schemas.microsoft.com/office/drawing/2014/main" id="{619474B0-6840-4738-9EEF-D7DC6F725768}"/>
              </a:ext>
            </a:extLst>
          </p:cNvPr>
          <p:cNvCxnSpPr>
            <a:cxnSpLocks/>
          </p:cNvCxnSpPr>
          <p:nvPr/>
        </p:nvCxnSpPr>
        <p:spPr>
          <a:xfrm>
            <a:off x="3816218" y="5121979"/>
            <a:ext cx="0" cy="507492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Ευθεία γραμμή σύνδεσης 37">
            <a:extLst>
              <a:ext uri="{FF2B5EF4-FFF2-40B4-BE49-F238E27FC236}">
                <a16:creationId xmlns:a16="http://schemas.microsoft.com/office/drawing/2014/main" id="{85C15FCE-86B9-4D12-A4FA-B7CC0B6FE9B8}"/>
              </a:ext>
            </a:extLst>
          </p:cNvPr>
          <p:cNvCxnSpPr>
            <a:cxnSpLocks/>
          </p:cNvCxnSpPr>
          <p:nvPr/>
        </p:nvCxnSpPr>
        <p:spPr>
          <a:xfrm flipH="1">
            <a:off x="3664608" y="5130016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Ευθεία γραμμή σύνδεσης 38">
            <a:extLst>
              <a:ext uri="{FF2B5EF4-FFF2-40B4-BE49-F238E27FC236}">
                <a16:creationId xmlns:a16="http://schemas.microsoft.com/office/drawing/2014/main" id="{9444FF09-4EE0-4F40-A58F-4EC740DF25BC}"/>
              </a:ext>
            </a:extLst>
          </p:cNvPr>
          <p:cNvCxnSpPr>
            <a:cxnSpLocks/>
          </p:cNvCxnSpPr>
          <p:nvPr/>
        </p:nvCxnSpPr>
        <p:spPr>
          <a:xfrm>
            <a:off x="3815429" y="5130016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Ευθεία γραμμή σύνδεσης 39">
            <a:extLst>
              <a:ext uri="{FF2B5EF4-FFF2-40B4-BE49-F238E27FC236}">
                <a16:creationId xmlns:a16="http://schemas.microsoft.com/office/drawing/2014/main" id="{DE70A4EB-2629-43E7-842A-D32C85884470}"/>
              </a:ext>
            </a:extLst>
          </p:cNvPr>
          <p:cNvCxnSpPr>
            <a:cxnSpLocks/>
          </p:cNvCxnSpPr>
          <p:nvPr/>
        </p:nvCxnSpPr>
        <p:spPr>
          <a:xfrm>
            <a:off x="7169022" y="4178559"/>
            <a:ext cx="0" cy="53651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Ορθογώνιο 40">
            <a:extLst>
              <a:ext uri="{FF2B5EF4-FFF2-40B4-BE49-F238E27FC236}">
                <a16:creationId xmlns:a16="http://schemas.microsoft.com/office/drawing/2014/main" id="{EF26D63F-AC7F-4A50-8369-65E0113CAF9D}"/>
              </a:ext>
            </a:extLst>
          </p:cNvPr>
          <p:cNvSpPr/>
          <p:nvPr/>
        </p:nvSpPr>
        <p:spPr>
          <a:xfrm>
            <a:off x="5536165" y="4248538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Ορθογώνιο 41">
            <a:extLst>
              <a:ext uri="{FF2B5EF4-FFF2-40B4-BE49-F238E27FC236}">
                <a16:creationId xmlns:a16="http://schemas.microsoft.com/office/drawing/2014/main" id="{475ED133-113F-4667-B958-9BBB6D7E006A}"/>
              </a:ext>
            </a:extLst>
          </p:cNvPr>
          <p:cNvSpPr/>
          <p:nvPr/>
        </p:nvSpPr>
        <p:spPr>
          <a:xfrm rot="5400000">
            <a:off x="6441234" y="3203510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Ορθογώνιο 42">
            <a:extLst>
              <a:ext uri="{FF2B5EF4-FFF2-40B4-BE49-F238E27FC236}">
                <a16:creationId xmlns:a16="http://schemas.microsoft.com/office/drawing/2014/main" id="{71E42802-4A81-4101-AF12-80D81FA86F11}"/>
              </a:ext>
            </a:extLst>
          </p:cNvPr>
          <p:cNvSpPr/>
          <p:nvPr/>
        </p:nvSpPr>
        <p:spPr>
          <a:xfrm rot="3025369">
            <a:off x="6160886" y="3874379"/>
            <a:ext cx="89938" cy="148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Γελαστό πρόσωπο 43">
            <a:extLst>
              <a:ext uri="{FF2B5EF4-FFF2-40B4-BE49-F238E27FC236}">
                <a16:creationId xmlns:a16="http://schemas.microsoft.com/office/drawing/2014/main" id="{C8701BC1-EC33-49A5-84A8-3FAC85FD50ED}"/>
              </a:ext>
            </a:extLst>
          </p:cNvPr>
          <p:cNvSpPr/>
          <p:nvPr/>
        </p:nvSpPr>
        <p:spPr>
          <a:xfrm>
            <a:off x="6912430" y="4608796"/>
            <a:ext cx="513183" cy="513183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45" name="Ευθεία γραμμή σύνδεσης 44">
            <a:extLst>
              <a:ext uri="{FF2B5EF4-FFF2-40B4-BE49-F238E27FC236}">
                <a16:creationId xmlns:a16="http://schemas.microsoft.com/office/drawing/2014/main" id="{7A022173-E5EC-4611-A73C-EB1C64765EE8}"/>
              </a:ext>
            </a:extLst>
          </p:cNvPr>
          <p:cNvCxnSpPr>
            <a:cxnSpLocks/>
          </p:cNvCxnSpPr>
          <p:nvPr/>
        </p:nvCxnSpPr>
        <p:spPr>
          <a:xfrm>
            <a:off x="7169022" y="5121979"/>
            <a:ext cx="0" cy="507492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Ευθεία γραμμή σύνδεσης 45">
            <a:extLst>
              <a:ext uri="{FF2B5EF4-FFF2-40B4-BE49-F238E27FC236}">
                <a16:creationId xmlns:a16="http://schemas.microsoft.com/office/drawing/2014/main" id="{64252044-74B6-40DB-80FF-F81210BF3280}"/>
              </a:ext>
            </a:extLst>
          </p:cNvPr>
          <p:cNvCxnSpPr>
            <a:cxnSpLocks/>
          </p:cNvCxnSpPr>
          <p:nvPr/>
        </p:nvCxnSpPr>
        <p:spPr>
          <a:xfrm flipH="1">
            <a:off x="7017412" y="5130016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Ευθεία γραμμή σύνδεσης 46">
            <a:extLst>
              <a:ext uri="{FF2B5EF4-FFF2-40B4-BE49-F238E27FC236}">
                <a16:creationId xmlns:a16="http://schemas.microsoft.com/office/drawing/2014/main" id="{80C4B374-34A7-4D11-A51D-DCFF0793CBF5}"/>
              </a:ext>
            </a:extLst>
          </p:cNvPr>
          <p:cNvCxnSpPr>
            <a:cxnSpLocks/>
          </p:cNvCxnSpPr>
          <p:nvPr/>
        </p:nvCxnSpPr>
        <p:spPr>
          <a:xfrm>
            <a:off x="7168233" y="5130016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Ευθεία γραμμή σύνδεσης 47">
            <a:extLst>
              <a:ext uri="{FF2B5EF4-FFF2-40B4-BE49-F238E27FC236}">
                <a16:creationId xmlns:a16="http://schemas.microsoft.com/office/drawing/2014/main" id="{5E173614-7D75-46D7-850E-D1AFE52B80CF}"/>
              </a:ext>
            </a:extLst>
          </p:cNvPr>
          <p:cNvCxnSpPr>
            <a:cxnSpLocks/>
          </p:cNvCxnSpPr>
          <p:nvPr/>
        </p:nvCxnSpPr>
        <p:spPr>
          <a:xfrm flipH="1">
            <a:off x="7017412" y="5629471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Ευθεία γραμμή σύνδεσης 48">
            <a:extLst>
              <a:ext uri="{FF2B5EF4-FFF2-40B4-BE49-F238E27FC236}">
                <a16:creationId xmlns:a16="http://schemas.microsoft.com/office/drawing/2014/main" id="{E9161D07-C50E-4B69-9761-6D9646A05227}"/>
              </a:ext>
            </a:extLst>
          </p:cNvPr>
          <p:cNvCxnSpPr>
            <a:cxnSpLocks/>
          </p:cNvCxnSpPr>
          <p:nvPr/>
        </p:nvCxnSpPr>
        <p:spPr>
          <a:xfrm>
            <a:off x="10431630" y="4178557"/>
            <a:ext cx="0" cy="53651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Ορθογώνιο 49">
            <a:extLst>
              <a:ext uri="{FF2B5EF4-FFF2-40B4-BE49-F238E27FC236}">
                <a16:creationId xmlns:a16="http://schemas.microsoft.com/office/drawing/2014/main" id="{65038906-3ECE-4678-9012-4F7CB5995525}"/>
              </a:ext>
            </a:extLst>
          </p:cNvPr>
          <p:cNvSpPr/>
          <p:nvPr/>
        </p:nvSpPr>
        <p:spPr>
          <a:xfrm>
            <a:off x="8798773" y="4248536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Ορθογώνιο 50">
            <a:extLst>
              <a:ext uri="{FF2B5EF4-FFF2-40B4-BE49-F238E27FC236}">
                <a16:creationId xmlns:a16="http://schemas.microsoft.com/office/drawing/2014/main" id="{5CAAE5A9-ABD5-4737-BB18-8B85C1A18AED}"/>
              </a:ext>
            </a:extLst>
          </p:cNvPr>
          <p:cNvSpPr/>
          <p:nvPr/>
        </p:nvSpPr>
        <p:spPr>
          <a:xfrm rot="5400000">
            <a:off x="9703842" y="3203508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Ορθογώνιο 51">
            <a:extLst>
              <a:ext uri="{FF2B5EF4-FFF2-40B4-BE49-F238E27FC236}">
                <a16:creationId xmlns:a16="http://schemas.microsoft.com/office/drawing/2014/main" id="{C2E2702A-346B-48C3-AEA1-EA95D04CBF99}"/>
              </a:ext>
            </a:extLst>
          </p:cNvPr>
          <p:cNvSpPr/>
          <p:nvPr/>
        </p:nvSpPr>
        <p:spPr>
          <a:xfrm rot="3025369">
            <a:off x="9423494" y="3874377"/>
            <a:ext cx="89938" cy="148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Γελαστό πρόσωπο 52">
            <a:extLst>
              <a:ext uri="{FF2B5EF4-FFF2-40B4-BE49-F238E27FC236}">
                <a16:creationId xmlns:a16="http://schemas.microsoft.com/office/drawing/2014/main" id="{F98481CC-3F28-4008-A0B7-DCAACCE9A99D}"/>
              </a:ext>
            </a:extLst>
          </p:cNvPr>
          <p:cNvSpPr/>
          <p:nvPr/>
        </p:nvSpPr>
        <p:spPr>
          <a:xfrm>
            <a:off x="10175038" y="4608794"/>
            <a:ext cx="513183" cy="513183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54" name="Ευθεία γραμμή σύνδεσης 53">
            <a:extLst>
              <a:ext uri="{FF2B5EF4-FFF2-40B4-BE49-F238E27FC236}">
                <a16:creationId xmlns:a16="http://schemas.microsoft.com/office/drawing/2014/main" id="{1608F6FC-51C5-433A-B0C2-5F7F58B64DDC}"/>
              </a:ext>
            </a:extLst>
          </p:cNvPr>
          <p:cNvCxnSpPr>
            <a:cxnSpLocks/>
          </p:cNvCxnSpPr>
          <p:nvPr/>
        </p:nvCxnSpPr>
        <p:spPr>
          <a:xfrm>
            <a:off x="10431630" y="5121977"/>
            <a:ext cx="0" cy="507492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Ευθεία γραμμή σύνδεσης 54">
            <a:extLst>
              <a:ext uri="{FF2B5EF4-FFF2-40B4-BE49-F238E27FC236}">
                <a16:creationId xmlns:a16="http://schemas.microsoft.com/office/drawing/2014/main" id="{3DF2E29D-49BE-447B-A128-79AC8A20A9CF}"/>
              </a:ext>
            </a:extLst>
          </p:cNvPr>
          <p:cNvCxnSpPr>
            <a:cxnSpLocks/>
          </p:cNvCxnSpPr>
          <p:nvPr/>
        </p:nvCxnSpPr>
        <p:spPr>
          <a:xfrm flipH="1">
            <a:off x="10280020" y="5130014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Ευθεία γραμμή σύνδεσης 55">
            <a:extLst>
              <a:ext uri="{FF2B5EF4-FFF2-40B4-BE49-F238E27FC236}">
                <a16:creationId xmlns:a16="http://schemas.microsoft.com/office/drawing/2014/main" id="{19AA45B8-129C-4D50-8A8A-28B5054B312B}"/>
              </a:ext>
            </a:extLst>
          </p:cNvPr>
          <p:cNvCxnSpPr>
            <a:cxnSpLocks/>
          </p:cNvCxnSpPr>
          <p:nvPr/>
        </p:nvCxnSpPr>
        <p:spPr>
          <a:xfrm>
            <a:off x="10430841" y="5130014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Ευθεία γραμμή σύνδεσης 56">
            <a:extLst>
              <a:ext uri="{FF2B5EF4-FFF2-40B4-BE49-F238E27FC236}">
                <a16:creationId xmlns:a16="http://schemas.microsoft.com/office/drawing/2014/main" id="{0A64FB94-E9D4-463A-951D-D80A413015C9}"/>
              </a:ext>
            </a:extLst>
          </p:cNvPr>
          <p:cNvCxnSpPr>
            <a:cxnSpLocks/>
          </p:cNvCxnSpPr>
          <p:nvPr/>
        </p:nvCxnSpPr>
        <p:spPr>
          <a:xfrm flipH="1">
            <a:off x="10280020" y="5629469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Ευθεία γραμμή σύνδεσης 57">
            <a:extLst>
              <a:ext uri="{FF2B5EF4-FFF2-40B4-BE49-F238E27FC236}">
                <a16:creationId xmlns:a16="http://schemas.microsoft.com/office/drawing/2014/main" id="{4030643D-3982-4BD9-85AC-BDAF50EF038F}"/>
              </a:ext>
            </a:extLst>
          </p:cNvPr>
          <p:cNvCxnSpPr>
            <a:cxnSpLocks/>
          </p:cNvCxnSpPr>
          <p:nvPr/>
        </p:nvCxnSpPr>
        <p:spPr>
          <a:xfrm>
            <a:off x="10430841" y="5626477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Ορθογώνιο 58">
            <a:extLst>
              <a:ext uri="{FF2B5EF4-FFF2-40B4-BE49-F238E27FC236}">
                <a16:creationId xmlns:a16="http://schemas.microsoft.com/office/drawing/2014/main" id="{E7300751-5AAA-46D5-B4D9-2ECF886E4550}"/>
              </a:ext>
            </a:extLst>
          </p:cNvPr>
          <p:cNvSpPr/>
          <p:nvPr/>
        </p:nvSpPr>
        <p:spPr>
          <a:xfrm>
            <a:off x="75411" y="961050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Ορθογώνιο 59">
            <a:extLst>
              <a:ext uri="{FF2B5EF4-FFF2-40B4-BE49-F238E27FC236}">
                <a16:creationId xmlns:a16="http://schemas.microsoft.com/office/drawing/2014/main" id="{AEC570C3-C512-4450-8632-B0368740721F}"/>
              </a:ext>
            </a:extLst>
          </p:cNvPr>
          <p:cNvSpPr/>
          <p:nvPr/>
        </p:nvSpPr>
        <p:spPr>
          <a:xfrm rot="5400000">
            <a:off x="980480" y="-83978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Ορθογώνιο 60">
            <a:extLst>
              <a:ext uri="{FF2B5EF4-FFF2-40B4-BE49-F238E27FC236}">
                <a16:creationId xmlns:a16="http://schemas.microsoft.com/office/drawing/2014/main" id="{1C0870A9-E90A-4494-BB41-B751F48F4D22}"/>
              </a:ext>
            </a:extLst>
          </p:cNvPr>
          <p:cNvSpPr/>
          <p:nvPr/>
        </p:nvSpPr>
        <p:spPr>
          <a:xfrm rot="3025369">
            <a:off x="700132" y="586891"/>
            <a:ext cx="89938" cy="148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65" name="Εικόνα 64" descr="Εικόνα που περιέχει κείμενο, ανυσματικά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E995067A-AC5F-425D-87C5-6F15D3039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122" y="5298493"/>
            <a:ext cx="935499" cy="93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38316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Ευρεία οθόνη</PresentationFormat>
  <Paragraphs>0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Θέμα του Office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Alexandros Stylos</dc:creator>
  <cp:lastModifiedBy>Alexandros Stylos</cp:lastModifiedBy>
  <cp:revision>1</cp:revision>
  <dcterms:created xsi:type="dcterms:W3CDTF">2021-12-28T09:10:20Z</dcterms:created>
  <dcterms:modified xsi:type="dcterms:W3CDTF">2021-12-28T09:33:34Z</dcterms:modified>
</cp:coreProperties>
</file>