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61" r:id="rId5"/>
    <p:sldId id="263" r:id="rId6"/>
    <p:sldId id="264" r:id="rId7"/>
    <p:sldId id="265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1484" autoAdjust="0"/>
  </p:normalViewPr>
  <p:slideViewPr>
    <p:cSldViewPr snapToGrid="0">
      <p:cViewPr varScale="1">
        <p:scale>
          <a:sx n="145" d="100"/>
          <a:sy n="145" d="100"/>
        </p:scale>
        <p:origin x="82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8A181-0262-4EE1-BE1D-65FA082B445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9DEB919-7C00-498F-8E13-7750168FC0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Compute and interpret daily returns for FTSE100.</a:t>
          </a:r>
        </a:p>
      </dgm:t>
    </dgm:pt>
    <dgm:pt modelId="{4252778B-0CDD-4B65-A548-CC8A40E84F8D}" type="parTrans" cxnId="{CADAC054-9F67-4397-A665-616154896E64}">
      <dgm:prSet/>
      <dgm:spPr/>
      <dgm:t>
        <a:bodyPr/>
        <a:lstStyle/>
        <a:p>
          <a:endParaRPr lang="en-US"/>
        </a:p>
      </dgm:t>
    </dgm:pt>
    <dgm:pt modelId="{FE2D66C2-3337-4D3A-8135-137004F2EFB9}" type="sibTrans" cxnId="{CADAC054-9F67-4397-A665-616154896E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ECFEF7-FD1A-4EC6-BFA6-9CFEB7242F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 descriptive statistics and test for normality using the Jarque-Bera Test.</a:t>
          </a:r>
        </a:p>
      </dgm:t>
    </dgm:pt>
    <dgm:pt modelId="{086A0F11-6FAA-4BDB-A30F-03DD63B8BD94}" type="parTrans" cxnId="{B62BBA23-70A2-4205-99DB-9DFE4E6FE63A}">
      <dgm:prSet/>
      <dgm:spPr/>
      <dgm:t>
        <a:bodyPr/>
        <a:lstStyle/>
        <a:p>
          <a:endParaRPr lang="en-US"/>
        </a:p>
      </dgm:t>
    </dgm:pt>
    <dgm:pt modelId="{0452E9CF-D254-4AF6-BE42-1EF7F8809027}" type="sibTrans" cxnId="{B62BBA23-70A2-4205-99DB-9DFE4E6FE63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3DD4D58-1D4F-47F3-B443-640E0E0050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Calculate Beta values and perform the Jensen Test for CAPM.</a:t>
          </a:r>
        </a:p>
      </dgm:t>
    </dgm:pt>
    <dgm:pt modelId="{733FB995-8AB4-468D-92F2-2CC7EB47E7A1}" type="parTrans" cxnId="{305A3DE6-908D-45F8-A240-89CB124460D3}">
      <dgm:prSet/>
      <dgm:spPr/>
      <dgm:t>
        <a:bodyPr/>
        <a:lstStyle/>
        <a:p>
          <a:endParaRPr lang="en-US"/>
        </a:p>
      </dgm:t>
    </dgm:pt>
    <dgm:pt modelId="{CE2AE09D-68FF-4625-99DB-47E5213FF1DB}" type="sibTrans" cxnId="{305A3DE6-908D-45F8-A240-89CB124460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00B78A-81CE-453C-AFD2-65D9012F9D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Evaluate autocorrelations with SACF and SPACF.</a:t>
          </a:r>
        </a:p>
      </dgm:t>
    </dgm:pt>
    <dgm:pt modelId="{4DB2D380-82DA-422C-BE89-AB50210FAC38}" type="parTrans" cxnId="{0426D133-A194-4EC4-8D6B-2802BFDBDE9F}">
      <dgm:prSet/>
      <dgm:spPr/>
      <dgm:t>
        <a:bodyPr/>
        <a:lstStyle/>
        <a:p>
          <a:endParaRPr lang="en-US"/>
        </a:p>
      </dgm:t>
    </dgm:pt>
    <dgm:pt modelId="{681F9961-5C3B-41A1-9693-BF3283A076B4}" type="sibTrans" cxnId="{0426D133-A194-4EC4-8D6B-2802BFDBDE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5BC5E05-61F7-4A00-B248-4366E27895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Conduct unit root and co-integration tests for FTSE100 and S&amp;P500.</a:t>
          </a:r>
        </a:p>
      </dgm:t>
    </dgm:pt>
    <dgm:pt modelId="{548A283C-753C-4C07-ADA0-E9311EB9AC7C}" type="parTrans" cxnId="{E0B7F9DD-35D1-4505-A357-21D5B141EEF1}">
      <dgm:prSet/>
      <dgm:spPr/>
      <dgm:t>
        <a:bodyPr/>
        <a:lstStyle/>
        <a:p>
          <a:endParaRPr lang="en-US"/>
        </a:p>
      </dgm:t>
    </dgm:pt>
    <dgm:pt modelId="{C3FF5C5B-96D3-480F-A299-CDD03890E6D2}" type="sibTrans" cxnId="{E0B7F9DD-35D1-4505-A357-21D5B141EE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D30CCD-AB12-4704-B469-39AD45F523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volatility using ARCH and GARCH models.</a:t>
          </a:r>
        </a:p>
      </dgm:t>
    </dgm:pt>
    <dgm:pt modelId="{396980F7-42D1-4CBD-97F4-413D666EF05E}" type="parTrans" cxnId="{DF8F2934-5B33-4266-88B0-EECA4FE0B730}">
      <dgm:prSet/>
      <dgm:spPr/>
      <dgm:t>
        <a:bodyPr/>
        <a:lstStyle/>
        <a:p>
          <a:endParaRPr lang="en-US"/>
        </a:p>
      </dgm:t>
    </dgm:pt>
    <dgm:pt modelId="{7DBF3692-BA81-418B-B66A-E871C1FBE43D}" type="sibTrans" cxnId="{DF8F2934-5B33-4266-88B0-EECA4FE0B730}">
      <dgm:prSet/>
      <dgm:spPr/>
      <dgm:t>
        <a:bodyPr/>
        <a:lstStyle/>
        <a:p>
          <a:endParaRPr lang="en-US"/>
        </a:p>
      </dgm:t>
    </dgm:pt>
    <dgm:pt modelId="{A49599AF-1DD6-45A5-8F93-ACAB90E8F83D}" type="pres">
      <dgm:prSet presAssocID="{BFB8A181-0262-4EE1-BE1D-65FA082B4454}" presName="Name0" presStyleCnt="0">
        <dgm:presLayoutVars>
          <dgm:dir/>
          <dgm:resizeHandles val="exact"/>
        </dgm:presLayoutVars>
      </dgm:prSet>
      <dgm:spPr/>
    </dgm:pt>
    <dgm:pt modelId="{A279BB46-1B7A-4DF8-A2FF-7482E00CC0A8}" type="pres">
      <dgm:prSet presAssocID="{59DEB919-7C00-498F-8E13-7750168FC035}" presName="node" presStyleLbl="node1" presStyleIdx="0" presStyleCnt="6">
        <dgm:presLayoutVars>
          <dgm:bulletEnabled val="1"/>
        </dgm:presLayoutVars>
      </dgm:prSet>
      <dgm:spPr/>
    </dgm:pt>
    <dgm:pt modelId="{B64042AE-D332-4DF9-9254-70BF505568AA}" type="pres">
      <dgm:prSet presAssocID="{FE2D66C2-3337-4D3A-8135-137004F2EFB9}" presName="sibTrans" presStyleLbl="sibTrans1D1" presStyleIdx="0" presStyleCnt="5"/>
      <dgm:spPr/>
    </dgm:pt>
    <dgm:pt modelId="{EDE31296-BD46-40F4-8D15-89C1BD879225}" type="pres">
      <dgm:prSet presAssocID="{FE2D66C2-3337-4D3A-8135-137004F2EFB9}" presName="connectorText" presStyleLbl="sibTrans1D1" presStyleIdx="0" presStyleCnt="5"/>
      <dgm:spPr/>
    </dgm:pt>
    <dgm:pt modelId="{D1E7C5E2-6CB4-449A-BFDA-0F024EB69E3E}" type="pres">
      <dgm:prSet presAssocID="{07ECFEF7-FD1A-4EC6-BFA6-9CFEB7242FF5}" presName="node" presStyleLbl="node1" presStyleIdx="1" presStyleCnt="6">
        <dgm:presLayoutVars>
          <dgm:bulletEnabled val="1"/>
        </dgm:presLayoutVars>
      </dgm:prSet>
      <dgm:spPr/>
    </dgm:pt>
    <dgm:pt modelId="{826E95ED-37FE-4BD9-ACC8-552F287828C7}" type="pres">
      <dgm:prSet presAssocID="{0452E9CF-D254-4AF6-BE42-1EF7F8809027}" presName="sibTrans" presStyleLbl="sibTrans1D1" presStyleIdx="1" presStyleCnt="5"/>
      <dgm:spPr/>
    </dgm:pt>
    <dgm:pt modelId="{D57DB31D-36DE-449E-A40A-7355953ED8C7}" type="pres">
      <dgm:prSet presAssocID="{0452E9CF-D254-4AF6-BE42-1EF7F8809027}" presName="connectorText" presStyleLbl="sibTrans1D1" presStyleIdx="1" presStyleCnt="5"/>
      <dgm:spPr/>
    </dgm:pt>
    <dgm:pt modelId="{0EA02B7C-7837-4C7B-8BF7-6BCE91B57B80}" type="pres">
      <dgm:prSet presAssocID="{43DD4D58-1D4F-47F3-B443-640E0E0050D3}" presName="node" presStyleLbl="node1" presStyleIdx="2" presStyleCnt="6">
        <dgm:presLayoutVars>
          <dgm:bulletEnabled val="1"/>
        </dgm:presLayoutVars>
      </dgm:prSet>
      <dgm:spPr/>
    </dgm:pt>
    <dgm:pt modelId="{F5C31765-93DE-4822-A49C-FCDB30CD6882}" type="pres">
      <dgm:prSet presAssocID="{CE2AE09D-68FF-4625-99DB-47E5213FF1DB}" presName="sibTrans" presStyleLbl="sibTrans1D1" presStyleIdx="2" presStyleCnt="5"/>
      <dgm:spPr/>
    </dgm:pt>
    <dgm:pt modelId="{FFA52DCC-13D6-424C-AFFA-FABF453F7138}" type="pres">
      <dgm:prSet presAssocID="{CE2AE09D-68FF-4625-99DB-47E5213FF1DB}" presName="connectorText" presStyleLbl="sibTrans1D1" presStyleIdx="2" presStyleCnt="5"/>
      <dgm:spPr/>
    </dgm:pt>
    <dgm:pt modelId="{47692398-7075-4ACE-8726-20A75C894181}" type="pres">
      <dgm:prSet presAssocID="{B700B78A-81CE-453C-AFD2-65D9012F9D9A}" presName="node" presStyleLbl="node1" presStyleIdx="3" presStyleCnt="6">
        <dgm:presLayoutVars>
          <dgm:bulletEnabled val="1"/>
        </dgm:presLayoutVars>
      </dgm:prSet>
      <dgm:spPr/>
    </dgm:pt>
    <dgm:pt modelId="{D31BBA94-2781-4956-A3A4-82BAFC1473CA}" type="pres">
      <dgm:prSet presAssocID="{681F9961-5C3B-41A1-9693-BF3283A076B4}" presName="sibTrans" presStyleLbl="sibTrans1D1" presStyleIdx="3" presStyleCnt="5"/>
      <dgm:spPr/>
    </dgm:pt>
    <dgm:pt modelId="{ED89568D-AE63-4C4A-B36B-6769000C1AE4}" type="pres">
      <dgm:prSet presAssocID="{681F9961-5C3B-41A1-9693-BF3283A076B4}" presName="connectorText" presStyleLbl="sibTrans1D1" presStyleIdx="3" presStyleCnt="5"/>
      <dgm:spPr/>
    </dgm:pt>
    <dgm:pt modelId="{35839A07-C032-4B95-95A9-F034DE187046}" type="pres">
      <dgm:prSet presAssocID="{05BC5E05-61F7-4A00-B248-4366E2789501}" presName="node" presStyleLbl="node1" presStyleIdx="4" presStyleCnt="6">
        <dgm:presLayoutVars>
          <dgm:bulletEnabled val="1"/>
        </dgm:presLayoutVars>
      </dgm:prSet>
      <dgm:spPr/>
    </dgm:pt>
    <dgm:pt modelId="{C54A4BB1-C02E-46BD-A43F-5AB00B034E38}" type="pres">
      <dgm:prSet presAssocID="{C3FF5C5B-96D3-480F-A299-CDD03890E6D2}" presName="sibTrans" presStyleLbl="sibTrans1D1" presStyleIdx="4" presStyleCnt="5"/>
      <dgm:spPr/>
    </dgm:pt>
    <dgm:pt modelId="{B17DB885-F7FD-461F-BEBF-E3861251884E}" type="pres">
      <dgm:prSet presAssocID="{C3FF5C5B-96D3-480F-A299-CDD03890E6D2}" presName="connectorText" presStyleLbl="sibTrans1D1" presStyleIdx="4" presStyleCnt="5"/>
      <dgm:spPr/>
    </dgm:pt>
    <dgm:pt modelId="{C49E1084-00AF-46EF-9973-8C9BFB203477}" type="pres">
      <dgm:prSet presAssocID="{D5D30CCD-AB12-4704-B469-39AD45F523A4}" presName="node" presStyleLbl="node1" presStyleIdx="5" presStyleCnt="6">
        <dgm:presLayoutVars>
          <dgm:bulletEnabled val="1"/>
        </dgm:presLayoutVars>
      </dgm:prSet>
      <dgm:spPr/>
    </dgm:pt>
  </dgm:ptLst>
  <dgm:cxnLst>
    <dgm:cxn modelId="{89AAD80C-8D54-4BC8-9A11-8BE9D8FED335}" type="presOf" srcId="{59DEB919-7C00-498F-8E13-7750168FC035}" destId="{A279BB46-1B7A-4DF8-A2FF-7482E00CC0A8}" srcOrd="0" destOrd="0" presId="urn:microsoft.com/office/officeart/2016/7/layout/RepeatingBendingProcessNew"/>
    <dgm:cxn modelId="{912DB61D-2238-480B-835D-06D45D1B0E52}" type="presOf" srcId="{C3FF5C5B-96D3-480F-A299-CDD03890E6D2}" destId="{C54A4BB1-C02E-46BD-A43F-5AB00B034E38}" srcOrd="0" destOrd="0" presId="urn:microsoft.com/office/officeart/2016/7/layout/RepeatingBendingProcessNew"/>
    <dgm:cxn modelId="{B62BBA23-70A2-4205-99DB-9DFE4E6FE63A}" srcId="{BFB8A181-0262-4EE1-BE1D-65FA082B4454}" destId="{07ECFEF7-FD1A-4EC6-BFA6-9CFEB7242FF5}" srcOrd="1" destOrd="0" parTransId="{086A0F11-6FAA-4BDB-A30F-03DD63B8BD94}" sibTransId="{0452E9CF-D254-4AF6-BE42-1EF7F8809027}"/>
    <dgm:cxn modelId="{A98A3A28-BDB7-4564-B5AD-BA1619F0F003}" type="presOf" srcId="{05BC5E05-61F7-4A00-B248-4366E2789501}" destId="{35839A07-C032-4B95-95A9-F034DE187046}" srcOrd="0" destOrd="0" presId="urn:microsoft.com/office/officeart/2016/7/layout/RepeatingBendingProcessNew"/>
    <dgm:cxn modelId="{14135E28-9CFA-4F06-B58C-F92DE7578855}" type="presOf" srcId="{CE2AE09D-68FF-4625-99DB-47E5213FF1DB}" destId="{F5C31765-93DE-4822-A49C-FCDB30CD6882}" srcOrd="0" destOrd="0" presId="urn:microsoft.com/office/officeart/2016/7/layout/RepeatingBendingProcessNew"/>
    <dgm:cxn modelId="{92FE832C-BC75-4EC8-B7B5-81AFEEDE8CEF}" type="presOf" srcId="{0452E9CF-D254-4AF6-BE42-1EF7F8809027}" destId="{D57DB31D-36DE-449E-A40A-7355953ED8C7}" srcOrd="1" destOrd="0" presId="urn:microsoft.com/office/officeart/2016/7/layout/RepeatingBendingProcessNew"/>
    <dgm:cxn modelId="{0426D133-A194-4EC4-8D6B-2802BFDBDE9F}" srcId="{BFB8A181-0262-4EE1-BE1D-65FA082B4454}" destId="{B700B78A-81CE-453C-AFD2-65D9012F9D9A}" srcOrd="3" destOrd="0" parTransId="{4DB2D380-82DA-422C-BE89-AB50210FAC38}" sibTransId="{681F9961-5C3B-41A1-9693-BF3283A076B4}"/>
    <dgm:cxn modelId="{DF8F2934-5B33-4266-88B0-EECA4FE0B730}" srcId="{BFB8A181-0262-4EE1-BE1D-65FA082B4454}" destId="{D5D30CCD-AB12-4704-B469-39AD45F523A4}" srcOrd="5" destOrd="0" parTransId="{396980F7-42D1-4CBD-97F4-413D666EF05E}" sibTransId="{7DBF3692-BA81-418B-B66A-E871C1FBE43D}"/>
    <dgm:cxn modelId="{24AF5B5E-FE3C-4912-95C4-E36ED3E62701}" type="presOf" srcId="{07ECFEF7-FD1A-4EC6-BFA6-9CFEB7242FF5}" destId="{D1E7C5E2-6CB4-449A-BFDA-0F024EB69E3E}" srcOrd="0" destOrd="0" presId="urn:microsoft.com/office/officeart/2016/7/layout/RepeatingBendingProcessNew"/>
    <dgm:cxn modelId="{08FCA961-B4F2-4D9A-9D85-6BC7D7455EDE}" type="presOf" srcId="{681F9961-5C3B-41A1-9693-BF3283A076B4}" destId="{ED89568D-AE63-4C4A-B36B-6769000C1AE4}" srcOrd="1" destOrd="0" presId="urn:microsoft.com/office/officeart/2016/7/layout/RepeatingBendingProcessNew"/>
    <dgm:cxn modelId="{631CA844-4972-4AE6-BA94-74487368790B}" type="presOf" srcId="{BFB8A181-0262-4EE1-BE1D-65FA082B4454}" destId="{A49599AF-1DD6-45A5-8F93-ACAB90E8F83D}" srcOrd="0" destOrd="0" presId="urn:microsoft.com/office/officeart/2016/7/layout/RepeatingBendingProcessNew"/>
    <dgm:cxn modelId="{2AB83366-D18E-4F7C-B0C5-A4CB1B701116}" type="presOf" srcId="{C3FF5C5B-96D3-480F-A299-CDD03890E6D2}" destId="{B17DB885-F7FD-461F-BEBF-E3861251884E}" srcOrd="1" destOrd="0" presId="urn:microsoft.com/office/officeart/2016/7/layout/RepeatingBendingProcessNew"/>
    <dgm:cxn modelId="{CADAC054-9F67-4397-A665-616154896E64}" srcId="{BFB8A181-0262-4EE1-BE1D-65FA082B4454}" destId="{59DEB919-7C00-498F-8E13-7750168FC035}" srcOrd="0" destOrd="0" parTransId="{4252778B-0CDD-4B65-A548-CC8A40E84F8D}" sibTransId="{FE2D66C2-3337-4D3A-8135-137004F2EFB9}"/>
    <dgm:cxn modelId="{725C638F-DAB7-4B4F-BFE7-53A030D813C1}" type="presOf" srcId="{0452E9CF-D254-4AF6-BE42-1EF7F8809027}" destId="{826E95ED-37FE-4BD9-ACC8-552F287828C7}" srcOrd="0" destOrd="0" presId="urn:microsoft.com/office/officeart/2016/7/layout/RepeatingBendingProcessNew"/>
    <dgm:cxn modelId="{E0ADB79D-BD27-4CAF-8DB7-DBD71BDD3CC3}" type="presOf" srcId="{D5D30CCD-AB12-4704-B469-39AD45F523A4}" destId="{C49E1084-00AF-46EF-9973-8C9BFB203477}" srcOrd="0" destOrd="0" presId="urn:microsoft.com/office/officeart/2016/7/layout/RepeatingBendingProcessNew"/>
    <dgm:cxn modelId="{4E818DA4-8A08-478D-AEC9-1E527603D42D}" type="presOf" srcId="{FE2D66C2-3337-4D3A-8135-137004F2EFB9}" destId="{EDE31296-BD46-40F4-8D15-89C1BD879225}" srcOrd="1" destOrd="0" presId="urn:microsoft.com/office/officeart/2016/7/layout/RepeatingBendingProcessNew"/>
    <dgm:cxn modelId="{0AAA9AAF-7EC9-4B07-8BB9-298D0E8EBDA8}" type="presOf" srcId="{681F9961-5C3B-41A1-9693-BF3283A076B4}" destId="{D31BBA94-2781-4956-A3A4-82BAFC1473CA}" srcOrd="0" destOrd="0" presId="urn:microsoft.com/office/officeart/2016/7/layout/RepeatingBendingProcessNew"/>
    <dgm:cxn modelId="{08ACC6D3-1AC3-4057-B992-E3B9DEFC31ED}" type="presOf" srcId="{CE2AE09D-68FF-4625-99DB-47E5213FF1DB}" destId="{FFA52DCC-13D6-424C-AFFA-FABF453F7138}" srcOrd="1" destOrd="0" presId="urn:microsoft.com/office/officeart/2016/7/layout/RepeatingBendingProcessNew"/>
    <dgm:cxn modelId="{856224DD-11E8-4FD8-84E9-D4393275D857}" type="presOf" srcId="{FE2D66C2-3337-4D3A-8135-137004F2EFB9}" destId="{B64042AE-D332-4DF9-9254-70BF505568AA}" srcOrd="0" destOrd="0" presId="urn:microsoft.com/office/officeart/2016/7/layout/RepeatingBendingProcessNew"/>
    <dgm:cxn modelId="{C4787FDD-C812-4B27-A3FF-476A336511C8}" type="presOf" srcId="{B700B78A-81CE-453C-AFD2-65D9012F9D9A}" destId="{47692398-7075-4ACE-8726-20A75C894181}" srcOrd="0" destOrd="0" presId="urn:microsoft.com/office/officeart/2016/7/layout/RepeatingBendingProcessNew"/>
    <dgm:cxn modelId="{E0B7F9DD-35D1-4505-A357-21D5B141EEF1}" srcId="{BFB8A181-0262-4EE1-BE1D-65FA082B4454}" destId="{05BC5E05-61F7-4A00-B248-4366E2789501}" srcOrd="4" destOrd="0" parTransId="{548A283C-753C-4C07-ADA0-E9311EB9AC7C}" sibTransId="{C3FF5C5B-96D3-480F-A299-CDD03890E6D2}"/>
    <dgm:cxn modelId="{305A3DE6-908D-45F8-A240-89CB124460D3}" srcId="{BFB8A181-0262-4EE1-BE1D-65FA082B4454}" destId="{43DD4D58-1D4F-47F3-B443-640E0E0050D3}" srcOrd="2" destOrd="0" parTransId="{733FB995-8AB4-468D-92F2-2CC7EB47E7A1}" sibTransId="{CE2AE09D-68FF-4625-99DB-47E5213FF1DB}"/>
    <dgm:cxn modelId="{CF111CF6-027A-43BE-9BE2-716A6B7DDF71}" type="presOf" srcId="{43DD4D58-1D4F-47F3-B443-640E0E0050D3}" destId="{0EA02B7C-7837-4C7B-8BF7-6BCE91B57B80}" srcOrd="0" destOrd="0" presId="urn:microsoft.com/office/officeart/2016/7/layout/RepeatingBendingProcessNew"/>
    <dgm:cxn modelId="{4855E2ED-1731-428D-B334-150BBF2B6C5C}" type="presParOf" srcId="{A49599AF-1DD6-45A5-8F93-ACAB90E8F83D}" destId="{A279BB46-1B7A-4DF8-A2FF-7482E00CC0A8}" srcOrd="0" destOrd="0" presId="urn:microsoft.com/office/officeart/2016/7/layout/RepeatingBendingProcessNew"/>
    <dgm:cxn modelId="{957D97AB-9BEA-4028-B692-9D678AACC9D4}" type="presParOf" srcId="{A49599AF-1DD6-45A5-8F93-ACAB90E8F83D}" destId="{B64042AE-D332-4DF9-9254-70BF505568AA}" srcOrd="1" destOrd="0" presId="urn:microsoft.com/office/officeart/2016/7/layout/RepeatingBendingProcessNew"/>
    <dgm:cxn modelId="{DDF4BBCF-E025-4B0B-AD8A-F7D1F5359FBF}" type="presParOf" srcId="{B64042AE-D332-4DF9-9254-70BF505568AA}" destId="{EDE31296-BD46-40F4-8D15-89C1BD879225}" srcOrd="0" destOrd="0" presId="urn:microsoft.com/office/officeart/2016/7/layout/RepeatingBendingProcessNew"/>
    <dgm:cxn modelId="{56A9E445-5135-4C00-BE50-4AF9DD2E629F}" type="presParOf" srcId="{A49599AF-1DD6-45A5-8F93-ACAB90E8F83D}" destId="{D1E7C5E2-6CB4-449A-BFDA-0F024EB69E3E}" srcOrd="2" destOrd="0" presId="urn:microsoft.com/office/officeart/2016/7/layout/RepeatingBendingProcessNew"/>
    <dgm:cxn modelId="{4D0282AA-8087-44D9-A7B6-EE4CCAD313F7}" type="presParOf" srcId="{A49599AF-1DD6-45A5-8F93-ACAB90E8F83D}" destId="{826E95ED-37FE-4BD9-ACC8-552F287828C7}" srcOrd="3" destOrd="0" presId="urn:microsoft.com/office/officeart/2016/7/layout/RepeatingBendingProcessNew"/>
    <dgm:cxn modelId="{840FDEFD-BDCA-428E-8E4E-59146B801B56}" type="presParOf" srcId="{826E95ED-37FE-4BD9-ACC8-552F287828C7}" destId="{D57DB31D-36DE-449E-A40A-7355953ED8C7}" srcOrd="0" destOrd="0" presId="urn:microsoft.com/office/officeart/2016/7/layout/RepeatingBendingProcessNew"/>
    <dgm:cxn modelId="{B7250189-9165-4C4F-BF46-2752D8835EBF}" type="presParOf" srcId="{A49599AF-1DD6-45A5-8F93-ACAB90E8F83D}" destId="{0EA02B7C-7837-4C7B-8BF7-6BCE91B57B80}" srcOrd="4" destOrd="0" presId="urn:microsoft.com/office/officeart/2016/7/layout/RepeatingBendingProcessNew"/>
    <dgm:cxn modelId="{5C32232C-1EDC-4DBE-B265-2EE5246908F4}" type="presParOf" srcId="{A49599AF-1DD6-45A5-8F93-ACAB90E8F83D}" destId="{F5C31765-93DE-4822-A49C-FCDB30CD6882}" srcOrd="5" destOrd="0" presId="urn:microsoft.com/office/officeart/2016/7/layout/RepeatingBendingProcessNew"/>
    <dgm:cxn modelId="{7220A0B1-19C6-434C-9F78-ECD9BE6819E4}" type="presParOf" srcId="{F5C31765-93DE-4822-A49C-FCDB30CD6882}" destId="{FFA52DCC-13D6-424C-AFFA-FABF453F7138}" srcOrd="0" destOrd="0" presId="urn:microsoft.com/office/officeart/2016/7/layout/RepeatingBendingProcessNew"/>
    <dgm:cxn modelId="{478B0955-F6A6-40F8-90F2-FC42DED84C1F}" type="presParOf" srcId="{A49599AF-1DD6-45A5-8F93-ACAB90E8F83D}" destId="{47692398-7075-4ACE-8726-20A75C894181}" srcOrd="6" destOrd="0" presId="urn:microsoft.com/office/officeart/2016/7/layout/RepeatingBendingProcessNew"/>
    <dgm:cxn modelId="{C7F1C8DB-23A5-4A82-A048-1F16EEECC833}" type="presParOf" srcId="{A49599AF-1DD6-45A5-8F93-ACAB90E8F83D}" destId="{D31BBA94-2781-4956-A3A4-82BAFC1473CA}" srcOrd="7" destOrd="0" presId="urn:microsoft.com/office/officeart/2016/7/layout/RepeatingBendingProcessNew"/>
    <dgm:cxn modelId="{62ED4644-DAF0-45D0-A988-24A2782C5899}" type="presParOf" srcId="{D31BBA94-2781-4956-A3A4-82BAFC1473CA}" destId="{ED89568D-AE63-4C4A-B36B-6769000C1AE4}" srcOrd="0" destOrd="0" presId="urn:microsoft.com/office/officeart/2016/7/layout/RepeatingBendingProcessNew"/>
    <dgm:cxn modelId="{876EA374-3677-4E8F-A87A-C768FE23DDF6}" type="presParOf" srcId="{A49599AF-1DD6-45A5-8F93-ACAB90E8F83D}" destId="{35839A07-C032-4B95-95A9-F034DE187046}" srcOrd="8" destOrd="0" presId="urn:microsoft.com/office/officeart/2016/7/layout/RepeatingBendingProcessNew"/>
    <dgm:cxn modelId="{2F9AF591-48F0-444F-B17C-88A25163FA20}" type="presParOf" srcId="{A49599AF-1DD6-45A5-8F93-ACAB90E8F83D}" destId="{C54A4BB1-C02E-46BD-A43F-5AB00B034E38}" srcOrd="9" destOrd="0" presId="urn:microsoft.com/office/officeart/2016/7/layout/RepeatingBendingProcessNew"/>
    <dgm:cxn modelId="{BC6B7ED2-4F76-4C34-8DBC-7DAC513E8F59}" type="presParOf" srcId="{C54A4BB1-C02E-46BD-A43F-5AB00B034E38}" destId="{B17DB885-F7FD-461F-BEBF-E3861251884E}" srcOrd="0" destOrd="0" presId="urn:microsoft.com/office/officeart/2016/7/layout/RepeatingBendingProcessNew"/>
    <dgm:cxn modelId="{A78229F5-5032-4D01-B6EE-576397859D61}" type="presParOf" srcId="{A49599AF-1DD6-45A5-8F93-ACAB90E8F83D}" destId="{C49E1084-00AF-46EF-9973-8C9BFB203477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7517E-1CEF-4A7C-A104-7E6315B74D34}" type="doc">
      <dgm:prSet loTypeId="urn:microsoft.com/office/officeart/2005/8/layout/vList2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7A8E967-C074-47E8-838D-744FF1431499}">
      <dgm:prSet/>
      <dgm:spPr/>
      <dgm:t>
        <a:bodyPr/>
        <a:lstStyle/>
        <a:p>
          <a:r>
            <a:rPr lang="en-US" b="1" dirty="0"/>
            <a:t>Descriptive </a:t>
          </a:r>
          <a:r>
            <a:rPr lang="en-US" b="1" dirty="0" err="1"/>
            <a:t>Statisitcs</a:t>
          </a:r>
          <a:r>
            <a:rPr lang="en-US" dirty="0"/>
            <a:t>:</a:t>
          </a:r>
        </a:p>
      </dgm:t>
    </dgm:pt>
    <dgm:pt modelId="{0B7111D5-7FA9-446C-A5BD-1FB78A696908}" type="parTrans" cxnId="{41E107B8-1A07-47E9-9F3F-3A5DA11837B5}">
      <dgm:prSet/>
      <dgm:spPr/>
      <dgm:t>
        <a:bodyPr/>
        <a:lstStyle/>
        <a:p>
          <a:endParaRPr lang="en-US"/>
        </a:p>
      </dgm:t>
    </dgm:pt>
    <dgm:pt modelId="{13178F22-4B32-4FCC-91BF-20FAA6459C32}" type="sibTrans" cxnId="{41E107B8-1A07-47E9-9F3F-3A5DA11837B5}">
      <dgm:prSet/>
      <dgm:spPr/>
      <dgm:t>
        <a:bodyPr/>
        <a:lstStyle/>
        <a:p>
          <a:endParaRPr lang="en-US"/>
        </a:p>
      </dgm:t>
    </dgm:pt>
    <dgm:pt modelId="{D1988132-408C-4095-947F-52D8D3238639}">
      <dgm:prSet/>
      <dgm:spPr/>
      <dgm:t>
        <a:bodyPr/>
        <a:lstStyle/>
        <a:p>
          <a:r>
            <a:rPr lang="en-US" b="1" dirty="0"/>
            <a:t>Mean</a:t>
          </a:r>
          <a:r>
            <a:rPr lang="en-US" dirty="0"/>
            <a:t>: 0.000620 — Minimal directional bias.</a:t>
          </a:r>
        </a:p>
      </dgm:t>
    </dgm:pt>
    <dgm:pt modelId="{15E32370-D7E6-42DB-95D1-3053F9D96A99}" type="parTrans" cxnId="{714F192A-C5E8-40B0-A563-955064081792}">
      <dgm:prSet/>
      <dgm:spPr/>
      <dgm:t>
        <a:bodyPr/>
        <a:lstStyle/>
        <a:p>
          <a:endParaRPr lang="en-US"/>
        </a:p>
      </dgm:t>
    </dgm:pt>
    <dgm:pt modelId="{52745A79-93E3-4216-BAA1-FBFAF55C812B}" type="sibTrans" cxnId="{714F192A-C5E8-40B0-A563-955064081792}">
      <dgm:prSet/>
      <dgm:spPr/>
      <dgm:t>
        <a:bodyPr/>
        <a:lstStyle/>
        <a:p>
          <a:endParaRPr lang="en-US"/>
        </a:p>
      </dgm:t>
    </dgm:pt>
    <dgm:pt modelId="{694CE5D9-7F5C-466A-9419-95C03AAF49D1}">
      <dgm:prSet/>
      <dgm:spPr/>
      <dgm:t>
        <a:bodyPr/>
        <a:lstStyle/>
        <a:p>
          <a:r>
            <a:rPr lang="en-US" b="1" dirty="0"/>
            <a:t>Standard Deviation</a:t>
          </a:r>
          <a:r>
            <a:rPr lang="en-US" dirty="0"/>
            <a:t>: 0.0184750 — Moderate daily volatility.</a:t>
          </a:r>
        </a:p>
      </dgm:t>
    </dgm:pt>
    <dgm:pt modelId="{3F78CCD4-0A34-481C-8C0A-1E756A42F3E0}" type="parTrans" cxnId="{9A0929E3-FD5F-46E5-BBD1-03012759B34D}">
      <dgm:prSet/>
      <dgm:spPr/>
      <dgm:t>
        <a:bodyPr/>
        <a:lstStyle/>
        <a:p>
          <a:endParaRPr lang="en-US"/>
        </a:p>
      </dgm:t>
    </dgm:pt>
    <dgm:pt modelId="{2A1D0190-5713-4058-81DA-B41063DCE7B5}" type="sibTrans" cxnId="{9A0929E3-FD5F-46E5-BBD1-03012759B34D}">
      <dgm:prSet/>
      <dgm:spPr/>
      <dgm:t>
        <a:bodyPr/>
        <a:lstStyle/>
        <a:p>
          <a:endParaRPr lang="en-US"/>
        </a:p>
      </dgm:t>
    </dgm:pt>
    <dgm:pt modelId="{9C62BAA1-AD9C-4977-ACB7-FEDD1D998768}">
      <dgm:prSet/>
      <dgm:spPr/>
      <dgm:t>
        <a:bodyPr/>
        <a:lstStyle/>
        <a:p>
          <a:r>
            <a:rPr lang="en-US" b="1" dirty="0"/>
            <a:t>Skewness</a:t>
          </a:r>
          <a:r>
            <a:rPr lang="en-US" dirty="0"/>
            <a:t>: 1.003550 — Slightly more frequent positive returns.</a:t>
          </a:r>
        </a:p>
      </dgm:t>
    </dgm:pt>
    <dgm:pt modelId="{3471FA4D-E280-4A29-B80E-2562F41FB70D}" type="parTrans" cxnId="{34854513-71A4-42B4-B753-65A1D836762D}">
      <dgm:prSet/>
      <dgm:spPr/>
      <dgm:t>
        <a:bodyPr/>
        <a:lstStyle/>
        <a:p>
          <a:endParaRPr lang="en-US"/>
        </a:p>
      </dgm:t>
    </dgm:pt>
    <dgm:pt modelId="{2447AAA2-0827-41C3-8870-03D6ABCA9978}" type="sibTrans" cxnId="{34854513-71A4-42B4-B753-65A1D836762D}">
      <dgm:prSet/>
      <dgm:spPr/>
      <dgm:t>
        <a:bodyPr/>
        <a:lstStyle/>
        <a:p>
          <a:endParaRPr lang="en-US"/>
        </a:p>
      </dgm:t>
    </dgm:pt>
    <dgm:pt modelId="{0E3CC1C1-2A3C-4498-BE17-5FF5968116D7}">
      <dgm:prSet/>
      <dgm:spPr/>
      <dgm:t>
        <a:bodyPr/>
        <a:lstStyle/>
        <a:p>
          <a:r>
            <a:rPr lang="en-US" b="1" dirty="0"/>
            <a:t>Kurtosis</a:t>
          </a:r>
          <a:r>
            <a:rPr lang="en-US" dirty="0"/>
            <a:t>: 7.989267 — "Fat tails" indicate frequent extreme events.</a:t>
          </a:r>
        </a:p>
      </dgm:t>
    </dgm:pt>
    <dgm:pt modelId="{F2098875-4220-4B12-A902-1A66CC3256EF}" type="parTrans" cxnId="{45222316-DA18-463A-938F-AD4B42AA12C6}">
      <dgm:prSet/>
      <dgm:spPr/>
      <dgm:t>
        <a:bodyPr/>
        <a:lstStyle/>
        <a:p>
          <a:endParaRPr lang="en-US"/>
        </a:p>
      </dgm:t>
    </dgm:pt>
    <dgm:pt modelId="{7371FE2B-B768-4ED9-B4B8-932934EDC4A6}" type="sibTrans" cxnId="{45222316-DA18-463A-938F-AD4B42AA12C6}">
      <dgm:prSet/>
      <dgm:spPr/>
      <dgm:t>
        <a:bodyPr/>
        <a:lstStyle/>
        <a:p>
          <a:endParaRPr lang="en-US"/>
        </a:p>
      </dgm:t>
    </dgm:pt>
    <dgm:pt modelId="{B5029DC9-84DB-4DC4-B41D-A9E7A9C10A22}">
      <dgm:prSet/>
      <dgm:spPr/>
      <dgm:t>
        <a:bodyPr/>
        <a:lstStyle/>
        <a:p>
          <a:r>
            <a:rPr lang="en-US" b="1"/>
            <a:t>Jarque-Bera Test</a:t>
          </a:r>
          <a:r>
            <a:rPr lang="en-US"/>
            <a:t>:</a:t>
          </a:r>
        </a:p>
      </dgm:t>
    </dgm:pt>
    <dgm:pt modelId="{62A22096-2913-4799-96CF-BE123DA7B942}" type="parTrans" cxnId="{183FBAF7-09CF-41A0-8D96-D7E049656392}">
      <dgm:prSet/>
      <dgm:spPr/>
      <dgm:t>
        <a:bodyPr/>
        <a:lstStyle/>
        <a:p>
          <a:endParaRPr lang="en-US"/>
        </a:p>
      </dgm:t>
    </dgm:pt>
    <dgm:pt modelId="{FD47B4B2-9CF0-4514-83DE-8D05D159B24F}" type="sibTrans" cxnId="{183FBAF7-09CF-41A0-8D96-D7E049656392}">
      <dgm:prSet/>
      <dgm:spPr/>
      <dgm:t>
        <a:bodyPr/>
        <a:lstStyle/>
        <a:p>
          <a:endParaRPr lang="en-US"/>
        </a:p>
      </dgm:t>
    </dgm:pt>
    <dgm:pt modelId="{C022BD05-7579-4214-90D4-6C2895D13921}">
      <dgm:prSet/>
      <dgm:spPr/>
      <dgm:t>
        <a:bodyPr/>
        <a:lstStyle/>
        <a:p>
          <a:r>
            <a:rPr lang="en-US" b="1" dirty="0"/>
            <a:t>Statistic</a:t>
          </a:r>
          <a:r>
            <a:rPr lang="en-US" dirty="0"/>
            <a:t>: 726.6336881918346</a:t>
          </a:r>
        </a:p>
      </dgm:t>
    </dgm:pt>
    <dgm:pt modelId="{B12F61F3-FF26-4D70-92CA-A1F8B5A4B95F}" type="parTrans" cxnId="{FC4FEDB8-EF13-421E-9BBE-BE511FEF55A0}">
      <dgm:prSet/>
      <dgm:spPr/>
      <dgm:t>
        <a:bodyPr/>
        <a:lstStyle/>
        <a:p>
          <a:endParaRPr lang="en-US"/>
        </a:p>
      </dgm:t>
    </dgm:pt>
    <dgm:pt modelId="{62B438A4-DD97-4315-8445-C29CEB888594}" type="sibTrans" cxnId="{FC4FEDB8-EF13-421E-9BBE-BE511FEF55A0}">
      <dgm:prSet/>
      <dgm:spPr/>
      <dgm:t>
        <a:bodyPr/>
        <a:lstStyle/>
        <a:p>
          <a:endParaRPr lang="en-US"/>
        </a:p>
      </dgm:t>
    </dgm:pt>
    <dgm:pt modelId="{3B052B78-6877-48FE-B222-EA39881D5521}">
      <dgm:prSet/>
      <dgm:spPr/>
      <dgm:t>
        <a:bodyPr/>
        <a:lstStyle/>
        <a:p>
          <a:r>
            <a:rPr lang="en-US" b="1"/>
            <a:t>P-Value</a:t>
          </a:r>
          <a:r>
            <a:rPr lang="en-US"/>
            <a:t>: 1.63×10−1581.63 \times 10^{-158}1.63×10−158 — Rejects normality.</a:t>
          </a:r>
        </a:p>
      </dgm:t>
    </dgm:pt>
    <dgm:pt modelId="{327AD58D-FBA5-41EC-84E1-2624B6D4E4D2}" type="parTrans" cxnId="{53025617-53F9-4D0C-87D4-B6325996126D}">
      <dgm:prSet/>
      <dgm:spPr/>
      <dgm:t>
        <a:bodyPr/>
        <a:lstStyle/>
        <a:p>
          <a:endParaRPr lang="en-US"/>
        </a:p>
      </dgm:t>
    </dgm:pt>
    <dgm:pt modelId="{E155E19E-03B3-499D-8DAA-15E78D29A388}" type="sibTrans" cxnId="{53025617-53F9-4D0C-87D4-B6325996126D}">
      <dgm:prSet/>
      <dgm:spPr/>
      <dgm:t>
        <a:bodyPr/>
        <a:lstStyle/>
        <a:p>
          <a:endParaRPr lang="en-US"/>
        </a:p>
      </dgm:t>
    </dgm:pt>
    <dgm:pt modelId="{1AAEF209-F948-43B8-8BC7-C6DBEC8B3280}">
      <dgm:prSet/>
      <dgm:spPr/>
      <dgm:t>
        <a:bodyPr/>
        <a:lstStyle/>
        <a:p>
          <a:r>
            <a:rPr lang="en-US" b="1"/>
            <a:t>Histogram</a:t>
          </a:r>
          <a:r>
            <a:rPr lang="en-US"/>
            <a:t>:</a:t>
          </a:r>
        </a:p>
      </dgm:t>
    </dgm:pt>
    <dgm:pt modelId="{A61B48CA-8084-4805-9F82-02EE70C9F262}" type="parTrans" cxnId="{7ACF2982-2D9A-45CB-BB9C-59F351BE4F4F}">
      <dgm:prSet/>
      <dgm:spPr/>
      <dgm:t>
        <a:bodyPr/>
        <a:lstStyle/>
        <a:p>
          <a:endParaRPr lang="en-US"/>
        </a:p>
      </dgm:t>
    </dgm:pt>
    <dgm:pt modelId="{3B607216-AF72-45E1-BB1F-AFA7D19F8F15}" type="sibTrans" cxnId="{7ACF2982-2D9A-45CB-BB9C-59F351BE4F4F}">
      <dgm:prSet/>
      <dgm:spPr/>
      <dgm:t>
        <a:bodyPr/>
        <a:lstStyle/>
        <a:p>
          <a:endParaRPr lang="en-US"/>
        </a:p>
      </dgm:t>
    </dgm:pt>
    <dgm:pt modelId="{2BCCEC26-B02F-491C-BBAB-7BD2647F1822}">
      <dgm:prSet/>
      <dgm:spPr/>
      <dgm:t>
        <a:bodyPr/>
        <a:lstStyle/>
        <a:p>
          <a:r>
            <a:rPr lang="en-US"/>
            <a:t>Non-normal distribution with heavy tails.</a:t>
          </a:r>
        </a:p>
      </dgm:t>
    </dgm:pt>
    <dgm:pt modelId="{D760E6B4-E545-48E7-BB46-E7AEA13DB4FA}" type="parTrans" cxnId="{6DCFBB6F-0543-4E39-A49E-ACDFAAD9C34C}">
      <dgm:prSet/>
      <dgm:spPr/>
      <dgm:t>
        <a:bodyPr/>
        <a:lstStyle/>
        <a:p>
          <a:endParaRPr lang="en-US"/>
        </a:p>
      </dgm:t>
    </dgm:pt>
    <dgm:pt modelId="{F1AD09F3-D463-4281-B5E9-B831D7E4DCEB}" type="sibTrans" cxnId="{6DCFBB6F-0543-4E39-A49E-ACDFAAD9C34C}">
      <dgm:prSet/>
      <dgm:spPr/>
      <dgm:t>
        <a:bodyPr/>
        <a:lstStyle/>
        <a:p>
          <a:endParaRPr lang="en-US"/>
        </a:p>
      </dgm:t>
    </dgm:pt>
    <dgm:pt modelId="{83AA80D9-7A4E-4318-8721-22A90C4FFC60}" type="pres">
      <dgm:prSet presAssocID="{A927517E-1CEF-4A7C-A104-7E6315B74D34}" presName="linear" presStyleCnt="0">
        <dgm:presLayoutVars>
          <dgm:animLvl val="lvl"/>
          <dgm:resizeHandles val="exact"/>
        </dgm:presLayoutVars>
      </dgm:prSet>
      <dgm:spPr/>
    </dgm:pt>
    <dgm:pt modelId="{143AB0BA-01CD-4B67-9399-4265CE1CABD7}" type="pres">
      <dgm:prSet presAssocID="{87A8E967-C074-47E8-838D-744FF14314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88497F9-AE2E-4936-A116-E91D7B054395}" type="pres">
      <dgm:prSet presAssocID="{87A8E967-C074-47E8-838D-744FF1431499}" presName="childText" presStyleLbl="revTx" presStyleIdx="0" presStyleCnt="3">
        <dgm:presLayoutVars>
          <dgm:bulletEnabled val="1"/>
        </dgm:presLayoutVars>
      </dgm:prSet>
      <dgm:spPr/>
    </dgm:pt>
    <dgm:pt modelId="{470CD254-54F2-440E-8671-37C2B4EE4E38}" type="pres">
      <dgm:prSet presAssocID="{B5029DC9-84DB-4DC4-B41D-A9E7A9C10A2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6FD85F-A954-4BAE-8998-07027C6D90C8}" type="pres">
      <dgm:prSet presAssocID="{B5029DC9-84DB-4DC4-B41D-A9E7A9C10A22}" presName="childText" presStyleLbl="revTx" presStyleIdx="1" presStyleCnt="3">
        <dgm:presLayoutVars>
          <dgm:bulletEnabled val="1"/>
        </dgm:presLayoutVars>
      </dgm:prSet>
      <dgm:spPr/>
    </dgm:pt>
    <dgm:pt modelId="{F2C2D7E2-5787-491F-A038-3A11E07C6071}" type="pres">
      <dgm:prSet presAssocID="{1AAEF209-F948-43B8-8BC7-C6DBEC8B328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A031251-323A-4ACF-B468-24223B9142E5}" type="pres">
      <dgm:prSet presAssocID="{1AAEF209-F948-43B8-8BC7-C6DBEC8B328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4854513-71A4-42B4-B753-65A1D836762D}" srcId="{87A8E967-C074-47E8-838D-744FF1431499}" destId="{9C62BAA1-AD9C-4977-ACB7-FEDD1D998768}" srcOrd="2" destOrd="0" parTransId="{3471FA4D-E280-4A29-B80E-2562F41FB70D}" sibTransId="{2447AAA2-0827-41C3-8870-03D6ABCA9978}"/>
    <dgm:cxn modelId="{45222316-DA18-463A-938F-AD4B42AA12C6}" srcId="{87A8E967-C074-47E8-838D-744FF1431499}" destId="{0E3CC1C1-2A3C-4498-BE17-5FF5968116D7}" srcOrd="3" destOrd="0" parTransId="{F2098875-4220-4B12-A902-1A66CC3256EF}" sibTransId="{7371FE2B-B768-4ED9-B4B8-932934EDC4A6}"/>
    <dgm:cxn modelId="{53025617-53F9-4D0C-87D4-B6325996126D}" srcId="{B5029DC9-84DB-4DC4-B41D-A9E7A9C10A22}" destId="{3B052B78-6877-48FE-B222-EA39881D5521}" srcOrd="1" destOrd="0" parTransId="{327AD58D-FBA5-41EC-84E1-2624B6D4E4D2}" sibTransId="{E155E19E-03B3-499D-8DAA-15E78D29A388}"/>
    <dgm:cxn modelId="{A71B5626-9298-44F1-A59B-773B5A09F87B}" type="presOf" srcId="{A927517E-1CEF-4A7C-A104-7E6315B74D34}" destId="{83AA80D9-7A4E-4318-8721-22A90C4FFC60}" srcOrd="0" destOrd="0" presId="urn:microsoft.com/office/officeart/2005/8/layout/vList2"/>
    <dgm:cxn modelId="{714F192A-C5E8-40B0-A563-955064081792}" srcId="{87A8E967-C074-47E8-838D-744FF1431499}" destId="{D1988132-408C-4095-947F-52D8D3238639}" srcOrd="0" destOrd="0" parTransId="{15E32370-D7E6-42DB-95D1-3053F9D96A99}" sibTransId="{52745A79-93E3-4216-BAA1-FBFAF55C812B}"/>
    <dgm:cxn modelId="{B181372E-BAE4-4F34-8550-CE9F7E84E58A}" type="presOf" srcId="{D1988132-408C-4095-947F-52D8D3238639}" destId="{A88497F9-AE2E-4936-A116-E91D7B054395}" srcOrd="0" destOrd="0" presId="urn:microsoft.com/office/officeart/2005/8/layout/vList2"/>
    <dgm:cxn modelId="{EDC54A3C-F1A6-4EAC-8D73-377831BC4AA4}" type="presOf" srcId="{1AAEF209-F948-43B8-8BC7-C6DBEC8B3280}" destId="{F2C2D7E2-5787-491F-A038-3A11E07C6071}" srcOrd="0" destOrd="0" presId="urn:microsoft.com/office/officeart/2005/8/layout/vList2"/>
    <dgm:cxn modelId="{C3E2393E-3DB2-4CCD-BE0F-51B5B4A06270}" type="presOf" srcId="{9C62BAA1-AD9C-4977-ACB7-FEDD1D998768}" destId="{A88497F9-AE2E-4936-A116-E91D7B054395}" srcOrd="0" destOrd="2" presId="urn:microsoft.com/office/officeart/2005/8/layout/vList2"/>
    <dgm:cxn modelId="{367A2464-3519-4CE9-A9AF-1D6ACE59D3ED}" type="presOf" srcId="{2BCCEC26-B02F-491C-BBAB-7BD2647F1822}" destId="{9A031251-323A-4ACF-B468-24223B9142E5}" srcOrd="0" destOrd="0" presId="urn:microsoft.com/office/officeart/2005/8/layout/vList2"/>
    <dgm:cxn modelId="{6DCFBB6F-0543-4E39-A49E-ACDFAAD9C34C}" srcId="{1AAEF209-F948-43B8-8BC7-C6DBEC8B3280}" destId="{2BCCEC26-B02F-491C-BBAB-7BD2647F1822}" srcOrd="0" destOrd="0" parTransId="{D760E6B4-E545-48E7-BB46-E7AEA13DB4FA}" sibTransId="{F1AD09F3-D463-4281-B5E9-B831D7E4DCEB}"/>
    <dgm:cxn modelId="{27AAB451-8AFF-48CD-98B1-D1E702155529}" type="presOf" srcId="{0E3CC1C1-2A3C-4498-BE17-5FF5968116D7}" destId="{A88497F9-AE2E-4936-A116-E91D7B054395}" srcOrd="0" destOrd="3" presId="urn:microsoft.com/office/officeart/2005/8/layout/vList2"/>
    <dgm:cxn modelId="{7ACF2982-2D9A-45CB-BB9C-59F351BE4F4F}" srcId="{A927517E-1CEF-4A7C-A104-7E6315B74D34}" destId="{1AAEF209-F948-43B8-8BC7-C6DBEC8B3280}" srcOrd="2" destOrd="0" parTransId="{A61B48CA-8084-4805-9F82-02EE70C9F262}" sibTransId="{3B607216-AF72-45E1-BB1F-AFA7D19F8F15}"/>
    <dgm:cxn modelId="{DB9BEF93-0951-43CA-969D-338EE37152FC}" type="presOf" srcId="{694CE5D9-7F5C-466A-9419-95C03AAF49D1}" destId="{A88497F9-AE2E-4936-A116-E91D7B054395}" srcOrd="0" destOrd="1" presId="urn:microsoft.com/office/officeart/2005/8/layout/vList2"/>
    <dgm:cxn modelId="{EAB9BE98-E2CC-4C02-8DB3-ADCA640E8271}" type="presOf" srcId="{87A8E967-C074-47E8-838D-744FF1431499}" destId="{143AB0BA-01CD-4B67-9399-4265CE1CABD7}" srcOrd="0" destOrd="0" presId="urn:microsoft.com/office/officeart/2005/8/layout/vList2"/>
    <dgm:cxn modelId="{C8FF47AF-2D6F-44EA-9804-17B0A829AE39}" type="presOf" srcId="{C022BD05-7579-4214-90D4-6C2895D13921}" destId="{2A6FD85F-A954-4BAE-8998-07027C6D90C8}" srcOrd="0" destOrd="0" presId="urn:microsoft.com/office/officeart/2005/8/layout/vList2"/>
    <dgm:cxn modelId="{41E107B8-1A07-47E9-9F3F-3A5DA11837B5}" srcId="{A927517E-1CEF-4A7C-A104-7E6315B74D34}" destId="{87A8E967-C074-47E8-838D-744FF1431499}" srcOrd="0" destOrd="0" parTransId="{0B7111D5-7FA9-446C-A5BD-1FB78A696908}" sibTransId="{13178F22-4B32-4FCC-91BF-20FAA6459C32}"/>
    <dgm:cxn modelId="{FC4FEDB8-EF13-421E-9BBE-BE511FEF55A0}" srcId="{B5029DC9-84DB-4DC4-B41D-A9E7A9C10A22}" destId="{C022BD05-7579-4214-90D4-6C2895D13921}" srcOrd="0" destOrd="0" parTransId="{B12F61F3-FF26-4D70-92CA-A1F8B5A4B95F}" sibTransId="{62B438A4-DD97-4315-8445-C29CEB888594}"/>
    <dgm:cxn modelId="{FD1C66BF-CDD1-4E7F-A4D5-A3DBEABB93CF}" type="presOf" srcId="{3B052B78-6877-48FE-B222-EA39881D5521}" destId="{2A6FD85F-A954-4BAE-8998-07027C6D90C8}" srcOrd="0" destOrd="1" presId="urn:microsoft.com/office/officeart/2005/8/layout/vList2"/>
    <dgm:cxn modelId="{0C3477D2-6BFA-4000-8944-36F1C70B1C5D}" type="presOf" srcId="{B5029DC9-84DB-4DC4-B41D-A9E7A9C10A22}" destId="{470CD254-54F2-440E-8671-37C2B4EE4E38}" srcOrd="0" destOrd="0" presId="urn:microsoft.com/office/officeart/2005/8/layout/vList2"/>
    <dgm:cxn modelId="{9A0929E3-FD5F-46E5-BBD1-03012759B34D}" srcId="{87A8E967-C074-47E8-838D-744FF1431499}" destId="{694CE5D9-7F5C-466A-9419-95C03AAF49D1}" srcOrd="1" destOrd="0" parTransId="{3F78CCD4-0A34-481C-8C0A-1E756A42F3E0}" sibTransId="{2A1D0190-5713-4058-81DA-B41063DCE7B5}"/>
    <dgm:cxn modelId="{183FBAF7-09CF-41A0-8D96-D7E049656392}" srcId="{A927517E-1CEF-4A7C-A104-7E6315B74D34}" destId="{B5029DC9-84DB-4DC4-B41D-A9E7A9C10A22}" srcOrd="1" destOrd="0" parTransId="{62A22096-2913-4799-96CF-BE123DA7B942}" sibTransId="{FD47B4B2-9CF0-4514-83DE-8D05D159B24F}"/>
    <dgm:cxn modelId="{05B55029-F4E4-4870-ACC0-BADB14711313}" type="presParOf" srcId="{83AA80D9-7A4E-4318-8721-22A90C4FFC60}" destId="{143AB0BA-01CD-4B67-9399-4265CE1CABD7}" srcOrd="0" destOrd="0" presId="urn:microsoft.com/office/officeart/2005/8/layout/vList2"/>
    <dgm:cxn modelId="{59263C05-B141-49C5-B493-4648E5CDC663}" type="presParOf" srcId="{83AA80D9-7A4E-4318-8721-22A90C4FFC60}" destId="{A88497F9-AE2E-4936-A116-E91D7B054395}" srcOrd="1" destOrd="0" presId="urn:microsoft.com/office/officeart/2005/8/layout/vList2"/>
    <dgm:cxn modelId="{E380AC60-300E-410D-9143-11CB864CE49B}" type="presParOf" srcId="{83AA80D9-7A4E-4318-8721-22A90C4FFC60}" destId="{470CD254-54F2-440E-8671-37C2B4EE4E38}" srcOrd="2" destOrd="0" presId="urn:microsoft.com/office/officeart/2005/8/layout/vList2"/>
    <dgm:cxn modelId="{5103866A-A66F-4967-A523-A153A36E3393}" type="presParOf" srcId="{83AA80D9-7A4E-4318-8721-22A90C4FFC60}" destId="{2A6FD85F-A954-4BAE-8998-07027C6D90C8}" srcOrd="3" destOrd="0" presId="urn:microsoft.com/office/officeart/2005/8/layout/vList2"/>
    <dgm:cxn modelId="{0B18D0DD-915F-45CB-B434-78D8F7FB7667}" type="presParOf" srcId="{83AA80D9-7A4E-4318-8721-22A90C4FFC60}" destId="{F2C2D7E2-5787-491F-A038-3A11E07C6071}" srcOrd="4" destOrd="0" presId="urn:microsoft.com/office/officeart/2005/8/layout/vList2"/>
    <dgm:cxn modelId="{D743FC9E-32DE-4996-B725-65C8DDA73CC5}" type="presParOf" srcId="{83AA80D9-7A4E-4318-8721-22A90C4FFC60}" destId="{9A031251-323A-4ACF-B468-24223B9142E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D0FA17-5468-48D8-B09B-358CD77ED32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31B5AEA-3A25-427C-BD4A-9F723C6A3E85}">
      <dgm:prSet/>
      <dgm:spPr/>
      <dgm:t>
        <a:bodyPr/>
        <a:lstStyle/>
        <a:p>
          <a:r>
            <a:rPr lang="en-US" b="1" dirty="0"/>
            <a:t>Beta Values</a:t>
          </a:r>
          <a:r>
            <a:rPr lang="en-US" dirty="0"/>
            <a:t>:</a:t>
          </a:r>
        </a:p>
      </dgm:t>
    </dgm:pt>
    <dgm:pt modelId="{C1DDD600-2D29-4883-B6CC-ADE013E87B93}" type="parTrans" cxnId="{0FE62D70-E47D-40F2-872C-2D717A40DD41}">
      <dgm:prSet/>
      <dgm:spPr/>
      <dgm:t>
        <a:bodyPr/>
        <a:lstStyle/>
        <a:p>
          <a:endParaRPr lang="en-US"/>
        </a:p>
      </dgm:t>
    </dgm:pt>
    <dgm:pt modelId="{1A9F0BC7-2A10-4256-B1F6-09437AD86BEA}" type="sibTrans" cxnId="{0FE62D70-E47D-40F2-872C-2D717A40DD41}">
      <dgm:prSet/>
      <dgm:spPr/>
      <dgm:t>
        <a:bodyPr/>
        <a:lstStyle/>
        <a:p>
          <a:endParaRPr lang="en-US"/>
        </a:p>
      </dgm:t>
    </dgm:pt>
    <dgm:pt modelId="{13B63D1B-90F4-4D4A-A050-C5AE8C834635}">
      <dgm:prSet/>
      <dgm:spPr/>
      <dgm:t>
        <a:bodyPr/>
        <a:lstStyle/>
        <a:p>
          <a:r>
            <a:rPr lang="en-US" b="1" dirty="0"/>
            <a:t>Stock1 Beta</a:t>
          </a:r>
          <a:r>
            <a:rPr lang="en-US" dirty="0"/>
            <a:t>: 1.0575769368405619</a:t>
          </a:r>
        </a:p>
      </dgm:t>
    </dgm:pt>
    <dgm:pt modelId="{CD9CB640-CFB2-4F89-9598-7B0AC5384336}" type="parTrans" cxnId="{D08FEF54-C8A9-4446-9149-B4BA98CD0E96}">
      <dgm:prSet/>
      <dgm:spPr/>
      <dgm:t>
        <a:bodyPr/>
        <a:lstStyle/>
        <a:p>
          <a:endParaRPr lang="en-US"/>
        </a:p>
      </dgm:t>
    </dgm:pt>
    <dgm:pt modelId="{80A96D82-2F36-4974-9E9A-077980929244}" type="sibTrans" cxnId="{D08FEF54-C8A9-4446-9149-B4BA98CD0E96}">
      <dgm:prSet/>
      <dgm:spPr/>
      <dgm:t>
        <a:bodyPr/>
        <a:lstStyle/>
        <a:p>
          <a:endParaRPr lang="en-US"/>
        </a:p>
      </dgm:t>
    </dgm:pt>
    <dgm:pt modelId="{D2E03337-EB52-4FDC-A2AF-DD86A9BD5D6A}">
      <dgm:prSet/>
      <dgm:spPr/>
      <dgm:t>
        <a:bodyPr/>
        <a:lstStyle/>
        <a:p>
          <a:r>
            <a:rPr lang="en-US" dirty="0"/>
            <a:t>Both stocks move almost in line with the market, with slightly reduced sensitivity.</a:t>
          </a:r>
        </a:p>
      </dgm:t>
    </dgm:pt>
    <dgm:pt modelId="{E519F7C6-C452-4573-A429-78C5357EBD50}" type="parTrans" cxnId="{EE567987-D962-40AB-B29D-2F76AB3FCAD3}">
      <dgm:prSet/>
      <dgm:spPr/>
      <dgm:t>
        <a:bodyPr/>
        <a:lstStyle/>
        <a:p>
          <a:endParaRPr lang="en-US"/>
        </a:p>
      </dgm:t>
    </dgm:pt>
    <dgm:pt modelId="{41758A6F-EA03-46B9-B995-523C9DB37801}" type="sibTrans" cxnId="{EE567987-D962-40AB-B29D-2F76AB3FCAD3}">
      <dgm:prSet/>
      <dgm:spPr/>
      <dgm:t>
        <a:bodyPr/>
        <a:lstStyle/>
        <a:p>
          <a:endParaRPr lang="en-US"/>
        </a:p>
      </dgm:t>
    </dgm:pt>
    <dgm:pt modelId="{DCF6AD6F-3348-4A33-931E-8DE585A74F14}">
      <dgm:prSet/>
      <dgm:spPr/>
      <dgm:t>
        <a:bodyPr/>
        <a:lstStyle/>
        <a:p>
          <a:r>
            <a:rPr lang="en-US" b="1"/>
            <a:t>Jensen’s Alpha</a:t>
          </a:r>
          <a:r>
            <a:rPr lang="en-US"/>
            <a:t>:</a:t>
          </a:r>
        </a:p>
      </dgm:t>
    </dgm:pt>
    <dgm:pt modelId="{D0D69463-27F4-4E7C-8F3E-DC2715BA4F38}" type="parTrans" cxnId="{63504548-1769-432F-BDBB-BA45097C63A6}">
      <dgm:prSet/>
      <dgm:spPr/>
      <dgm:t>
        <a:bodyPr/>
        <a:lstStyle/>
        <a:p>
          <a:endParaRPr lang="en-US"/>
        </a:p>
      </dgm:t>
    </dgm:pt>
    <dgm:pt modelId="{3C085433-98EA-4CA2-BC93-3B642378D8E3}" type="sibTrans" cxnId="{63504548-1769-432F-BDBB-BA45097C63A6}">
      <dgm:prSet/>
      <dgm:spPr/>
      <dgm:t>
        <a:bodyPr/>
        <a:lstStyle/>
        <a:p>
          <a:endParaRPr lang="en-US"/>
        </a:p>
      </dgm:t>
    </dgm:pt>
    <dgm:pt modelId="{9FB76CCB-1A7B-4EB3-9991-73DB1492C164}">
      <dgm:prSet/>
      <dgm:spPr/>
      <dgm:t>
        <a:bodyPr/>
        <a:lstStyle/>
        <a:p>
          <a:r>
            <a:rPr lang="en-US" b="1"/>
            <a:t>Alpha (Stock1)</a:t>
          </a:r>
          <a:r>
            <a:rPr lang="en-US"/>
            <a:t>: −6.10×10−5-6.10 \times 10^{-5}−6.10×10−5</a:t>
          </a:r>
        </a:p>
      </dgm:t>
    </dgm:pt>
    <dgm:pt modelId="{C173287F-8A0D-4574-9C9D-17605D9A83B2}" type="parTrans" cxnId="{954C9EAC-3773-41B2-9BD5-0B0463BC71C4}">
      <dgm:prSet/>
      <dgm:spPr/>
      <dgm:t>
        <a:bodyPr/>
        <a:lstStyle/>
        <a:p>
          <a:endParaRPr lang="en-US"/>
        </a:p>
      </dgm:t>
    </dgm:pt>
    <dgm:pt modelId="{DBCE20B8-9BD4-4A63-964A-71F4C605AA1E}" type="sibTrans" cxnId="{954C9EAC-3773-41B2-9BD5-0B0463BC71C4}">
      <dgm:prSet/>
      <dgm:spPr/>
      <dgm:t>
        <a:bodyPr/>
        <a:lstStyle/>
        <a:p>
          <a:endParaRPr lang="en-US"/>
        </a:p>
      </dgm:t>
    </dgm:pt>
    <dgm:pt modelId="{740A961E-BAA4-41EF-8EAC-3B717652EFE4}">
      <dgm:prSet/>
      <dgm:spPr/>
      <dgm:t>
        <a:bodyPr/>
        <a:lstStyle/>
        <a:p>
          <a:r>
            <a:rPr lang="en-US"/>
            <a:t>Indicates Stock1 slightly underperformed the CAPM benchmark.</a:t>
          </a:r>
        </a:p>
      </dgm:t>
    </dgm:pt>
    <dgm:pt modelId="{09056C13-9C87-4043-BDD3-714E9C418443}" type="parTrans" cxnId="{A1200B5A-5969-43C6-83CF-3FB5B45BED0F}">
      <dgm:prSet/>
      <dgm:spPr/>
      <dgm:t>
        <a:bodyPr/>
        <a:lstStyle/>
        <a:p>
          <a:endParaRPr lang="en-US"/>
        </a:p>
      </dgm:t>
    </dgm:pt>
    <dgm:pt modelId="{935DD8C2-043A-469F-9D84-4D8BB0C3FF11}" type="sibTrans" cxnId="{A1200B5A-5969-43C6-83CF-3FB5B45BED0F}">
      <dgm:prSet/>
      <dgm:spPr/>
      <dgm:t>
        <a:bodyPr/>
        <a:lstStyle/>
        <a:p>
          <a:endParaRPr lang="en-US"/>
        </a:p>
      </dgm:t>
    </dgm:pt>
    <dgm:pt modelId="{04819674-D461-4A8A-A65D-CE2781A8B009}">
      <dgm:prSet/>
      <dgm:spPr/>
      <dgm:t>
        <a:bodyPr/>
        <a:lstStyle/>
        <a:p>
          <a:r>
            <a:rPr lang="en-US" b="1" dirty="0"/>
            <a:t>Stock2 Beta</a:t>
          </a:r>
          <a:r>
            <a:rPr lang="en-US" dirty="0"/>
            <a:t>: 0.9610496668308839</a:t>
          </a:r>
        </a:p>
      </dgm:t>
    </dgm:pt>
    <dgm:pt modelId="{DF98C644-B37F-41A4-917E-54BF3F2F8C8B}" type="sibTrans" cxnId="{5929B621-73B6-4932-8E36-9615AD9A536A}">
      <dgm:prSet/>
      <dgm:spPr/>
      <dgm:t>
        <a:bodyPr/>
        <a:lstStyle/>
        <a:p>
          <a:endParaRPr lang="en-US"/>
        </a:p>
      </dgm:t>
    </dgm:pt>
    <dgm:pt modelId="{48E1E0F1-5E6D-4F11-8C1C-4ED939EA0D94}" type="parTrans" cxnId="{5929B621-73B6-4932-8E36-9615AD9A536A}">
      <dgm:prSet/>
      <dgm:spPr/>
      <dgm:t>
        <a:bodyPr/>
        <a:lstStyle/>
        <a:p>
          <a:endParaRPr lang="en-US"/>
        </a:p>
      </dgm:t>
    </dgm:pt>
    <dgm:pt modelId="{DC5D579A-B712-478A-A313-49B64A950331}" type="pres">
      <dgm:prSet presAssocID="{F3D0FA17-5468-48D8-B09B-358CD77ED32C}" presName="linear" presStyleCnt="0">
        <dgm:presLayoutVars>
          <dgm:dir/>
          <dgm:animLvl val="lvl"/>
          <dgm:resizeHandles val="exact"/>
        </dgm:presLayoutVars>
      </dgm:prSet>
      <dgm:spPr/>
    </dgm:pt>
    <dgm:pt modelId="{2FAE13B7-8817-494E-8B64-D95A1337ED1B}" type="pres">
      <dgm:prSet presAssocID="{431B5AEA-3A25-427C-BD4A-9F723C6A3E85}" presName="parentLin" presStyleCnt="0"/>
      <dgm:spPr/>
    </dgm:pt>
    <dgm:pt modelId="{10C37259-9CA0-4B69-A1E4-EC09191C776F}" type="pres">
      <dgm:prSet presAssocID="{431B5AEA-3A25-427C-BD4A-9F723C6A3E85}" presName="parentLeftMargin" presStyleLbl="node1" presStyleIdx="0" presStyleCnt="2"/>
      <dgm:spPr/>
    </dgm:pt>
    <dgm:pt modelId="{DAA00685-95F5-4ECC-9189-722D457E719E}" type="pres">
      <dgm:prSet presAssocID="{431B5AEA-3A25-427C-BD4A-9F723C6A3E8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C883CCD-9FED-4373-BEE2-B0E1BCF6F473}" type="pres">
      <dgm:prSet presAssocID="{431B5AEA-3A25-427C-BD4A-9F723C6A3E85}" presName="negativeSpace" presStyleCnt="0"/>
      <dgm:spPr/>
    </dgm:pt>
    <dgm:pt modelId="{64712D83-DAE2-49CF-A3F5-1C2D895E5325}" type="pres">
      <dgm:prSet presAssocID="{431B5AEA-3A25-427C-BD4A-9F723C6A3E85}" presName="childText" presStyleLbl="conFgAcc1" presStyleIdx="0" presStyleCnt="2">
        <dgm:presLayoutVars>
          <dgm:bulletEnabled val="1"/>
        </dgm:presLayoutVars>
      </dgm:prSet>
      <dgm:spPr/>
    </dgm:pt>
    <dgm:pt modelId="{B6D8DF1A-B9CA-4687-B631-A8B5991CFEC1}" type="pres">
      <dgm:prSet presAssocID="{1A9F0BC7-2A10-4256-B1F6-09437AD86BEA}" presName="spaceBetweenRectangles" presStyleCnt="0"/>
      <dgm:spPr/>
    </dgm:pt>
    <dgm:pt modelId="{65589B46-F65C-406C-8E63-87816D936438}" type="pres">
      <dgm:prSet presAssocID="{DCF6AD6F-3348-4A33-931E-8DE585A74F14}" presName="parentLin" presStyleCnt="0"/>
      <dgm:spPr/>
    </dgm:pt>
    <dgm:pt modelId="{9C659FE0-A9BE-4D2A-95DF-07BE2ECC0EDF}" type="pres">
      <dgm:prSet presAssocID="{DCF6AD6F-3348-4A33-931E-8DE585A74F14}" presName="parentLeftMargin" presStyleLbl="node1" presStyleIdx="0" presStyleCnt="2"/>
      <dgm:spPr/>
    </dgm:pt>
    <dgm:pt modelId="{C458B1E2-8CBB-4F62-8F79-E35069FA472E}" type="pres">
      <dgm:prSet presAssocID="{DCF6AD6F-3348-4A33-931E-8DE585A74F1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7A5FB23-FA9E-4963-9E69-3BF11AF1503C}" type="pres">
      <dgm:prSet presAssocID="{DCF6AD6F-3348-4A33-931E-8DE585A74F14}" presName="negativeSpace" presStyleCnt="0"/>
      <dgm:spPr/>
    </dgm:pt>
    <dgm:pt modelId="{6546B00F-C9CD-4796-838F-B7DE67F0C6C2}" type="pres">
      <dgm:prSet presAssocID="{DCF6AD6F-3348-4A33-931E-8DE585A74F1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9E9991F-1F19-4330-96E2-F2ADBB85DECF}" type="presOf" srcId="{9FB76CCB-1A7B-4EB3-9991-73DB1492C164}" destId="{6546B00F-C9CD-4796-838F-B7DE67F0C6C2}" srcOrd="0" destOrd="0" presId="urn:microsoft.com/office/officeart/2005/8/layout/list1"/>
    <dgm:cxn modelId="{5929B621-73B6-4932-8E36-9615AD9A536A}" srcId="{431B5AEA-3A25-427C-BD4A-9F723C6A3E85}" destId="{04819674-D461-4A8A-A65D-CE2781A8B009}" srcOrd="1" destOrd="0" parTransId="{48E1E0F1-5E6D-4F11-8C1C-4ED939EA0D94}" sibTransId="{DF98C644-B37F-41A4-917E-54BF3F2F8C8B}"/>
    <dgm:cxn modelId="{B3051722-DE16-4EC8-863F-FFA390F2ABB0}" type="presOf" srcId="{13B63D1B-90F4-4D4A-A050-C5AE8C834635}" destId="{64712D83-DAE2-49CF-A3F5-1C2D895E5325}" srcOrd="0" destOrd="0" presId="urn:microsoft.com/office/officeart/2005/8/layout/list1"/>
    <dgm:cxn modelId="{F7FA9E22-0059-479F-9108-B8FD637C58E0}" type="presOf" srcId="{D2E03337-EB52-4FDC-A2AF-DD86A9BD5D6A}" destId="{64712D83-DAE2-49CF-A3F5-1C2D895E5325}" srcOrd="0" destOrd="2" presId="urn:microsoft.com/office/officeart/2005/8/layout/list1"/>
    <dgm:cxn modelId="{69FAC93F-90C0-475B-9DEA-4269185872D3}" type="presOf" srcId="{740A961E-BAA4-41EF-8EAC-3B717652EFE4}" destId="{6546B00F-C9CD-4796-838F-B7DE67F0C6C2}" srcOrd="0" destOrd="1" presId="urn:microsoft.com/office/officeart/2005/8/layout/list1"/>
    <dgm:cxn modelId="{63504548-1769-432F-BDBB-BA45097C63A6}" srcId="{F3D0FA17-5468-48D8-B09B-358CD77ED32C}" destId="{DCF6AD6F-3348-4A33-931E-8DE585A74F14}" srcOrd="1" destOrd="0" parTransId="{D0D69463-27F4-4E7C-8F3E-DC2715BA4F38}" sibTransId="{3C085433-98EA-4CA2-BC93-3B642378D8E3}"/>
    <dgm:cxn modelId="{8763E54D-915A-407C-AA07-43E1A4CD9172}" type="presOf" srcId="{DCF6AD6F-3348-4A33-931E-8DE585A74F14}" destId="{C458B1E2-8CBB-4F62-8F79-E35069FA472E}" srcOrd="1" destOrd="0" presId="urn:microsoft.com/office/officeart/2005/8/layout/list1"/>
    <dgm:cxn modelId="{0FE62D70-E47D-40F2-872C-2D717A40DD41}" srcId="{F3D0FA17-5468-48D8-B09B-358CD77ED32C}" destId="{431B5AEA-3A25-427C-BD4A-9F723C6A3E85}" srcOrd="0" destOrd="0" parTransId="{C1DDD600-2D29-4883-B6CC-ADE013E87B93}" sibTransId="{1A9F0BC7-2A10-4256-B1F6-09437AD86BEA}"/>
    <dgm:cxn modelId="{D08FEF54-C8A9-4446-9149-B4BA98CD0E96}" srcId="{431B5AEA-3A25-427C-BD4A-9F723C6A3E85}" destId="{13B63D1B-90F4-4D4A-A050-C5AE8C834635}" srcOrd="0" destOrd="0" parTransId="{CD9CB640-CFB2-4F89-9598-7B0AC5384336}" sibTransId="{80A96D82-2F36-4974-9E9A-077980929244}"/>
    <dgm:cxn modelId="{A1200B5A-5969-43C6-83CF-3FB5B45BED0F}" srcId="{DCF6AD6F-3348-4A33-931E-8DE585A74F14}" destId="{740A961E-BAA4-41EF-8EAC-3B717652EFE4}" srcOrd="1" destOrd="0" parTransId="{09056C13-9C87-4043-BDD3-714E9C418443}" sibTransId="{935DD8C2-043A-469F-9D84-4D8BB0C3FF11}"/>
    <dgm:cxn modelId="{EE567987-D962-40AB-B29D-2F76AB3FCAD3}" srcId="{431B5AEA-3A25-427C-BD4A-9F723C6A3E85}" destId="{D2E03337-EB52-4FDC-A2AF-DD86A9BD5D6A}" srcOrd="2" destOrd="0" parTransId="{E519F7C6-C452-4573-A429-78C5357EBD50}" sibTransId="{41758A6F-EA03-46B9-B995-523C9DB37801}"/>
    <dgm:cxn modelId="{A9C3A989-CD91-4B2A-95E2-3C75F7D0AEF5}" type="presOf" srcId="{F3D0FA17-5468-48D8-B09B-358CD77ED32C}" destId="{DC5D579A-B712-478A-A313-49B64A950331}" srcOrd="0" destOrd="0" presId="urn:microsoft.com/office/officeart/2005/8/layout/list1"/>
    <dgm:cxn modelId="{954C9EAC-3773-41B2-9BD5-0B0463BC71C4}" srcId="{DCF6AD6F-3348-4A33-931E-8DE585A74F14}" destId="{9FB76CCB-1A7B-4EB3-9991-73DB1492C164}" srcOrd="0" destOrd="0" parTransId="{C173287F-8A0D-4574-9C9D-17605D9A83B2}" sibTransId="{DBCE20B8-9BD4-4A63-964A-71F4C605AA1E}"/>
    <dgm:cxn modelId="{1710A6AE-10CB-4252-8AD3-61B389A598BB}" type="presOf" srcId="{04819674-D461-4A8A-A65D-CE2781A8B009}" destId="{64712D83-DAE2-49CF-A3F5-1C2D895E5325}" srcOrd="0" destOrd="1" presId="urn:microsoft.com/office/officeart/2005/8/layout/list1"/>
    <dgm:cxn modelId="{18F36AB1-36EC-4F08-B5DF-D08E389F0FEB}" type="presOf" srcId="{431B5AEA-3A25-427C-BD4A-9F723C6A3E85}" destId="{10C37259-9CA0-4B69-A1E4-EC09191C776F}" srcOrd="0" destOrd="0" presId="urn:microsoft.com/office/officeart/2005/8/layout/list1"/>
    <dgm:cxn modelId="{6AE6F7EE-3188-4697-8307-1CC70DFFDA7D}" type="presOf" srcId="{431B5AEA-3A25-427C-BD4A-9F723C6A3E85}" destId="{DAA00685-95F5-4ECC-9189-722D457E719E}" srcOrd="1" destOrd="0" presId="urn:microsoft.com/office/officeart/2005/8/layout/list1"/>
    <dgm:cxn modelId="{A0B4F1F6-8F7A-42FD-82EE-600CF3DFC843}" type="presOf" srcId="{DCF6AD6F-3348-4A33-931E-8DE585A74F14}" destId="{9C659FE0-A9BE-4D2A-95DF-07BE2ECC0EDF}" srcOrd="0" destOrd="0" presId="urn:microsoft.com/office/officeart/2005/8/layout/list1"/>
    <dgm:cxn modelId="{F44EDAB6-3C9D-49A1-AF86-94DDB28B2965}" type="presParOf" srcId="{DC5D579A-B712-478A-A313-49B64A950331}" destId="{2FAE13B7-8817-494E-8B64-D95A1337ED1B}" srcOrd="0" destOrd="0" presId="urn:microsoft.com/office/officeart/2005/8/layout/list1"/>
    <dgm:cxn modelId="{859DC81B-2593-4F80-883B-CA24AE62975C}" type="presParOf" srcId="{2FAE13B7-8817-494E-8B64-D95A1337ED1B}" destId="{10C37259-9CA0-4B69-A1E4-EC09191C776F}" srcOrd="0" destOrd="0" presId="urn:microsoft.com/office/officeart/2005/8/layout/list1"/>
    <dgm:cxn modelId="{4A176768-F58B-4131-AF73-A7F0330ED86C}" type="presParOf" srcId="{2FAE13B7-8817-494E-8B64-D95A1337ED1B}" destId="{DAA00685-95F5-4ECC-9189-722D457E719E}" srcOrd="1" destOrd="0" presId="urn:microsoft.com/office/officeart/2005/8/layout/list1"/>
    <dgm:cxn modelId="{27B54314-97DA-4CB8-A17A-F417E541EDFD}" type="presParOf" srcId="{DC5D579A-B712-478A-A313-49B64A950331}" destId="{6C883CCD-9FED-4373-BEE2-B0E1BCF6F473}" srcOrd="1" destOrd="0" presId="urn:microsoft.com/office/officeart/2005/8/layout/list1"/>
    <dgm:cxn modelId="{94FCA0AF-DF89-4D9E-ACC7-49D6363F2A78}" type="presParOf" srcId="{DC5D579A-B712-478A-A313-49B64A950331}" destId="{64712D83-DAE2-49CF-A3F5-1C2D895E5325}" srcOrd="2" destOrd="0" presId="urn:microsoft.com/office/officeart/2005/8/layout/list1"/>
    <dgm:cxn modelId="{7C724706-6865-494C-993F-0D19710AFEF1}" type="presParOf" srcId="{DC5D579A-B712-478A-A313-49B64A950331}" destId="{B6D8DF1A-B9CA-4687-B631-A8B5991CFEC1}" srcOrd="3" destOrd="0" presId="urn:microsoft.com/office/officeart/2005/8/layout/list1"/>
    <dgm:cxn modelId="{4E1AF403-92E4-4C7E-BE9F-07917F089C5B}" type="presParOf" srcId="{DC5D579A-B712-478A-A313-49B64A950331}" destId="{65589B46-F65C-406C-8E63-87816D936438}" srcOrd="4" destOrd="0" presId="urn:microsoft.com/office/officeart/2005/8/layout/list1"/>
    <dgm:cxn modelId="{8B83C749-DC13-4C08-9305-EEA4CEAF40E3}" type="presParOf" srcId="{65589B46-F65C-406C-8E63-87816D936438}" destId="{9C659FE0-A9BE-4D2A-95DF-07BE2ECC0EDF}" srcOrd="0" destOrd="0" presId="urn:microsoft.com/office/officeart/2005/8/layout/list1"/>
    <dgm:cxn modelId="{423568F7-76D1-4261-9B9D-5D6AD20D4498}" type="presParOf" srcId="{65589B46-F65C-406C-8E63-87816D936438}" destId="{C458B1E2-8CBB-4F62-8F79-E35069FA472E}" srcOrd="1" destOrd="0" presId="urn:microsoft.com/office/officeart/2005/8/layout/list1"/>
    <dgm:cxn modelId="{C4852DD0-F6C1-4077-A1A7-9828B8439617}" type="presParOf" srcId="{DC5D579A-B712-478A-A313-49B64A950331}" destId="{87A5FB23-FA9E-4963-9E69-3BF11AF1503C}" srcOrd="5" destOrd="0" presId="urn:microsoft.com/office/officeart/2005/8/layout/list1"/>
    <dgm:cxn modelId="{62F125FF-A237-476B-BBCC-F98FCFB455A2}" type="presParOf" srcId="{DC5D579A-B712-478A-A313-49B64A950331}" destId="{6546B00F-C9CD-4796-838F-B7DE67F0C6C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AE8C8E-B045-4C4D-9F8E-F41CCC17A2A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2D01979-D432-47F7-893C-60281D8E9D5B}">
      <dgm:prSet/>
      <dgm:spPr/>
      <dgm:t>
        <a:bodyPr/>
        <a:lstStyle/>
        <a:p>
          <a:r>
            <a:rPr lang="en-US" b="1"/>
            <a:t>SACF</a:t>
          </a:r>
          <a:r>
            <a:rPr lang="en-US"/>
            <a:t>:</a:t>
          </a:r>
        </a:p>
      </dgm:t>
    </dgm:pt>
    <dgm:pt modelId="{D7A0C41B-8D26-4447-854E-4C9BEC576EC2}" type="parTrans" cxnId="{6BAE9849-F75D-4080-A323-84E78B7C52CC}">
      <dgm:prSet/>
      <dgm:spPr/>
      <dgm:t>
        <a:bodyPr/>
        <a:lstStyle/>
        <a:p>
          <a:endParaRPr lang="en-US"/>
        </a:p>
      </dgm:t>
    </dgm:pt>
    <dgm:pt modelId="{21331AEE-8282-457F-B517-B09DD3169575}" type="sibTrans" cxnId="{6BAE9849-F75D-4080-A323-84E78B7C52CC}">
      <dgm:prSet/>
      <dgm:spPr/>
      <dgm:t>
        <a:bodyPr/>
        <a:lstStyle/>
        <a:p>
          <a:endParaRPr lang="en-US"/>
        </a:p>
      </dgm:t>
    </dgm:pt>
    <dgm:pt modelId="{749AC393-7C1C-4CE3-A02E-2E0430214E98}">
      <dgm:prSet/>
      <dgm:spPr/>
      <dgm:t>
        <a:bodyPr/>
        <a:lstStyle/>
        <a:p>
          <a:r>
            <a:rPr lang="en-US" dirty="0"/>
            <a:t>Significant lag-0 autocorrelation.</a:t>
          </a:r>
        </a:p>
      </dgm:t>
    </dgm:pt>
    <dgm:pt modelId="{2D8DE096-2E6F-41AD-BC42-DF461C7C0AA9}" type="parTrans" cxnId="{A107782F-D947-4AD4-A1D0-D6D8F3F17140}">
      <dgm:prSet/>
      <dgm:spPr/>
      <dgm:t>
        <a:bodyPr/>
        <a:lstStyle/>
        <a:p>
          <a:endParaRPr lang="en-US"/>
        </a:p>
      </dgm:t>
    </dgm:pt>
    <dgm:pt modelId="{6BF60558-A824-4138-89BA-5F2BDD2E3E7D}" type="sibTrans" cxnId="{A107782F-D947-4AD4-A1D0-D6D8F3F17140}">
      <dgm:prSet/>
      <dgm:spPr/>
      <dgm:t>
        <a:bodyPr/>
        <a:lstStyle/>
        <a:p>
          <a:endParaRPr lang="en-US"/>
        </a:p>
      </dgm:t>
    </dgm:pt>
    <dgm:pt modelId="{00CF2072-79E2-4EF8-903C-83F1896E8E3D}">
      <dgm:prSet/>
      <dgm:spPr/>
      <dgm:t>
        <a:bodyPr/>
        <a:lstStyle/>
        <a:p>
          <a:r>
            <a:rPr lang="en-US"/>
            <a:t>Indicates slight short-term dependencies in returns.</a:t>
          </a:r>
        </a:p>
      </dgm:t>
    </dgm:pt>
    <dgm:pt modelId="{CEAB5785-1D0A-4E54-8A83-F2B121CADC07}" type="parTrans" cxnId="{9C1198FF-14FF-42C6-B773-7C225B2BAAD9}">
      <dgm:prSet/>
      <dgm:spPr/>
      <dgm:t>
        <a:bodyPr/>
        <a:lstStyle/>
        <a:p>
          <a:endParaRPr lang="en-US"/>
        </a:p>
      </dgm:t>
    </dgm:pt>
    <dgm:pt modelId="{D71851E9-CDD0-4E47-BFFE-120817E2C868}" type="sibTrans" cxnId="{9C1198FF-14FF-42C6-B773-7C225B2BAAD9}">
      <dgm:prSet/>
      <dgm:spPr/>
      <dgm:t>
        <a:bodyPr/>
        <a:lstStyle/>
        <a:p>
          <a:endParaRPr lang="en-US"/>
        </a:p>
      </dgm:t>
    </dgm:pt>
    <dgm:pt modelId="{3874778E-A48B-4416-BB2B-C07BA04D95E9}">
      <dgm:prSet/>
      <dgm:spPr/>
      <dgm:t>
        <a:bodyPr/>
        <a:lstStyle/>
        <a:p>
          <a:r>
            <a:rPr lang="en-US" b="1"/>
            <a:t>SPACF</a:t>
          </a:r>
          <a:r>
            <a:rPr lang="en-US"/>
            <a:t>:</a:t>
          </a:r>
        </a:p>
      </dgm:t>
    </dgm:pt>
    <dgm:pt modelId="{A141C532-589E-44BF-99E6-D5E8E4E525F5}" type="parTrans" cxnId="{E567ED3B-607A-48E3-BDEB-CA2CE6EC59A4}">
      <dgm:prSet/>
      <dgm:spPr/>
      <dgm:t>
        <a:bodyPr/>
        <a:lstStyle/>
        <a:p>
          <a:endParaRPr lang="en-US"/>
        </a:p>
      </dgm:t>
    </dgm:pt>
    <dgm:pt modelId="{11F2C318-A01E-4223-86D6-894DC5018165}" type="sibTrans" cxnId="{E567ED3B-607A-48E3-BDEB-CA2CE6EC59A4}">
      <dgm:prSet/>
      <dgm:spPr/>
      <dgm:t>
        <a:bodyPr/>
        <a:lstStyle/>
        <a:p>
          <a:endParaRPr lang="en-US"/>
        </a:p>
      </dgm:t>
    </dgm:pt>
    <dgm:pt modelId="{EEC2F1EC-C81E-4547-8364-5CBDBF6112C9}">
      <dgm:prSet/>
      <dgm:spPr/>
      <dgm:t>
        <a:bodyPr/>
        <a:lstStyle/>
        <a:p>
          <a:r>
            <a:rPr lang="en-US"/>
            <a:t>Confirms that only the first lag influences returns.</a:t>
          </a:r>
        </a:p>
      </dgm:t>
    </dgm:pt>
    <dgm:pt modelId="{8B72AFBA-C8C7-4575-89E6-A471D212BC07}" type="parTrans" cxnId="{E9F001C2-DF44-492F-8E2D-58CB3FC3511B}">
      <dgm:prSet/>
      <dgm:spPr/>
      <dgm:t>
        <a:bodyPr/>
        <a:lstStyle/>
        <a:p>
          <a:endParaRPr lang="en-US"/>
        </a:p>
      </dgm:t>
    </dgm:pt>
    <dgm:pt modelId="{A9E54F7B-0A1E-4FE1-983D-93C67B0B8C89}" type="sibTrans" cxnId="{E9F001C2-DF44-492F-8E2D-58CB3FC3511B}">
      <dgm:prSet/>
      <dgm:spPr/>
      <dgm:t>
        <a:bodyPr/>
        <a:lstStyle/>
        <a:p>
          <a:endParaRPr lang="en-US"/>
        </a:p>
      </dgm:t>
    </dgm:pt>
    <dgm:pt modelId="{2C7702AC-E00C-4747-8C64-C8A01330EF27}">
      <dgm:prSet/>
      <dgm:spPr/>
      <dgm:t>
        <a:bodyPr/>
        <a:lstStyle/>
        <a:p>
          <a:r>
            <a:rPr lang="en-US"/>
            <a:t>Supports efficient market hypothesis in the long term.</a:t>
          </a:r>
        </a:p>
      </dgm:t>
    </dgm:pt>
    <dgm:pt modelId="{D7E4F57E-E805-422C-A579-D53BC57A4B34}" type="parTrans" cxnId="{DBE39429-B450-4445-A801-5FAFC00E7CE7}">
      <dgm:prSet/>
      <dgm:spPr/>
      <dgm:t>
        <a:bodyPr/>
        <a:lstStyle/>
        <a:p>
          <a:endParaRPr lang="en-US"/>
        </a:p>
      </dgm:t>
    </dgm:pt>
    <dgm:pt modelId="{07B0FDDC-540A-4A17-A0DC-61F39439E3FE}" type="sibTrans" cxnId="{DBE39429-B450-4445-A801-5FAFC00E7CE7}">
      <dgm:prSet/>
      <dgm:spPr/>
      <dgm:t>
        <a:bodyPr/>
        <a:lstStyle/>
        <a:p>
          <a:endParaRPr lang="en-US"/>
        </a:p>
      </dgm:t>
    </dgm:pt>
    <dgm:pt modelId="{34388E69-36C8-4D8E-97C3-1ABD342F2A71}" type="pres">
      <dgm:prSet presAssocID="{DDAE8C8E-B045-4C4D-9F8E-F41CCC17A2A3}" presName="linear" presStyleCnt="0">
        <dgm:presLayoutVars>
          <dgm:dir/>
          <dgm:animLvl val="lvl"/>
          <dgm:resizeHandles val="exact"/>
        </dgm:presLayoutVars>
      </dgm:prSet>
      <dgm:spPr/>
    </dgm:pt>
    <dgm:pt modelId="{5357278E-ADAC-4F59-936C-1F9D29A606C9}" type="pres">
      <dgm:prSet presAssocID="{82D01979-D432-47F7-893C-60281D8E9D5B}" presName="parentLin" presStyleCnt="0"/>
      <dgm:spPr/>
    </dgm:pt>
    <dgm:pt modelId="{0A86A075-FA58-4F67-B569-6612A907869D}" type="pres">
      <dgm:prSet presAssocID="{82D01979-D432-47F7-893C-60281D8E9D5B}" presName="parentLeftMargin" presStyleLbl="node1" presStyleIdx="0" presStyleCnt="2"/>
      <dgm:spPr/>
    </dgm:pt>
    <dgm:pt modelId="{C6DDA1A2-7D14-4072-A056-6EF326111EE2}" type="pres">
      <dgm:prSet presAssocID="{82D01979-D432-47F7-893C-60281D8E9D5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31DB950-8161-4DE6-98CB-01303B047C27}" type="pres">
      <dgm:prSet presAssocID="{82D01979-D432-47F7-893C-60281D8E9D5B}" presName="negativeSpace" presStyleCnt="0"/>
      <dgm:spPr/>
    </dgm:pt>
    <dgm:pt modelId="{D0FE727B-5B20-4D87-98B2-0042D2C2AD7C}" type="pres">
      <dgm:prSet presAssocID="{82D01979-D432-47F7-893C-60281D8E9D5B}" presName="childText" presStyleLbl="conFgAcc1" presStyleIdx="0" presStyleCnt="2">
        <dgm:presLayoutVars>
          <dgm:bulletEnabled val="1"/>
        </dgm:presLayoutVars>
      </dgm:prSet>
      <dgm:spPr/>
    </dgm:pt>
    <dgm:pt modelId="{3CC595CD-EAB5-4FDE-9210-5D07D4F0969D}" type="pres">
      <dgm:prSet presAssocID="{21331AEE-8282-457F-B517-B09DD3169575}" presName="spaceBetweenRectangles" presStyleCnt="0"/>
      <dgm:spPr/>
    </dgm:pt>
    <dgm:pt modelId="{E194793C-2C1D-4943-8869-221FD175FEFF}" type="pres">
      <dgm:prSet presAssocID="{3874778E-A48B-4416-BB2B-C07BA04D95E9}" presName="parentLin" presStyleCnt="0"/>
      <dgm:spPr/>
    </dgm:pt>
    <dgm:pt modelId="{3ED1CA12-6145-4A60-B278-32903E5B82CA}" type="pres">
      <dgm:prSet presAssocID="{3874778E-A48B-4416-BB2B-C07BA04D95E9}" presName="parentLeftMargin" presStyleLbl="node1" presStyleIdx="0" presStyleCnt="2"/>
      <dgm:spPr/>
    </dgm:pt>
    <dgm:pt modelId="{BF21C836-4146-4007-BFC8-7A38670F942F}" type="pres">
      <dgm:prSet presAssocID="{3874778E-A48B-4416-BB2B-C07BA04D95E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039B40B-9058-4999-95B3-A5D65879CB31}" type="pres">
      <dgm:prSet presAssocID="{3874778E-A48B-4416-BB2B-C07BA04D95E9}" presName="negativeSpace" presStyleCnt="0"/>
      <dgm:spPr/>
    </dgm:pt>
    <dgm:pt modelId="{4152BD8F-AC43-4500-8D8C-7B3DDD1FBEBA}" type="pres">
      <dgm:prSet presAssocID="{3874778E-A48B-4416-BB2B-C07BA04D95E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BE39429-B450-4445-A801-5FAFC00E7CE7}" srcId="{3874778E-A48B-4416-BB2B-C07BA04D95E9}" destId="{2C7702AC-E00C-4747-8C64-C8A01330EF27}" srcOrd="1" destOrd="0" parTransId="{D7E4F57E-E805-422C-A579-D53BC57A4B34}" sibTransId="{07B0FDDC-540A-4A17-A0DC-61F39439E3FE}"/>
    <dgm:cxn modelId="{A107782F-D947-4AD4-A1D0-D6D8F3F17140}" srcId="{82D01979-D432-47F7-893C-60281D8E9D5B}" destId="{749AC393-7C1C-4CE3-A02E-2E0430214E98}" srcOrd="0" destOrd="0" parTransId="{2D8DE096-2E6F-41AD-BC42-DF461C7C0AA9}" sibTransId="{6BF60558-A824-4138-89BA-5F2BDD2E3E7D}"/>
    <dgm:cxn modelId="{E567ED3B-607A-48E3-BDEB-CA2CE6EC59A4}" srcId="{DDAE8C8E-B045-4C4D-9F8E-F41CCC17A2A3}" destId="{3874778E-A48B-4416-BB2B-C07BA04D95E9}" srcOrd="1" destOrd="0" parTransId="{A141C532-589E-44BF-99E6-D5E8E4E525F5}" sibTransId="{11F2C318-A01E-4223-86D6-894DC5018165}"/>
    <dgm:cxn modelId="{00CE5041-C3C1-4BBA-9EDE-3F7259A23FE6}" type="presOf" srcId="{82D01979-D432-47F7-893C-60281D8E9D5B}" destId="{0A86A075-FA58-4F67-B569-6612A907869D}" srcOrd="0" destOrd="0" presId="urn:microsoft.com/office/officeart/2005/8/layout/list1"/>
    <dgm:cxn modelId="{6BAE9849-F75D-4080-A323-84E78B7C52CC}" srcId="{DDAE8C8E-B045-4C4D-9F8E-F41CCC17A2A3}" destId="{82D01979-D432-47F7-893C-60281D8E9D5B}" srcOrd="0" destOrd="0" parTransId="{D7A0C41B-8D26-4447-854E-4C9BEC576EC2}" sibTransId="{21331AEE-8282-457F-B517-B09DD3169575}"/>
    <dgm:cxn modelId="{EF77D370-BF49-485E-9DAB-0FE63124B3A0}" type="presOf" srcId="{EEC2F1EC-C81E-4547-8364-5CBDBF6112C9}" destId="{4152BD8F-AC43-4500-8D8C-7B3DDD1FBEBA}" srcOrd="0" destOrd="0" presId="urn:microsoft.com/office/officeart/2005/8/layout/list1"/>
    <dgm:cxn modelId="{13F98075-AD7E-4F68-AE15-6B79B0CF15F4}" type="presOf" srcId="{3874778E-A48B-4416-BB2B-C07BA04D95E9}" destId="{BF21C836-4146-4007-BFC8-7A38670F942F}" srcOrd="1" destOrd="0" presId="urn:microsoft.com/office/officeart/2005/8/layout/list1"/>
    <dgm:cxn modelId="{A61AA255-F456-437F-B7E4-B497B67F3D8F}" type="presOf" srcId="{749AC393-7C1C-4CE3-A02E-2E0430214E98}" destId="{D0FE727B-5B20-4D87-98B2-0042D2C2AD7C}" srcOrd="0" destOrd="0" presId="urn:microsoft.com/office/officeart/2005/8/layout/list1"/>
    <dgm:cxn modelId="{372AC17A-2203-484A-BD65-43923E0DA78D}" type="presOf" srcId="{3874778E-A48B-4416-BB2B-C07BA04D95E9}" destId="{3ED1CA12-6145-4A60-B278-32903E5B82CA}" srcOrd="0" destOrd="0" presId="urn:microsoft.com/office/officeart/2005/8/layout/list1"/>
    <dgm:cxn modelId="{E9F001C2-DF44-492F-8E2D-58CB3FC3511B}" srcId="{3874778E-A48B-4416-BB2B-C07BA04D95E9}" destId="{EEC2F1EC-C81E-4547-8364-5CBDBF6112C9}" srcOrd="0" destOrd="0" parTransId="{8B72AFBA-C8C7-4575-89E6-A471D212BC07}" sibTransId="{A9E54F7B-0A1E-4FE1-983D-93C67B0B8C89}"/>
    <dgm:cxn modelId="{C07EBBC2-4191-496F-857F-E78ECC7979FD}" type="presOf" srcId="{DDAE8C8E-B045-4C4D-9F8E-F41CCC17A2A3}" destId="{34388E69-36C8-4D8E-97C3-1ABD342F2A71}" srcOrd="0" destOrd="0" presId="urn:microsoft.com/office/officeart/2005/8/layout/list1"/>
    <dgm:cxn modelId="{F267FED6-49B4-43D3-B278-7AC6280AAB1D}" type="presOf" srcId="{2C7702AC-E00C-4747-8C64-C8A01330EF27}" destId="{4152BD8F-AC43-4500-8D8C-7B3DDD1FBEBA}" srcOrd="0" destOrd="1" presId="urn:microsoft.com/office/officeart/2005/8/layout/list1"/>
    <dgm:cxn modelId="{DB12BDDD-B7E6-4AF8-99ED-695DC9B76C12}" type="presOf" srcId="{00CF2072-79E2-4EF8-903C-83F1896E8E3D}" destId="{D0FE727B-5B20-4D87-98B2-0042D2C2AD7C}" srcOrd="0" destOrd="1" presId="urn:microsoft.com/office/officeart/2005/8/layout/list1"/>
    <dgm:cxn modelId="{BBE2F8FD-D555-439B-991A-D737EC423D3F}" type="presOf" srcId="{82D01979-D432-47F7-893C-60281D8E9D5B}" destId="{C6DDA1A2-7D14-4072-A056-6EF326111EE2}" srcOrd="1" destOrd="0" presId="urn:microsoft.com/office/officeart/2005/8/layout/list1"/>
    <dgm:cxn modelId="{9C1198FF-14FF-42C6-B773-7C225B2BAAD9}" srcId="{82D01979-D432-47F7-893C-60281D8E9D5B}" destId="{00CF2072-79E2-4EF8-903C-83F1896E8E3D}" srcOrd="1" destOrd="0" parTransId="{CEAB5785-1D0A-4E54-8A83-F2B121CADC07}" sibTransId="{D71851E9-CDD0-4E47-BFFE-120817E2C868}"/>
    <dgm:cxn modelId="{2D184B09-ACF1-4EEA-9021-6D0FEDD7F8CD}" type="presParOf" srcId="{34388E69-36C8-4D8E-97C3-1ABD342F2A71}" destId="{5357278E-ADAC-4F59-936C-1F9D29A606C9}" srcOrd="0" destOrd="0" presId="urn:microsoft.com/office/officeart/2005/8/layout/list1"/>
    <dgm:cxn modelId="{6BDD2A8B-2E5B-4770-9FAC-D13DD249B3FB}" type="presParOf" srcId="{5357278E-ADAC-4F59-936C-1F9D29A606C9}" destId="{0A86A075-FA58-4F67-B569-6612A907869D}" srcOrd="0" destOrd="0" presId="urn:microsoft.com/office/officeart/2005/8/layout/list1"/>
    <dgm:cxn modelId="{13C83A4E-6E7B-4611-9323-7C20EA65B780}" type="presParOf" srcId="{5357278E-ADAC-4F59-936C-1F9D29A606C9}" destId="{C6DDA1A2-7D14-4072-A056-6EF326111EE2}" srcOrd="1" destOrd="0" presId="urn:microsoft.com/office/officeart/2005/8/layout/list1"/>
    <dgm:cxn modelId="{502E8299-398F-4CAA-86A3-0B9CA89E8E4E}" type="presParOf" srcId="{34388E69-36C8-4D8E-97C3-1ABD342F2A71}" destId="{E31DB950-8161-4DE6-98CB-01303B047C27}" srcOrd="1" destOrd="0" presId="urn:microsoft.com/office/officeart/2005/8/layout/list1"/>
    <dgm:cxn modelId="{BB3ED15C-8C1C-4B81-8935-97A450A5ECF3}" type="presParOf" srcId="{34388E69-36C8-4D8E-97C3-1ABD342F2A71}" destId="{D0FE727B-5B20-4D87-98B2-0042D2C2AD7C}" srcOrd="2" destOrd="0" presId="urn:microsoft.com/office/officeart/2005/8/layout/list1"/>
    <dgm:cxn modelId="{5E15A516-1467-4703-A31A-307F11CDA22E}" type="presParOf" srcId="{34388E69-36C8-4D8E-97C3-1ABD342F2A71}" destId="{3CC595CD-EAB5-4FDE-9210-5D07D4F0969D}" srcOrd="3" destOrd="0" presId="urn:microsoft.com/office/officeart/2005/8/layout/list1"/>
    <dgm:cxn modelId="{E36EC875-57E4-424C-90D3-55517B67B276}" type="presParOf" srcId="{34388E69-36C8-4D8E-97C3-1ABD342F2A71}" destId="{E194793C-2C1D-4943-8869-221FD175FEFF}" srcOrd="4" destOrd="0" presId="urn:microsoft.com/office/officeart/2005/8/layout/list1"/>
    <dgm:cxn modelId="{BD02582B-ACF1-425C-A70D-6758F2BBC0EE}" type="presParOf" srcId="{E194793C-2C1D-4943-8869-221FD175FEFF}" destId="{3ED1CA12-6145-4A60-B278-32903E5B82CA}" srcOrd="0" destOrd="0" presId="urn:microsoft.com/office/officeart/2005/8/layout/list1"/>
    <dgm:cxn modelId="{C55D47AA-A8A9-46CD-94E0-F2AFD8BEEBC6}" type="presParOf" srcId="{E194793C-2C1D-4943-8869-221FD175FEFF}" destId="{BF21C836-4146-4007-BFC8-7A38670F942F}" srcOrd="1" destOrd="0" presId="urn:microsoft.com/office/officeart/2005/8/layout/list1"/>
    <dgm:cxn modelId="{C30A304E-ECEA-44C5-82DA-A03C5BBD7DDF}" type="presParOf" srcId="{34388E69-36C8-4D8E-97C3-1ABD342F2A71}" destId="{4039B40B-9058-4999-95B3-A5D65879CB31}" srcOrd="5" destOrd="0" presId="urn:microsoft.com/office/officeart/2005/8/layout/list1"/>
    <dgm:cxn modelId="{04FC8E98-9D91-47F3-A869-E37B8EDD5AAA}" type="presParOf" srcId="{34388E69-36C8-4D8E-97C3-1ABD342F2A71}" destId="{4152BD8F-AC43-4500-8D8C-7B3DDD1FBEB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15A546-C7E8-4301-BE52-A3083B4717BA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79E46CE-B47D-440D-9251-673500375E86}">
      <dgm:prSet/>
      <dgm:spPr/>
      <dgm:t>
        <a:bodyPr/>
        <a:lstStyle/>
        <a:p>
          <a:r>
            <a:rPr lang="en-US" b="1" dirty="0"/>
            <a:t>ADF Test Results</a:t>
          </a:r>
          <a:r>
            <a:rPr lang="en-US" dirty="0"/>
            <a:t>:</a:t>
          </a:r>
        </a:p>
      </dgm:t>
    </dgm:pt>
    <dgm:pt modelId="{5950C996-FAE8-465A-8824-EEA7E9AFC084}" type="parTrans" cxnId="{A3FC5710-A158-486C-B8E7-E407ADAA27FF}">
      <dgm:prSet/>
      <dgm:spPr/>
      <dgm:t>
        <a:bodyPr/>
        <a:lstStyle/>
        <a:p>
          <a:endParaRPr lang="en-US"/>
        </a:p>
      </dgm:t>
    </dgm:pt>
    <dgm:pt modelId="{77B56336-6153-4883-BA61-D2CAE4C0084D}" type="sibTrans" cxnId="{A3FC5710-A158-486C-B8E7-E407ADAA27FF}">
      <dgm:prSet/>
      <dgm:spPr/>
      <dgm:t>
        <a:bodyPr/>
        <a:lstStyle/>
        <a:p>
          <a:endParaRPr lang="en-US"/>
        </a:p>
      </dgm:t>
    </dgm:pt>
    <dgm:pt modelId="{D17C1B0D-41F4-42AE-92F5-793BECE1DD51}">
      <dgm:prSet/>
      <dgm:spPr/>
      <dgm:t>
        <a:bodyPr/>
        <a:lstStyle/>
        <a:p>
          <a:r>
            <a:rPr lang="en-US" b="1" dirty="0"/>
            <a:t>FTSE100 Prices</a:t>
          </a:r>
          <a:r>
            <a:rPr lang="en-US" dirty="0"/>
            <a:t>:</a:t>
          </a:r>
        </a:p>
      </dgm:t>
    </dgm:pt>
    <dgm:pt modelId="{9591AA08-42B6-4497-B828-F0677AACCFD3}" type="parTrans" cxnId="{0559AEE1-2F0A-4C56-B279-44155FD48127}">
      <dgm:prSet/>
      <dgm:spPr/>
      <dgm:t>
        <a:bodyPr/>
        <a:lstStyle/>
        <a:p>
          <a:endParaRPr lang="en-US"/>
        </a:p>
      </dgm:t>
    </dgm:pt>
    <dgm:pt modelId="{8B798758-5F9B-4949-B3D5-F199E16083DA}" type="sibTrans" cxnId="{0559AEE1-2F0A-4C56-B279-44155FD48127}">
      <dgm:prSet/>
      <dgm:spPr/>
      <dgm:t>
        <a:bodyPr/>
        <a:lstStyle/>
        <a:p>
          <a:endParaRPr lang="en-US"/>
        </a:p>
      </dgm:t>
    </dgm:pt>
    <dgm:pt modelId="{BA49AF0A-95A0-4883-99C4-447FF54DF07F}">
      <dgm:prSet/>
      <dgm:spPr/>
      <dgm:t>
        <a:bodyPr/>
        <a:lstStyle/>
        <a:p>
          <a:r>
            <a:rPr lang="en-US" b="1" dirty="0"/>
            <a:t>Statistic</a:t>
          </a:r>
          <a:r>
            <a:rPr lang="en-US" dirty="0"/>
            <a:t>: − 0.7146872041680312, </a:t>
          </a:r>
          <a:r>
            <a:rPr lang="en-US" b="1" dirty="0"/>
            <a:t>P-Value</a:t>
          </a:r>
          <a:r>
            <a:rPr lang="en-US" dirty="0"/>
            <a:t>: 0.8429084540295886</a:t>
          </a:r>
        </a:p>
      </dgm:t>
    </dgm:pt>
    <dgm:pt modelId="{B541AFCD-9705-4180-ABE8-A83838FF4331}" type="parTrans" cxnId="{19301688-FD23-43E2-BA01-340D28C19A33}">
      <dgm:prSet/>
      <dgm:spPr/>
      <dgm:t>
        <a:bodyPr/>
        <a:lstStyle/>
        <a:p>
          <a:endParaRPr lang="en-US"/>
        </a:p>
      </dgm:t>
    </dgm:pt>
    <dgm:pt modelId="{61FF053A-7C51-4CBA-8B0E-7774260AC080}" type="sibTrans" cxnId="{19301688-FD23-43E2-BA01-340D28C19A33}">
      <dgm:prSet/>
      <dgm:spPr/>
      <dgm:t>
        <a:bodyPr/>
        <a:lstStyle/>
        <a:p>
          <a:endParaRPr lang="en-US"/>
        </a:p>
      </dgm:t>
    </dgm:pt>
    <dgm:pt modelId="{82E6AF33-0FD5-4BE7-8E2E-3EE82AD20468}">
      <dgm:prSet/>
      <dgm:spPr/>
      <dgm:t>
        <a:bodyPr/>
        <a:lstStyle/>
        <a:p>
          <a:r>
            <a:rPr lang="en-US"/>
            <a:t>Prices are </a:t>
          </a:r>
          <a:r>
            <a:rPr lang="en-US" b="1"/>
            <a:t>non-stationary</a:t>
          </a:r>
          <a:r>
            <a:rPr lang="en-US"/>
            <a:t> (random walk).</a:t>
          </a:r>
        </a:p>
      </dgm:t>
    </dgm:pt>
    <dgm:pt modelId="{884FCECA-C9F4-4474-A5DE-7E1F2A614DE8}" type="parTrans" cxnId="{E7248A86-E007-47F7-AF23-DC3C74EF2AAC}">
      <dgm:prSet/>
      <dgm:spPr/>
      <dgm:t>
        <a:bodyPr/>
        <a:lstStyle/>
        <a:p>
          <a:endParaRPr lang="en-US"/>
        </a:p>
      </dgm:t>
    </dgm:pt>
    <dgm:pt modelId="{A1859316-B7D5-47B8-B939-61D28A940FCD}" type="sibTrans" cxnId="{E7248A86-E007-47F7-AF23-DC3C74EF2AAC}">
      <dgm:prSet/>
      <dgm:spPr/>
      <dgm:t>
        <a:bodyPr/>
        <a:lstStyle/>
        <a:p>
          <a:endParaRPr lang="en-US"/>
        </a:p>
      </dgm:t>
    </dgm:pt>
    <dgm:pt modelId="{E171C0D6-47EE-4A48-9B20-EC7570F144AF}">
      <dgm:prSet/>
      <dgm:spPr/>
      <dgm:t>
        <a:bodyPr/>
        <a:lstStyle/>
        <a:p>
          <a:r>
            <a:rPr lang="en-US" b="1" dirty="0"/>
            <a:t>FTSE100 Returns</a:t>
          </a:r>
          <a:r>
            <a:rPr lang="en-US" dirty="0"/>
            <a:t>:</a:t>
          </a:r>
        </a:p>
      </dgm:t>
    </dgm:pt>
    <dgm:pt modelId="{879B9A09-64A3-4E90-9016-EDA0F97A2938}" type="parTrans" cxnId="{B84375BF-5EAC-47FB-9E78-52A2160B9404}">
      <dgm:prSet/>
      <dgm:spPr/>
      <dgm:t>
        <a:bodyPr/>
        <a:lstStyle/>
        <a:p>
          <a:endParaRPr lang="en-US"/>
        </a:p>
      </dgm:t>
    </dgm:pt>
    <dgm:pt modelId="{3AB84634-46EB-40E5-BA0C-3252811E2C50}" type="sibTrans" cxnId="{B84375BF-5EAC-47FB-9E78-52A2160B9404}">
      <dgm:prSet/>
      <dgm:spPr/>
      <dgm:t>
        <a:bodyPr/>
        <a:lstStyle/>
        <a:p>
          <a:endParaRPr lang="en-US"/>
        </a:p>
      </dgm:t>
    </dgm:pt>
    <dgm:pt modelId="{823FA307-0F26-4E77-9DCC-F3F373BEB76C}">
      <dgm:prSet/>
      <dgm:spPr/>
      <dgm:t>
        <a:bodyPr/>
        <a:lstStyle/>
        <a:p>
          <a:r>
            <a:rPr lang="en-US" b="1" dirty="0"/>
            <a:t>Statistic</a:t>
          </a:r>
          <a:r>
            <a:rPr lang="en-US" dirty="0"/>
            <a:t>: −16.52672186245335, </a:t>
          </a:r>
          <a:r>
            <a:rPr lang="en-US" b="1" dirty="0"/>
            <a:t>P-Value</a:t>
          </a:r>
          <a:r>
            <a:rPr lang="en-US" dirty="0"/>
            <a:t>: 2.04×10−292.04 \times 10^{-29}2.04×10−29</a:t>
          </a:r>
        </a:p>
      </dgm:t>
    </dgm:pt>
    <dgm:pt modelId="{75F37B5E-29C6-4F48-85CA-C961DBF717E1}" type="parTrans" cxnId="{F0573688-3992-423B-A94C-913788049FE9}">
      <dgm:prSet/>
      <dgm:spPr/>
      <dgm:t>
        <a:bodyPr/>
        <a:lstStyle/>
        <a:p>
          <a:endParaRPr lang="en-US"/>
        </a:p>
      </dgm:t>
    </dgm:pt>
    <dgm:pt modelId="{C957E50A-BA26-47B3-B472-E3FC0F8D2391}" type="sibTrans" cxnId="{F0573688-3992-423B-A94C-913788049FE9}">
      <dgm:prSet/>
      <dgm:spPr/>
      <dgm:t>
        <a:bodyPr/>
        <a:lstStyle/>
        <a:p>
          <a:endParaRPr lang="en-US"/>
        </a:p>
      </dgm:t>
    </dgm:pt>
    <dgm:pt modelId="{8DCC14DB-F2AB-497E-8E95-DE8DB0BD5891}">
      <dgm:prSet/>
      <dgm:spPr/>
      <dgm:t>
        <a:bodyPr/>
        <a:lstStyle/>
        <a:p>
          <a:r>
            <a:rPr lang="en-US"/>
            <a:t>Returns are </a:t>
          </a:r>
          <a:r>
            <a:rPr lang="en-US" b="1"/>
            <a:t>stationary</a:t>
          </a:r>
          <a:r>
            <a:rPr lang="en-US"/>
            <a:t> (oscillate around a mean).</a:t>
          </a:r>
        </a:p>
      </dgm:t>
    </dgm:pt>
    <dgm:pt modelId="{E7DB7454-60F7-402B-A3C9-337B17B03074}" type="parTrans" cxnId="{EC09ADD5-3B87-46B0-9CC0-5E2C46081206}">
      <dgm:prSet/>
      <dgm:spPr/>
      <dgm:t>
        <a:bodyPr/>
        <a:lstStyle/>
        <a:p>
          <a:endParaRPr lang="en-US"/>
        </a:p>
      </dgm:t>
    </dgm:pt>
    <dgm:pt modelId="{FE5486D3-6976-4798-87F0-655850DEAA29}" type="sibTrans" cxnId="{EC09ADD5-3B87-46B0-9CC0-5E2C46081206}">
      <dgm:prSet/>
      <dgm:spPr/>
      <dgm:t>
        <a:bodyPr/>
        <a:lstStyle/>
        <a:p>
          <a:endParaRPr lang="en-US"/>
        </a:p>
      </dgm:t>
    </dgm:pt>
    <dgm:pt modelId="{D41EAC09-B552-4312-9757-8FEABAC10BE1}" type="pres">
      <dgm:prSet presAssocID="{B415A546-C7E8-4301-BE52-A3083B4717BA}" presName="Name0" presStyleCnt="0">
        <dgm:presLayoutVars>
          <dgm:dir/>
          <dgm:animLvl val="lvl"/>
          <dgm:resizeHandles val="exact"/>
        </dgm:presLayoutVars>
      </dgm:prSet>
      <dgm:spPr/>
    </dgm:pt>
    <dgm:pt modelId="{89DD2839-688A-42A3-A87C-14C408746271}" type="pres">
      <dgm:prSet presAssocID="{579E46CE-B47D-440D-9251-673500375E86}" presName="linNode" presStyleCnt="0"/>
      <dgm:spPr/>
    </dgm:pt>
    <dgm:pt modelId="{BB152582-5374-43EF-A3DE-174172B9ADA2}" type="pres">
      <dgm:prSet presAssocID="{579E46CE-B47D-440D-9251-673500375E8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D4AE7C52-F675-4F10-A238-AFC2470CFE4E}" type="pres">
      <dgm:prSet presAssocID="{579E46CE-B47D-440D-9251-673500375E8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A3FC5710-A158-486C-B8E7-E407ADAA27FF}" srcId="{B415A546-C7E8-4301-BE52-A3083B4717BA}" destId="{579E46CE-B47D-440D-9251-673500375E86}" srcOrd="0" destOrd="0" parTransId="{5950C996-FAE8-465A-8824-EEA7E9AFC084}" sibTransId="{77B56336-6153-4883-BA61-D2CAE4C0084D}"/>
    <dgm:cxn modelId="{EC569429-196A-41F1-B3C4-026D5EFDEE61}" type="presOf" srcId="{8DCC14DB-F2AB-497E-8E95-DE8DB0BD5891}" destId="{D4AE7C52-F675-4F10-A238-AFC2470CFE4E}" srcOrd="0" destOrd="5" presId="urn:microsoft.com/office/officeart/2005/8/layout/vList5"/>
    <dgm:cxn modelId="{7E5A294B-128B-4EA3-93BB-C0958036A50C}" type="presOf" srcId="{D17C1B0D-41F4-42AE-92F5-793BECE1DD51}" destId="{D4AE7C52-F675-4F10-A238-AFC2470CFE4E}" srcOrd="0" destOrd="0" presId="urn:microsoft.com/office/officeart/2005/8/layout/vList5"/>
    <dgm:cxn modelId="{E7248A86-E007-47F7-AF23-DC3C74EF2AAC}" srcId="{D17C1B0D-41F4-42AE-92F5-793BECE1DD51}" destId="{82E6AF33-0FD5-4BE7-8E2E-3EE82AD20468}" srcOrd="1" destOrd="0" parTransId="{884FCECA-C9F4-4474-A5DE-7E1F2A614DE8}" sibTransId="{A1859316-B7D5-47B8-B939-61D28A940FCD}"/>
    <dgm:cxn modelId="{19301688-FD23-43E2-BA01-340D28C19A33}" srcId="{D17C1B0D-41F4-42AE-92F5-793BECE1DD51}" destId="{BA49AF0A-95A0-4883-99C4-447FF54DF07F}" srcOrd="0" destOrd="0" parTransId="{B541AFCD-9705-4180-ABE8-A83838FF4331}" sibTransId="{61FF053A-7C51-4CBA-8B0E-7774260AC080}"/>
    <dgm:cxn modelId="{F0573688-3992-423B-A94C-913788049FE9}" srcId="{E171C0D6-47EE-4A48-9B20-EC7570F144AF}" destId="{823FA307-0F26-4E77-9DCC-F3F373BEB76C}" srcOrd="0" destOrd="0" parTransId="{75F37B5E-29C6-4F48-85CA-C961DBF717E1}" sibTransId="{C957E50A-BA26-47B3-B472-E3FC0F8D2391}"/>
    <dgm:cxn modelId="{AA3B85A8-520A-40BB-9C57-0C6BDB4AF7D8}" type="presOf" srcId="{BA49AF0A-95A0-4883-99C4-447FF54DF07F}" destId="{D4AE7C52-F675-4F10-A238-AFC2470CFE4E}" srcOrd="0" destOrd="1" presId="urn:microsoft.com/office/officeart/2005/8/layout/vList5"/>
    <dgm:cxn modelId="{EB5B11B0-7BD4-46B9-97E7-34C5605FF975}" type="presOf" srcId="{82E6AF33-0FD5-4BE7-8E2E-3EE82AD20468}" destId="{D4AE7C52-F675-4F10-A238-AFC2470CFE4E}" srcOrd="0" destOrd="2" presId="urn:microsoft.com/office/officeart/2005/8/layout/vList5"/>
    <dgm:cxn modelId="{C5E4A2B0-690E-4D06-9D16-3A9CB3F9C87F}" type="presOf" srcId="{579E46CE-B47D-440D-9251-673500375E86}" destId="{BB152582-5374-43EF-A3DE-174172B9ADA2}" srcOrd="0" destOrd="0" presId="urn:microsoft.com/office/officeart/2005/8/layout/vList5"/>
    <dgm:cxn modelId="{B84375BF-5EAC-47FB-9E78-52A2160B9404}" srcId="{579E46CE-B47D-440D-9251-673500375E86}" destId="{E171C0D6-47EE-4A48-9B20-EC7570F144AF}" srcOrd="1" destOrd="0" parTransId="{879B9A09-64A3-4E90-9016-EDA0F97A2938}" sibTransId="{3AB84634-46EB-40E5-BA0C-3252811E2C50}"/>
    <dgm:cxn modelId="{4FC9F8C7-4D42-485D-BDBB-9962FB33D449}" type="presOf" srcId="{823FA307-0F26-4E77-9DCC-F3F373BEB76C}" destId="{D4AE7C52-F675-4F10-A238-AFC2470CFE4E}" srcOrd="0" destOrd="4" presId="urn:microsoft.com/office/officeart/2005/8/layout/vList5"/>
    <dgm:cxn modelId="{EC09ADD5-3B87-46B0-9CC0-5E2C46081206}" srcId="{E171C0D6-47EE-4A48-9B20-EC7570F144AF}" destId="{8DCC14DB-F2AB-497E-8E95-DE8DB0BD5891}" srcOrd="1" destOrd="0" parTransId="{E7DB7454-60F7-402B-A3C9-337B17B03074}" sibTransId="{FE5486D3-6976-4798-87F0-655850DEAA29}"/>
    <dgm:cxn modelId="{EE1F5AE1-D080-4DC3-B706-B34FC89C5558}" type="presOf" srcId="{B415A546-C7E8-4301-BE52-A3083B4717BA}" destId="{D41EAC09-B552-4312-9757-8FEABAC10BE1}" srcOrd="0" destOrd="0" presId="urn:microsoft.com/office/officeart/2005/8/layout/vList5"/>
    <dgm:cxn modelId="{0559AEE1-2F0A-4C56-B279-44155FD48127}" srcId="{579E46CE-B47D-440D-9251-673500375E86}" destId="{D17C1B0D-41F4-42AE-92F5-793BECE1DD51}" srcOrd="0" destOrd="0" parTransId="{9591AA08-42B6-4497-B828-F0677AACCFD3}" sibTransId="{8B798758-5F9B-4949-B3D5-F199E16083DA}"/>
    <dgm:cxn modelId="{45D8C6ED-4937-4853-B9DA-05346B2779EF}" type="presOf" srcId="{E171C0D6-47EE-4A48-9B20-EC7570F144AF}" destId="{D4AE7C52-F675-4F10-A238-AFC2470CFE4E}" srcOrd="0" destOrd="3" presId="urn:microsoft.com/office/officeart/2005/8/layout/vList5"/>
    <dgm:cxn modelId="{A85813D9-30C5-4227-B8A5-2239745E0527}" type="presParOf" srcId="{D41EAC09-B552-4312-9757-8FEABAC10BE1}" destId="{89DD2839-688A-42A3-A87C-14C408746271}" srcOrd="0" destOrd="0" presId="urn:microsoft.com/office/officeart/2005/8/layout/vList5"/>
    <dgm:cxn modelId="{3D304ADF-EA6F-41BE-87DD-07A263810E63}" type="presParOf" srcId="{89DD2839-688A-42A3-A87C-14C408746271}" destId="{BB152582-5374-43EF-A3DE-174172B9ADA2}" srcOrd="0" destOrd="0" presId="urn:microsoft.com/office/officeart/2005/8/layout/vList5"/>
    <dgm:cxn modelId="{0DF4C3BC-8DC4-441D-86E2-5CBC2CC9AF6E}" type="presParOf" srcId="{89DD2839-688A-42A3-A87C-14C408746271}" destId="{D4AE7C52-F675-4F10-A238-AFC2470CFE4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B36CAC-4637-4045-9E75-0CF234E5B7F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C9C81F-83BB-4AB5-9281-DBE5E09483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Results</a:t>
          </a:r>
          <a:r>
            <a:rPr lang="en-US"/>
            <a:t>:</a:t>
          </a:r>
        </a:p>
      </dgm:t>
    </dgm:pt>
    <dgm:pt modelId="{20F7EE6A-2A56-464D-8D72-750F374BF3E7}" type="parTrans" cxnId="{1DD85F7D-464E-471C-A8CE-588260B5BA27}">
      <dgm:prSet/>
      <dgm:spPr/>
      <dgm:t>
        <a:bodyPr/>
        <a:lstStyle/>
        <a:p>
          <a:endParaRPr lang="en-US"/>
        </a:p>
      </dgm:t>
    </dgm:pt>
    <dgm:pt modelId="{AA220374-2DB6-47F2-A04F-8E60B1A2F4C5}" type="sibTrans" cxnId="{1DD85F7D-464E-471C-A8CE-588260B5BA27}">
      <dgm:prSet/>
      <dgm:spPr/>
      <dgm:t>
        <a:bodyPr/>
        <a:lstStyle/>
        <a:p>
          <a:endParaRPr lang="en-US"/>
        </a:p>
      </dgm:t>
    </dgm:pt>
    <dgm:pt modelId="{05DBBA54-96FB-4E75-ABA6-373A38C4F5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Statistic</a:t>
          </a:r>
          <a:r>
            <a:rPr lang="en-US" dirty="0"/>
            <a:t>: −0.301342676988422</a:t>
          </a:r>
        </a:p>
      </dgm:t>
    </dgm:pt>
    <dgm:pt modelId="{E2FF541C-464D-47AA-91F9-5F6DC094B2ED}" type="parTrans" cxnId="{2259F47F-A123-4B06-B683-A8D453E4C4C0}">
      <dgm:prSet/>
      <dgm:spPr/>
      <dgm:t>
        <a:bodyPr/>
        <a:lstStyle/>
        <a:p>
          <a:endParaRPr lang="en-US"/>
        </a:p>
      </dgm:t>
    </dgm:pt>
    <dgm:pt modelId="{8ACD6712-6698-4688-9561-CE2A9D3D6E04}" type="sibTrans" cxnId="{2259F47F-A123-4B06-B683-A8D453E4C4C0}">
      <dgm:prSet/>
      <dgm:spPr/>
      <dgm:t>
        <a:bodyPr/>
        <a:lstStyle/>
        <a:p>
          <a:endParaRPr lang="en-US"/>
        </a:p>
      </dgm:t>
    </dgm:pt>
    <dgm:pt modelId="{A8BE8FEC-7B25-4C14-8B07-00A7E39D0E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P-Value</a:t>
          </a:r>
          <a:r>
            <a:rPr lang="en-US" dirty="0"/>
            <a:t>: 0.9758200433838476</a:t>
          </a:r>
        </a:p>
      </dgm:t>
    </dgm:pt>
    <dgm:pt modelId="{2E46AC33-772B-4C54-90DF-DD1E7E9BE1B2}" type="parTrans" cxnId="{A84FA2A5-2C57-47EF-9ADE-1A8029676F52}">
      <dgm:prSet/>
      <dgm:spPr/>
      <dgm:t>
        <a:bodyPr/>
        <a:lstStyle/>
        <a:p>
          <a:endParaRPr lang="en-US"/>
        </a:p>
      </dgm:t>
    </dgm:pt>
    <dgm:pt modelId="{9A05B961-EBF8-4FEA-91BA-F5B012FC312E}" type="sibTrans" cxnId="{A84FA2A5-2C57-47EF-9ADE-1A8029676F52}">
      <dgm:prSet/>
      <dgm:spPr/>
      <dgm:t>
        <a:bodyPr/>
        <a:lstStyle/>
        <a:p>
          <a:endParaRPr lang="en-US"/>
        </a:p>
      </dgm:t>
    </dgm:pt>
    <dgm:pt modelId="{0E03FACE-2700-450D-9AB9-478EA48C81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Interpretation</a:t>
          </a:r>
          <a:r>
            <a:rPr lang="en-US"/>
            <a:t>:</a:t>
          </a:r>
        </a:p>
      </dgm:t>
    </dgm:pt>
    <dgm:pt modelId="{142A8D70-AACC-446F-97AC-62C48538BF96}" type="parTrans" cxnId="{9C0F4DBF-10BD-450A-B5AE-616E7780E473}">
      <dgm:prSet/>
      <dgm:spPr/>
      <dgm:t>
        <a:bodyPr/>
        <a:lstStyle/>
        <a:p>
          <a:endParaRPr lang="en-US"/>
        </a:p>
      </dgm:t>
    </dgm:pt>
    <dgm:pt modelId="{E285C650-ED93-4FB4-AC77-ED8805B50AF0}" type="sibTrans" cxnId="{9C0F4DBF-10BD-450A-B5AE-616E7780E473}">
      <dgm:prSet/>
      <dgm:spPr/>
      <dgm:t>
        <a:bodyPr/>
        <a:lstStyle/>
        <a:p>
          <a:endParaRPr lang="en-US"/>
        </a:p>
      </dgm:t>
    </dgm:pt>
    <dgm:pt modelId="{8D5E845E-E903-49B8-80C6-3DC4C21A17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FTSE100 and S&amp;P500 are </a:t>
          </a:r>
          <a:r>
            <a:rPr lang="en-US" b="1" dirty="0"/>
            <a:t>no</a:t>
          </a:r>
          <a:r>
            <a:rPr lang="en-US" dirty="0"/>
            <a:t> </a:t>
          </a:r>
          <a:r>
            <a:rPr lang="en-US" b="1" dirty="0"/>
            <a:t>co-integrated</a:t>
          </a:r>
          <a:r>
            <a:rPr lang="en-US" dirty="0"/>
            <a:t>.</a:t>
          </a:r>
        </a:p>
      </dgm:t>
    </dgm:pt>
    <dgm:pt modelId="{6E86DF03-D64C-47BE-AD8A-06059002ECEC}" type="parTrans" cxnId="{1E9BAC90-638C-47A5-8B91-BB6AE6A61499}">
      <dgm:prSet/>
      <dgm:spPr/>
      <dgm:t>
        <a:bodyPr/>
        <a:lstStyle/>
        <a:p>
          <a:endParaRPr lang="en-US"/>
        </a:p>
      </dgm:t>
    </dgm:pt>
    <dgm:pt modelId="{CF869250-841F-496D-8338-485AE02039B4}" type="sibTrans" cxnId="{1E9BAC90-638C-47A5-8B91-BB6AE6A61499}">
      <dgm:prSet/>
      <dgm:spPr/>
      <dgm:t>
        <a:bodyPr/>
        <a:lstStyle/>
        <a:p>
          <a:endParaRPr lang="en-US"/>
        </a:p>
      </dgm:t>
    </dgm:pt>
    <dgm:pt modelId="{294443A8-4548-4428-8B71-4F71F17D9F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Indicates long-term independence of the two indices, supporting diversification.</a:t>
          </a:r>
        </a:p>
      </dgm:t>
    </dgm:pt>
    <dgm:pt modelId="{0F076979-A08E-4C96-9124-27EB12AAD1BD}" type="parTrans" cxnId="{196BCD01-F6A9-4CA6-8FDE-F471C7FAA2CF}">
      <dgm:prSet/>
      <dgm:spPr/>
      <dgm:t>
        <a:bodyPr/>
        <a:lstStyle/>
        <a:p>
          <a:endParaRPr lang="en-US"/>
        </a:p>
      </dgm:t>
    </dgm:pt>
    <dgm:pt modelId="{D4889F37-6807-4A92-9F88-88A3668146F8}" type="sibTrans" cxnId="{196BCD01-F6A9-4CA6-8FDE-F471C7FAA2CF}">
      <dgm:prSet/>
      <dgm:spPr/>
      <dgm:t>
        <a:bodyPr/>
        <a:lstStyle/>
        <a:p>
          <a:endParaRPr lang="en-US"/>
        </a:p>
      </dgm:t>
    </dgm:pt>
    <dgm:pt modelId="{D1B8FA6D-C432-4875-9E8E-A7827F3624BD}" type="pres">
      <dgm:prSet presAssocID="{50B36CAC-4637-4045-9E75-0CF234E5B7F4}" presName="linear" presStyleCnt="0">
        <dgm:presLayoutVars>
          <dgm:dir/>
          <dgm:animLvl val="lvl"/>
          <dgm:resizeHandles val="exact"/>
        </dgm:presLayoutVars>
      </dgm:prSet>
      <dgm:spPr/>
    </dgm:pt>
    <dgm:pt modelId="{D472350A-CAF8-434F-B8CD-F5159BBE2691}" type="pres">
      <dgm:prSet presAssocID="{A2C9C81F-83BB-4AB5-9281-DBE5E0948327}" presName="parentLin" presStyleCnt="0"/>
      <dgm:spPr/>
    </dgm:pt>
    <dgm:pt modelId="{EE3CCFEF-D074-4957-ADF0-8CC1833CDDF0}" type="pres">
      <dgm:prSet presAssocID="{A2C9C81F-83BB-4AB5-9281-DBE5E0948327}" presName="parentLeftMargin" presStyleLbl="node1" presStyleIdx="0" presStyleCnt="2"/>
      <dgm:spPr/>
    </dgm:pt>
    <dgm:pt modelId="{00126A84-7AD0-412B-9D5D-CBC39892E93E}" type="pres">
      <dgm:prSet presAssocID="{A2C9C81F-83BB-4AB5-9281-DBE5E094832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4CCA546-AE6E-48B2-83AB-E3BA7732C130}" type="pres">
      <dgm:prSet presAssocID="{A2C9C81F-83BB-4AB5-9281-DBE5E0948327}" presName="negativeSpace" presStyleCnt="0"/>
      <dgm:spPr/>
    </dgm:pt>
    <dgm:pt modelId="{10242CCB-0155-4B55-AAF2-BC8D64D2A405}" type="pres">
      <dgm:prSet presAssocID="{A2C9C81F-83BB-4AB5-9281-DBE5E0948327}" presName="childText" presStyleLbl="conFgAcc1" presStyleIdx="0" presStyleCnt="2">
        <dgm:presLayoutVars>
          <dgm:bulletEnabled val="1"/>
        </dgm:presLayoutVars>
      </dgm:prSet>
      <dgm:spPr/>
    </dgm:pt>
    <dgm:pt modelId="{3EDD5C01-5A41-4CF1-B949-0EDAFBC2B1C3}" type="pres">
      <dgm:prSet presAssocID="{AA220374-2DB6-47F2-A04F-8E60B1A2F4C5}" presName="spaceBetweenRectangles" presStyleCnt="0"/>
      <dgm:spPr/>
    </dgm:pt>
    <dgm:pt modelId="{AA74A6FB-2BBD-4EF3-A7E9-592AFCEFB0CC}" type="pres">
      <dgm:prSet presAssocID="{0E03FACE-2700-450D-9AB9-478EA48C81AE}" presName="parentLin" presStyleCnt="0"/>
      <dgm:spPr/>
    </dgm:pt>
    <dgm:pt modelId="{FCEE047E-1602-42CA-90B0-DEBE554DF5C3}" type="pres">
      <dgm:prSet presAssocID="{0E03FACE-2700-450D-9AB9-478EA48C81AE}" presName="parentLeftMargin" presStyleLbl="node1" presStyleIdx="0" presStyleCnt="2"/>
      <dgm:spPr/>
    </dgm:pt>
    <dgm:pt modelId="{B4AA4D5C-3E2F-419F-BCA1-221830934534}" type="pres">
      <dgm:prSet presAssocID="{0E03FACE-2700-450D-9AB9-478EA48C81A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33FBAA7-A2FF-4680-A2C5-8F0D6680EDB1}" type="pres">
      <dgm:prSet presAssocID="{0E03FACE-2700-450D-9AB9-478EA48C81AE}" presName="negativeSpace" presStyleCnt="0"/>
      <dgm:spPr/>
    </dgm:pt>
    <dgm:pt modelId="{620F1949-F2CB-404F-A415-093BBB558695}" type="pres">
      <dgm:prSet presAssocID="{0E03FACE-2700-450D-9AB9-478EA48C81A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96BCD01-F6A9-4CA6-8FDE-F471C7FAA2CF}" srcId="{0E03FACE-2700-450D-9AB9-478EA48C81AE}" destId="{294443A8-4548-4428-8B71-4F71F17D9FD2}" srcOrd="1" destOrd="0" parTransId="{0F076979-A08E-4C96-9124-27EB12AAD1BD}" sibTransId="{D4889F37-6807-4A92-9F88-88A3668146F8}"/>
    <dgm:cxn modelId="{7331B00C-32A8-4CBD-B60B-DF48269676AC}" type="presOf" srcId="{0E03FACE-2700-450D-9AB9-478EA48C81AE}" destId="{B4AA4D5C-3E2F-419F-BCA1-221830934534}" srcOrd="1" destOrd="0" presId="urn:microsoft.com/office/officeart/2005/8/layout/list1"/>
    <dgm:cxn modelId="{EB574E0E-765B-4552-BB7E-DAAA559532DA}" type="presOf" srcId="{50B36CAC-4637-4045-9E75-0CF234E5B7F4}" destId="{D1B8FA6D-C432-4875-9E8E-A7827F3624BD}" srcOrd="0" destOrd="0" presId="urn:microsoft.com/office/officeart/2005/8/layout/list1"/>
    <dgm:cxn modelId="{5E92B117-B177-4910-AB5F-D804641323EA}" type="presOf" srcId="{0E03FACE-2700-450D-9AB9-478EA48C81AE}" destId="{FCEE047E-1602-42CA-90B0-DEBE554DF5C3}" srcOrd="0" destOrd="0" presId="urn:microsoft.com/office/officeart/2005/8/layout/list1"/>
    <dgm:cxn modelId="{08755A5E-A545-403B-9732-1A87C6F3B804}" type="presOf" srcId="{A2C9C81F-83BB-4AB5-9281-DBE5E0948327}" destId="{EE3CCFEF-D074-4957-ADF0-8CC1833CDDF0}" srcOrd="0" destOrd="0" presId="urn:microsoft.com/office/officeart/2005/8/layout/list1"/>
    <dgm:cxn modelId="{1430F559-C232-4263-B46D-755CB233F958}" type="presOf" srcId="{05DBBA54-96FB-4E75-ABA6-373A38C4F584}" destId="{10242CCB-0155-4B55-AAF2-BC8D64D2A405}" srcOrd="0" destOrd="0" presId="urn:microsoft.com/office/officeart/2005/8/layout/list1"/>
    <dgm:cxn modelId="{1DD85F7D-464E-471C-A8CE-588260B5BA27}" srcId="{50B36CAC-4637-4045-9E75-0CF234E5B7F4}" destId="{A2C9C81F-83BB-4AB5-9281-DBE5E0948327}" srcOrd="0" destOrd="0" parTransId="{20F7EE6A-2A56-464D-8D72-750F374BF3E7}" sibTransId="{AA220374-2DB6-47F2-A04F-8E60B1A2F4C5}"/>
    <dgm:cxn modelId="{2259F47F-A123-4B06-B683-A8D453E4C4C0}" srcId="{A2C9C81F-83BB-4AB5-9281-DBE5E0948327}" destId="{05DBBA54-96FB-4E75-ABA6-373A38C4F584}" srcOrd="0" destOrd="0" parTransId="{E2FF541C-464D-47AA-91F9-5F6DC094B2ED}" sibTransId="{8ACD6712-6698-4688-9561-CE2A9D3D6E04}"/>
    <dgm:cxn modelId="{1E9BAC90-638C-47A5-8B91-BB6AE6A61499}" srcId="{0E03FACE-2700-450D-9AB9-478EA48C81AE}" destId="{8D5E845E-E903-49B8-80C6-3DC4C21A17FF}" srcOrd="0" destOrd="0" parTransId="{6E86DF03-D64C-47BE-AD8A-06059002ECEC}" sibTransId="{CF869250-841F-496D-8338-485AE02039B4}"/>
    <dgm:cxn modelId="{A84FA2A5-2C57-47EF-9ADE-1A8029676F52}" srcId="{A2C9C81F-83BB-4AB5-9281-DBE5E0948327}" destId="{A8BE8FEC-7B25-4C14-8B07-00A7E39D0E46}" srcOrd="1" destOrd="0" parTransId="{2E46AC33-772B-4C54-90DF-DD1E7E9BE1B2}" sibTransId="{9A05B961-EBF8-4FEA-91BA-F5B012FC312E}"/>
    <dgm:cxn modelId="{9C0F4DBF-10BD-450A-B5AE-616E7780E473}" srcId="{50B36CAC-4637-4045-9E75-0CF234E5B7F4}" destId="{0E03FACE-2700-450D-9AB9-478EA48C81AE}" srcOrd="1" destOrd="0" parTransId="{142A8D70-AACC-446F-97AC-62C48538BF96}" sibTransId="{E285C650-ED93-4FB4-AC77-ED8805B50AF0}"/>
    <dgm:cxn modelId="{923DDBC9-9DEA-4403-9B3D-C70DE9D18624}" type="presOf" srcId="{8D5E845E-E903-49B8-80C6-3DC4C21A17FF}" destId="{620F1949-F2CB-404F-A415-093BBB558695}" srcOrd="0" destOrd="0" presId="urn:microsoft.com/office/officeart/2005/8/layout/list1"/>
    <dgm:cxn modelId="{8A05B0E4-8DBC-4DC3-9433-FC0F4793E13E}" type="presOf" srcId="{A8BE8FEC-7B25-4C14-8B07-00A7E39D0E46}" destId="{10242CCB-0155-4B55-AAF2-BC8D64D2A405}" srcOrd="0" destOrd="1" presId="urn:microsoft.com/office/officeart/2005/8/layout/list1"/>
    <dgm:cxn modelId="{8DE718F6-D384-44F1-BB5F-E5941C35E5F2}" type="presOf" srcId="{A2C9C81F-83BB-4AB5-9281-DBE5E0948327}" destId="{00126A84-7AD0-412B-9D5D-CBC39892E93E}" srcOrd="1" destOrd="0" presId="urn:microsoft.com/office/officeart/2005/8/layout/list1"/>
    <dgm:cxn modelId="{55EB05FA-4D98-43E9-BC40-3AA84A665779}" type="presOf" srcId="{294443A8-4548-4428-8B71-4F71F17D9FD2}" destId="{620F1949-F2CB-404F-A415-093BBB558695}" srcOrd="0" destOrd="1" presId="urn:microsoft.com/office/officeart/2005/8/layout/list1"/>
    <dgm:cxn modelId="{A02B446D-F41B-4D25-97B2-C0DCE34E35AA}" type="presParOf" srcId="{D1B8FA6D-C432-4875-9E8E-A7827F3624BD}" destId="{D472350A-CAF8-434F-B8CD-F5159BBE2691}" srcOrd="0" destOrd="0" presId="urn:microsoft.com/office/officeart/2005/8/layout/list1"/>
    <dgm:cxn modelId="{9CCC4675-4FB6-4AD1-9726-7505E16FE8B4}" type="presParOf" srcId="{D472350A-CAF8-434F-B8CD-F5159BBE2691}" destId="{EE3CCFEF-D074-4957-ADF0-8CC1833CDDF0}" srcOrd="0" destOrd="0" presId="urn:microsoft.com/office/officeart/2005/8/layout/list1"/>
    <dgm:cxn modelId="{22EE78AC-3F2E-4A08-8CDB-02339111526E}" type="presParOf" srcId="{D472350A-CAF8-434F-B8CD-F5159BBE2691}" destId="{00126A84-7AD0-412B-9D5D-CBC39892E93E}" srcOrd="1" destOrd="0" presId="urn:microsoft.com/office/officeart/2005/8/layout/list1"/>
    <dgm:cxn modelId="{D1A08E1C-1DFB-4727-9F76-646EC498CF13}" type="presParOf" srcId="{D1B8FA6D-C432-4875-9E8E-A7827F3624BD}" destId="{24CCA546-AE6E-48B2-83AB-E3BA7732C130}" srcOrd="1" destOrd="0" presId="urn:microsoft.com/office/officeart/2005/8/layout/list1"/>
    <dgm:cxn modelId="{778656DD-169D-4D24-A9C2-B61D2A844B6F}" type="presParOf" srcId="{D1B8FA6D-C432-4875-9E8E-A7827F3624BD}" destId="{10242CCB-0155-4B55-AAF2-BC8D64D2A405}" srcOrd="2" destOrd="0" presId="urn:microsoft.com/office/officeart/2005/8/layout/list1"/>
    <dgm:cxn modelId="{ECC5B06B-31A4-49B5-981B-6328BC1B4901}" type="presParOf" srcId="{D1B8FA6D-C432-4875-9E8E-A7827F3624BD}" destId="{3EDD5C01-5A41-4CF1-B949-0EDAFBC2B1C3}" srcOrd="3" destOrd="0" presId="urn:microsoft.com/office/officeart/2005/8/layout/list1"/>
    <dgm:cxn modelId="{CAECEF6A-A229-4CA5-8275-024ABF0A9908}" type="presParOf" srcId="{D1B8FA6D-C432-4875-9E8E-A7827F3624BD}" destId="{AA74A6FB-2BBD-4EF3-A7E9-592AFCEFB0CC}" srcOrd="4" destOrd="0" presId="urn:microsoft.com/office/officeart/2005/8/layout/list1"/>
    <dgm:cxn modelId="{B530D1B7-0209-4E3D-B92B-BB25CB905569}" type="presParOf" srcId="{AA74A6FB-2BBD-4EF3-A7E9-592AFCEFB0CC}" destId="{FCEE047E-1602-42CA-90B0-DEBE554DF5C3}" srcOrd="0" destOrd="0" presId="urn:microsoft.com/office/officeart/2005/8/layout/list1"/>
    <dgm:cxn modelId="{1430F706-ED1A-48F5-A7C7-D28BF7A9D300}" type="presParOf" srcId="{AA74A6FB-2BBD-4EF3-A7E9-592AFCEFB0CC}" destId="{B4AA4D5C-3E2F-419F-BCA1-221830934534}" srcOrd="1" destOrd="0" presId="urn:microsoft.com/office/officeart/2005/8/layout/list1"/>
    <dgm:cxn modelId="{23379875-C35B-428C-AD7E-6B3E16976829}" type="presParOf" srcId="{D1B8FA6D-C432-4875-9E8E-A7827F3624BD}" destId="{333FBAA7-A2FF-4680-A2C5-8F0D6680EDB1}" srcOrd="5" destOrd="0" presId="urn:microsoft.com/office/officeart/2005/8/layout/list1"/>
    <dgm:cxn modelId="{E1F6A8E4-EC3B-4C03-9CA1-128E7C301A4F}" type="presParOf" srcId="{D1B8FA6D-C432-4875-9E8E-A7827F3624BD}" destId="{620F1949-F2CB-404F-A415-093BBB55869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2A5A70-33BD-4E8F-A6D4-850BF006FD8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342FBF-B056-403B-B6E4-D5E066C725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ARCH Model</a:t>
          </a:r>
          <a:r>
            <a:rPr lang="en-US"/>
            <a:t>:</a:t>
          </a:r>
        </a:p>
      </dgm:t>
    </dgm:pt>
    <dgm:pt modelId="{4A040E94-54BD-4E12-8E68-74E8BC03514A}" type="parTrans" cxnId="{6E292584-8067-46CF-A9AE-D8680A4A3623}">
      <dgm:prSet/>
      <dgm:spPr/>
      <dgm:t>
        <a:bodyPr/>
        <a:lstStyle/>
        <a:p>
          <a:endParaRPr lang="en-US"/>
        </a:p>
      </dgm:t>
    </dgm:pt>
    <dgm:pt modelId="{8740E3E2-F7B3-4123-884D-4C3BB3C73955}" type="sibTrans" cxnId="{6E292584-8067-46CF-A9AE-D8680A4A3623}">
      <dgm:prSet/>
      <dgm:spPr/>
      <dgm:t>
        <a:bodyPr/>
        <a:lstStyle/>
        <a:p>
          <a:endParaRPr lang="en-US"/>
        </a:p>
      </dgm:t>
    </dgm:pt>
    <dgm:pt modelId="{54A319CA-CB14-4DB6-927D-9FB35D97BC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Alpha (ARCH)</a:t>
          </a:r>
          <a:r>
            <a:rPr lang="en-US" dirty="0"/>
            <a:t>: 0.4410, p-value 0.100</a:t>
          </a:r>
        </a:p>
      </dgm:t>
    </dgm:pt>
    <dgm:pt modelId="{5BCAA338-955D-47CA-9EC5-4F92FD3CFD90}" type="parTrans" cxnId="{F6FE15F7-9ED7-4C35-843C-8504CE0ABBEE}">
      <dgm:prSet/>
      <dgm:spPr/>
      <dgm:t>
        <a:bodyPr/>
        <a:lstStyle/>
        <a:p>
          <a:endParaRPr lang="en-US"/>
        </a:p>
      </dgm:t>
    </dgm:pt>
    <dgm:pt modelId="{33F09428-71C1-4698-909B-5FDB9A9FBE86}" type="sibTrans" cxnId="{F6FE15F7-9ED7-4C35-843C-8504CE0ABBEE}">
      <dgm:prSet/>
      <dgm:spPr/>
      <dgm:t>
        <a:bodyPr/>
        <a:lstStyle/>
        <a:p>
          <a:endParaRPr lang="en-US"/>
        </a:p>
      </dgm:t>
    </dgm:pt>
    <dgm:pt modelId="{514B3519-036A-4551-B3C5-006DFFB602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High volatility clustering.</a:t>
          </a:r>
        </a:p>
      </dgm:t>
    </dgm:pt>
    <dgm:pt modelId="{BB66AF88-04D7-4079-91B2-DD5CBF3AA789}" type="parTrans" cxnId="{8BB6510F-5294-4524-8A6D-49A5DE97DDE3}">
      <dgm:prSet/>
      <dgm:spPr/>
      <dgm:t>
        <a:bodyPr/>
        <a:lstStyle/>
        <a:p>
          <a:endParaRPr lang="en-US"/>
        </a:p>
      </dgm:t>
    </dgm:pt>
    <dgm:pt modelId="{F6BE1D33-A678-4CD4-A0AB-E9CAC662366B}" type="sibTrans" cxnId="{8BB6510F-5294-4524-8A6D-49A5DE97DDE3}">
      <dgm:prSet/>
      <dgm:spPr/>
      <dgm:t>
        <a:bodyPr/>
        <a:lstStyle/>
        <a:p>
          <a:endParaRPr lang="en-US"/>
        </a:p>
      </dgm:t>
    </dgm:pt>
    <dgm:pt modelId="{FB9BF3C6-EBA6-4791-BEB1-E6C98BC011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GARCH Model</a:t>
          </a:r>
          <a:r>
            <a:rPr lang="en-US"/>
            <a:t>:</a:t>
          </a:r>
        </a:p>
      </dgm:t>
    </dgm:pt>
    <dgm:pt modelId="{4C2C94A9-5F86-4CD7-878C-0FCAF9A9AC2B}" type="parTrans" cxnId="{E88E3B16-A820-4D76-99E8-C960515E6788}">
      <dgm:prSet/>
      <dgm:spPr/>
      <dgm:t>
        <a:bodyPr/>
        <a:lstStyle/>
        <a:p>
          <a:endParaRPr lang="en-US"/>
        </a:p>
      </dgm:t>
    </dgm:pt>
    <dgm:pt modelId="{0C8B738E-F796-4570-92A5-5D62126E1D43}" type="sibTrans" cxnId="{E88E3B16-A820-4D76-99E8-C960515E6788}">
      <dgm:prSet/>
      <dgm:spPr/>
      <dgm:t>
        <a:bodyPr/>
        <a:lstStyle/>
        <a:p>
          <a:endParaRPr lang="en-US"/>
        </a:p>
      </dgm:t>
    </dgm:pt>
    <dgm:pt modelId="{FDBA520B-4AA7-415E-9436-91C847FF5F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Alpha</a:t>
          </a:r>
          <a:r>
            <a:rPr lang="en-US" dirty="0"/>
            <a:t>: 0.2339, p-value 0.030 — Short-term shocks affect volatility.</a:t>
          </a:r>
        </a:p>
      </dgm:t>
    </dgm:pt>
    <dgm:pt modelId="{51C2379A-99C6-44D7-BE7B-B88C9C306578}" type="parTrans" cxnId="{CC86D713-F673-401C-BEFF-2FB86AE6F865}">
      <dgm:prSet/>
      <dgm:spPr/>
      <dgm:t>
        <a:bodyPr/>
        <a:lstStyle/>
        <a:p>
          <a:endParaRPr lang="en-US"/>
        </a:p>
      </dgm:t>
    </dgm:pt>
    <dgm:pt modelId="{8E26619C-8940-4F53-9E25-F281D04039A3}" type="sibTrans" cxnId="{CC86D713-F673-401C-BEFF-2FB86AE6F865}">
      <dgm:prSet/>
      <dgm:spPr/>
      <dgm:t>
        <a:bodyPr/>
        <a:lstStyle/>
        <a:p>
          <a:endParaRPr lang="en-US"/>
        </a:p>
      </dgm:t>
    </dgm:pt>
    <dgm:pt modelId="{308F317B-331F-4741-9E46-F4EF83AD4E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Beta</a:t>
          </a:r>
          <a:r>
            <a:rPr lang="en-US" dirty="0"/>
            <a:t>: 0.7583, p-value 0.000 — Strong long-term volatility persistence.</a:t>
          </a:r>
        </a:p>
      </dgm:t>
    </dgm:pt>
    <dgm:pt modelId="{0746AAA6-FB1B-4B9B-A518-52208570512B}" type="parTrans" cxnId="{A3174173-BBE6-4496-977F-703B20823C6B}">
      <dgm:prSet/>
      <dgm:spPr/>
      <dgm:t>
        <a:bodyPr/>
        <a:lstStyle/>
        <a:p>
          <a:endParaRPr lang="en-US"/>
        </a:p>
      </dgm:t>
    </dgm:pt>
    <dgm:pt modelId="{5CA2AA1C-561D-4974-8FA7-35265A02B6A2}" type="sibTrans" cxnId="{A3174173-BBE6-4496-977F-703B20823C6B}">
      <dgm:prSet/>
      <dgm:spPr/>
      <dgm:t>
        <a:bodyPr/>
        <a:lstStyle/>
        <a:p>
          <a:endParaRPr lang="en-US"/>
        </a:p>
      </dgm:t>
    </dgm:pt>
    <dgm:pt modelId="{4629C181-FD76-485C-9964-FAD0BA55A2DD}" type="pres">
      <dgm:prSet presAssocID="{782A5A70-33BD-4E8F-A6D4-850BF006FD8E}" presName="linear" presStyleCnt="0">
        <dgm:presLayoutVars>
          <dgm:animLvl val="lvl"/>
          <dgm:resizeHandles val="exact"/>
        </dgm:presLayoutVars>
      </dgm:prSet>
      <dgm:spPr/>
    </dgm:pt>
    <dgm:pt modelId="{05211AAC-6447-4A3A-AC67-73C27DD51D51}" type="pres">
      <dgm:prSet presAssocID="{44342FBF-B056-403B-B6E4-D5E066C725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27C02E-6C07-42B6-9A52-DB137F410444}" type="pres">
      <dgm:prSet presAssocID="{44342FBF-B056-403B-B6E4-D5E066C7257D}" presName="childText" presStyleLbl="revTx" presStyleIdx="0" presStyleCnt="2">
        <dgm:presLayoutVars>
          <dgm:bulletEnabled val="1"/>
        </dgm:presLayoutVars>
      </dgm:prSet>
      <dgm:spPr/>
    </dgm:pt>
    <dgm:pt modelId="{7E4A434B-0E33-44CC-9360-8F453C35EBEF}" type="pres">
      <dgm:prSet presAssocID="{FB9BF3C6-EBA6-4791-BEB1-E6C98BC0115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FD2FAC3-2283-4589-9D53-FB8EF45089FA}" type="pres">
      <dgm:prSet presAssocID="{FB9BF3C6-EBA6-4791-BEB1-E6C98BC0115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BB6510F-5294-4524-8A6D-49A5DE97DDE3}" srcId="{44342FBF-B056-403B-B6E4-D5E066C7257D}" destId="{514B3519-036A-4551-B3C5-006DFFB60274}" srcOrd="1" destOrd="0" parTransId="{BB66AF88-04D7-4079-91B2-DD5CBF3AA789}" sibTransId="{F6BE1D33-A678-4CD4-A0AB-E9CAC662366B}"/>
    <dgm:cxn modelId="{CC86D713-F673-401C-BEFF-2FB86AE6F865}" srcId="{FB9BF3C6-EBA6-4791-BEB1-E6C98BC01154}" destId="{FDBA520B-4AA7-415E-9436-91C847FF5F5D}" srcOrd="0" destOrd="0" parTransId="{51C2379A-99C6-44D7-BE7B-B88C9C306578}" sibTransId="{8E26619C-8940-4F53-9E25-F281D04039A3}"/>
    <dgm:cxn modelId="{E88E3B16-A820-4D76-99E8-C960515E6788}" srcId="{782A5A70-33BD-4E8F-A6D4-850BF006FD8E}" destId="{FB9BF3C6-EBA6-4791-BEB1-E6C98BC01154}" srcOrd="1" destOrd="0" parTransId="{4C2C94A9-5F86-4CD7-878C-0FCAF9A9AC2B}" sibTransId="{0C8B738E-F796-4570-92A5-5D62126E1D43}"/>
    <dgm:cxn modelId="{6A986B34-F4A1-43BF-92D8-8D0D8D9D9139}" type="presOf" srcId="{FB9BF3C6-EBA6-4791-BEB1-E6C98BC01154}" destId="{7E4A434B-0E33-44CC-9360-8F453C35EBEF}" srcOrd="0" destOrd="0" presId="urn:microsoft.com/office/officeart/2005/8/layout/vList2"/>
    <dgm:cxn modelId="{9A02BF34-022D-494F-9321-7307C10E2B70}" type="presOf" srcId="{782A5A70-33BD-4E8F-A6D4-850BF006FD8E}" destId="{4629C181-FD76-485C-9964-FAD0BA55A2DD}" srcOrd="0" destOrd="0" presId="urn:microsoft.com/office/officeart/2005/8/layout/vList2"/>
    <dgm:cxn modelId="{D8150372-4055-4C7F-93C6-32B7BF008FBD}" type="presOf" srcId="{308F317B-331F-4741-9E46-F4EF83AD4E34}" destId="{8FD2FAC3-2283-4589-9D53-FB8EF45089FA}" srcOrd="0" destOrd="1" presId="urn:microsoft.com/office/officeart/2005/8/layout/vList2"/>
    <dgm:cxn modelId="{A3174173-BBE6-4496-977F-703B20823C6B}" srcId="{FB9BF3C6-EBA6-4791-BEB1-E6C98BC01154}" destId="{308F317B-331F-4741-9E46-F4EF83AD4E34}" srcOrd="1" destOrd="0" parTransId="{0746AAA6-FB1B-4B9B-A518-52208570512B}" sibTransId="{5CA2AA1C-561D-4974-8FA7-35265A02B6A2}"/>
    <dgm:cxn modelId="{45EE9B78-BC71-4291-8537-B0747425C2BC}" type="presOf" srcId="{514B3519-036A-4551-B3C5-006DFFB60274}" destId="{5227C02E-6C07-42B6-9A52-DB137F410444}" srcOrd="0" destOrd="1" presId="urn:microsoft.com/office/officeart/2005/8/layout/vList2"/>
    <dgm:cxn modelId="{6E292584-8067-46CF-A9AE-D8680A4A3623}" srcId="{782A5A70-33BD-4E8F-A6D4-850BF006FD8E}" destId="{44342FBF-B056-403B-B6E4-D5E066C7257D}" srcOrd="0" destOrd="0" parTransId="{4A040E94-54BD-4E12-8E68-74E8BC03514A}" sibTransId="{8740E3E2-F7B3-4123-884D-4C3BB3C73955}"/>
    <dgm:cxn modelId="{0EE8F79C-8AEE-4C6D-B9F7-90D445425C59}" type="presOf" srcId="{FDBA520B-4AA7-415E-9436-91C847FF5F5D}" destId="{8FD2FAC3-2283-4589-9D53-FB8EF45089FA}" srcOrd="0" destOrd="0" presId="urn:microsoft.com/office/officeart/2005/8/layout/vList2"/>
    <dgm:cxn modelId="{BE8F49D8-576C-4099-BC66-B4B58E4F4F48}" type="presOf" srcId="{44342FBF-B056-403B-B6E4-D5E066C7257D}" destId="{05211AAC-6447-4A3A-AC67-73C27DD51D51}" srcOrd="0" destOrd="0" presId="urn:microsoft.com/office/officeart/2005/8/layout/vList2"/>
    <dgm:cxn modelId="{934CE4EF-8A55-47C7-8168-52AA86985172}" type="presOf" srcId="{54A319CA-CB14-4DB6-927D-9FB35D97BC19}" destId="{5227C02E-6C07-42B6-9A52-DB137F410444}" srcOrd="0" destOrd="0" presId="urn:microsoft.com/office/officeart/2005/8/layout/vList2"/>
    <dgm:cxn modelId="{F6FE15F7-9ED7-4C35-843C-8504CE0ABBEE}" srcId="{44342FBF-B056-403B-B6E4-D5E066C7257D}" destId="{54A319CA-CB14-4DB6-927D-9FB35D97BC19}" srcOrd="0" destOrd="0" parTransId="{5BCAA338-955D-47CA-9EC5-4F92FD3CFD90}" sibTransId="{33F09428-71C1-4698-909B-5FDB9A9FBE86}"/>
    <dgm:cxn modelId="{431BB40C-5150-4EA3-A0B2-315D123F82D2}" type="presParOf" srcId="{4629C181-FD76-485C-9964-FAD0BA55A2DD}" destId="{05211AAC-6447-4A3A-AC67-73C27DD51D51}" srcOrd="0" destOrd="0" presId="urn:microsoft.com/office/officeart/2005/8/layout/vList2"/>
    <dgm:cxn modelId="{AFD58734-3A78-4167-ADAA-05969F5FEF17}" type="presParOf" srcId="{4629C181-FD76-485C-9964-FAD0BA55A2DD}" destId="{5227C02E-6C07-42B6-9A52-DB137F410444}" srcOrd="1" destOrd="0" presId="urn:microsoft.com/office/officeart/2005/8/layout/vList2"/>
    <dgm:cxn modelId="{393685B3-429D-49F8-B022-E3321BAB1C48}" type="presParOf" srcId="{4629C181-FD76-485C-9964-FAD0BA55A2DD}" destId="{7E4A434B-0E33-44CC-9360-8F453C35EBEF}" srcOrd="2" destOrd="0" presId="urn:microsoft.com/office/officeart/2005/8/layout/vList2"/>
    <dgm:cxn modelId="{55CD4D41-3A1F-4451-8BDD-42AC7E0CDCD9}" type="presParOf" srcId="{4629C181-FD76-485C-9964-FAD0BA55A2DD}" destId="{8FD2FAC3-2283-4589-9D53-FB8EF45089F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B18087-DB3B-4196-9010-B1F3B15CC491}" type="doc">
      <dgm:prSet loTypeId="urn:microsoft.com/office/officeart/2005/8/layout/hProcess11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20A0F58-578C-4278-BF10-76FEAF4017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Volatility Peaks</a:t>
          </a:r>
          <a:r>
            <a:rPr lang="en-US"/>
            <a:t>:</a:t>
          </a:r>
        </a:p>
      </dgm:t>
    </dgm:pt>
    <dgm:pt modelId="{E31E503E-86A9-449E-8042-861A1E9AAADC}" type="parTrans" cxnId="{FF5C553D-0EB7-4830-BA87-3463DBAE0650}">
      <dgm:prSet/>
      <dgm:spPr/>
      <dgm:t>
        <a:bodyPr/>
        <a:lstStyle/>
        <a:p>
          <a:endParaRPr lang="en-US"/>
        </a:p>
      </dgm:t>
    </dgm:pt>
    <dgm:pt modelId="{691135D5-B092-4540-A27E-6BD06481BF35}" type="sibTrans" cxnId="{FF5C553D-0EB7-4830-BA87-3463DBAE0650}">
      <dgm:prSet/>
      <dgm:spPr/>
      <dgm:t>
        <a:bodyPr/>
        <a:lstStyle/>
        <a:p>
          <a:endParaRPr lang="en-US"/>
        </a:p>
      </dgm:t>
    </dgm:pt>
    <dgm:pt modelId="{08B44B8A-0D4E-44D9-8C7D-4D89D7088B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Early 2020 corresponds to the COVID-19 pandemic.</a:t>
          </a:r>
        </a:p>
      </dgm:t>
    </dgm:pt>
    <dgm:pt modelId="{1A2A2544-9FC8-4BA8-A644-25EC3706BAB8}" type="parTrans" cxnId="{8356394E-2C23-44F6-9A52-912D2847D920}">
      <dgm:prSet/>
      <dgm:spPr/>
      <dgm:t>
        <a:bodyPr/>
        <a:lstStyle/>
        <a:p>
          <a:endParaRPr lang="en-US"/>
        </a:p>
      </dgm:t>
    </dgm:pt>
    <dgm:pt modelId="{9B7DED3B-BEB0-4085-9673-A0D5BA8FB7C5}" type="sibTrans" cxnId="{8356394E-2C23-44F6-9A52-912D2847D920}">
      <dgm:prSet/>
      <dgm:spPr/>
      <dgm:t>
        <a:bodyPr/>
        <a:lstStyle/>
        <a:p>
          <a:endParaRPr lang="en-US"/>
        </a:p>
      </dgm:t>
    </dgm:pt>
    <dgm:pt modelId="{865E6212-BC67-4A80-A1B8-B923FB0F57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Highlights heightened uncertainty during crises.</a:t>
          </a:r>
        </a:p>
      </dgm:t>
    </dgm:pt>
    <dgm:pt modelId="{2E7A87DD-B661-4A56-A04D-4B75999224E3}" type="parTrans" cxnId="{36312187-2787-4195-A14F-8CD5D53BBE80}">
      <dgm:prSet/>
      <dgm:spPr/>
      <dgm:t>
        <a:bodyPr/>
        <a:lstStyle/>
        <a:p>
          <a:endParaRPr lang="en-US"/>
        </a:p>
      </dgm:t>
    </dgm:pt>
    <dgm:pt modelId="{949814B9-DA0B-40A9-8CE3-36D80987FE9F}" type="sibTrans" cxnId="{36312187-2787-4195-A14F-8CD5D53BBE80}">
      <dgm:prSet/>
      <dgm:spPr/>
      <dgm:t>
        <a:bodyPr/>
        <a:lstStyle/>
        <a:p>
          <a:endParaRPr lang="en-US"/>
        </a:p>
      </dgm:t>
    </dgm:pt>
    <dgm:pt modelId="{C406DCFA-E6B2-4B50-A72E-1BD597572F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Stabilization</a:t>
          </a:r>
          <a:r>
            <a:rPr lang="en-US"/>
            <a:t>:</a:t>
          </a:r>
        </a:p>
      </dgm:t>
    </dgm:pt>
    <dgm:pt modelId="{F6E221B0-E31A-45BB-85BB-C265DC1C723F}" type="parTrans" cxnId="{E503B934-DD20-4E8A-A551-9B8C34DDD425}">
      <dgm:prSet/>
      <dgm:spPr/>
      <dgm:t>
        <a:bodyPr/>
        <a:lstStyle/>
        <a:p>
          <a:endParaRPr lang="en-US"/>
        </a:p>
      </dgm:t>
    </dgm:pt>
    <dgm:pt modelId="{3FA33270-ACAA-4324-B0B6-18AD5A5753A7}" type="sibTrans" cxnId="{E503B934-DD20-4E8A-A551-9B8C34DDD425}">
      <dgm:prSet/>
      <dgm:spPr/>
      <dgm:t>
        <a:bodyPr/>
        <a:lstStyle/>
        <a:p>
          <a:endParaRPr lang="en-US"/>
        </a:p>
      </dgm:t>
    </dgm:pt>
    <dgm:pt modelId="{93845BA6-8741-444F-88BE-CD40BC69CE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Volatility declines post-2020, reflecting market recovery.</a:t>
          </a:r>
        </a:p>
      </dgm:t>
    </dgm:pt>
    <dgm:pt modelId="{87C53065-B13F-43B7-B0E8-0A4B5B7B5299}" type="parTrans" cxnId="{78D85808-53E3-49D7-82D5-304B96703CC2}">
      <dgm:prSet/>
      <dgm:spPr/>
      <dgm:t>
        <a:bodyPr/>
        <a:lstStyle/>
        <a:p>
          <a:endParaRPr lang="en-US"/>
        </a:p>
      </dgm:t>
    </dgm:pt>
    <dgm:pt modelId="{7AA23B8B-2E51-4FB3-8274-5BF42A177CF0}" type="sibTrans" cxnId="{78D85808-53E3-49D7-82D5-304B96703CC2}">
      <dgm:prSet/>
      <dgm:spPr/>
      <dgm:t>
        <a:bodyPr/>
        <a:lstStyle/>
        <a:p>
          <a:endParaRPr lang="en-US"/>
        </a:p>
      </dgm:t>
    </dgm:pt>
    <dgm:pt modelId="{57640EBE-4763-49D8-84BC-3CDD069C9DAA}" type="pres">
      <dgm:prSet presAssocID="{8EB18087-DB3B-4196-9010-B1F3B15CC491}" presName="Name0" presStyleCnt="0">
        <dgm:presLayoutVars>
          <dgm:dir/>
          <dgm:resizeHandles val="exact"/>
        </dgm:presLayoutVars>
      </dgm:prSet>
      <dgm:spPr/>
    </dgm:pt>
    <dgm:pt modelId="{65131E83-8BBE-4801-835D-429CBB4974E3}" type="pres">
      <dgm:prSet presAssocID="{8EB18087-DB3B-4196-9010-B1F3B15CC491}" presName="arrow" presStyleLbl="bgShp" presStyleIdx="0" presStyleCnt="1"/>
      <dgm:spPr/>
    </dgm:pt>
    <dgm:pt modelId="{EFFA2DA6-437C-4D52-8707-A421145CF9EB}" type="pres">
      <dgm:prSet presAssocID="{8EB18087-DB3B-4196-9010-B1F3B15CC491}" presName="points" presStyleCnt="0"/>
      <dgm:spPr/>
    </dgm:pt>
    <dgm:pt modelId="{0A4F3DE3-B0E2-479E-AD11-77F05B9B4563}" type="pres">
      <dgm:prSet presAssocID="{820A0F58-578C-4278-BF10-76FEAF401757}" presName="compositeA" presStyleCnt="0"/>
      <dgm:spPr/>
    </dgm:pt>
    <dgm:pt modelId="{8D84DCD2-818D-4DC0-9015-F288A25D049A}" type="pres">
      <dgm:prSet presAssocID="{820A0F58-578C-4278-BF10-76FEAF401757}" presName="textA" presStyleLbl="revTx" presStyleIdx="0" presStyleCnt="2">
        <dgm:presLayoutVars>
          <dgm:bulletEnabled val="1"/>
        </dgm:presLayoutVars>
      </dgm:prSet>
      <dgm:spPr/>
    </dgm:pt>
    <dgm:pt modelId="{13C8C965-7BA2-4414-8F36-54447639468D}" type="pres">
      <dgm:prSet presAssocID="{820A0F58-578C-4278-BF10-76FEAF401757}" presName="circleA" presStyleLbl="node1" presStyleIdx="0" presStyleCnt="2"/>
      <dgm:spPr/>
    </dgm:pt>
    <dgm:pt modelId="{090BB514-A901-4C61-A5C3-9DFCAE9A4CBA}" type="pres">
      <dgm:prSet presAssocID="{820A0F58-578C-4278-BF10-76FEAF401757}" presName="spaceA" presStyleCnt="0"/>
      <dgm:spPr/>
    </dgm:pt>
    <dgm:pt modelId="{05FA01DB-36A4-4E4B-8321-8CED5055C014}" type="pres">
      <dgm:prSet presAssocID="{691135D5-B092-4540-A27E-6BD06481BF35}" presName="space" presStyleCnt="0"/>
      <dgm:spPr/>
    </dgm:pt>
    <dgm:pt modelId="{B18B0886-C3A8-410B-AE73-7E8BF34FF35F}" type="pres">
      <dgm:prSet presAssocID="{C406DCFA-E6B2-4B50-A72E-1BD597572F84}" presName="compositeB" presStyleCnt="0"/>
      <dgm:spPr/>
    </dgm:pt>
    <dgm:pt modelId="{54E01E3F-3577-4582-A07E-986D8EA7ACCA}" type="pres">
      <dgm:prSet presAssocID="{C406DCFA-E6B2-4B50-A72E-1BD597572F84}" presName="textB" presStyleLbl="revTx" presStyleIdx="1" presStyleCnt="2">
        <dgm:presLayoutVars>
          <dgm:bulletEnabled val="1"/>
        </dgm:presLayoutVars>
      </dgm:prSet>
      <dgm:spPr/>
    </dgm:pt>
    <dgm:pt modelId="{909D42D5-2AFB-4ACD-B505-925CB03693D0}" type="pres">
      <dgm:prSet presAssocID="{C406DCFA-E6B2-4B50-A72E-1BD597572F84}" presName="circleB" presStyleLbl="node1" presStyleIdx="1" presStyleCnt="2"/>
      <dgm:spPr/>
    </dgm:pt>
    <dgm:pt modelId="{B833869C-B0EB-4E1B-9BA6-06D0B449F0A9}" type="pres">
      <dgm:prSet presAssocID="{C406DCFA-E6B2-4B50-A72E-1BD597572F84}" presName="spaceB" presStyleCnt="0"/>
      <dgm:spPr/>
    </dgm:pt>
  </dgm:ptLst>
  <dgm:cxnLst>
    <dgm:cxn modelId="{78D85808-53E3-49D7-82D5-304B96703CC2}" srcId="{C406DCFA-E6B2-4B50-A72E-1BD597572F84}" destId="{93845BA6-8741-444F-88BE-CD40BC69CECB}" srcOrd="0" destOrd="0" parTransId="{87C53065-B13F-43B7-B0E8-0A4B5B7B5299}" sibTransId="{7AA23B8B-2E51-4FB3-8274-5BF42A177CF0}"/>
    <dgm:cxn modelId="{5C83B124-7D0B-4D24-98E1-2AF498035840}" type="presOf" srcId="{865E6212-BC67-4A80-A1B8-B923FB0F5715}" destId="{8D84DCD2-818D-4DC0-9015-F288A25D049A}" srcOrd="0" destOrd="2" presId="urn:microsoft.com/office/officeart/2005/8/layout/hProcess11"/>
    <dgm:cxn modelId="{E503B934-DD20-4E8A-A551-9B8C34DDD425}" srcId="{8EB18087-DB3B-4196-9010-B1F3B15CC491}" destId="{C406DCFA-E6B2-4B50-A72E-1BD597572F84}" srcOrd="1" destOrd="0" parTransId="{F6E221B0-E31A-45BB-85BB-C265DC1C723F}" sibTransId="{3FA33270-ACAA-4324-B0B6-18AD5A5753A7}"/>
    <dgm:cxn modelId="{FF5C553D-0EB7-4830-BA87-3463DBAE0650}" srcId="{8EB18087-DB3B-4196-9010-B1F3B15CC491}" destId="{820A0F58-578C-4278-BF10-76FEAF401757}" srcOrd="0" destOrd="0" parTransId="{E31E503E-86A9-449E-8042-861A1E9AAADC}" sibTransId="{691135D5-B092-4540-A27E-6BD06481BF35}"/>
    <dgm:cxn modelId="{0B1AD264-39CE-4BF3-97D0-98D08AFEDB33}" type="presOf" srcId="{08B44B8A-0D4E-44D9-8C7D-4D89D7088B4B}" destId="{8D84DCD2-818D-4DC0-9015-F288A25D049A}" srcOrd="0" destOrd="1" presId="urn:microsoft.com/office/officeart/2005/8/layout/hProcess11"/>
    <dgm:cxn modelId="{53DABC6D-C397-473B-99A5-60DDDA1DB67F}" type="presOf" srcId="{93845BA6-8741-444F-88BE-CD40BC69CECB}" destId="{54E01E3F-3577-4582-A07E-986D8EA7ACCA}" srcOrd="0" destOrd="1" presId="urn:microsoft.com/office/officeart/2005/8/layout/hProcess11"/>
    <dgm:cxn modelId="{8356394E-2C23-44F6-9A52-912D2847D920}" srcId="{820A0F58-578C-4278-BF10-76FEAF401757}" destId="{08B44B8A-0D4E-44D9-8C7D-4D89D7088B4B}" srcOrd="0" destOrd="0" parTransId="{1A2A2544-9FC8-4BA8-A644-25EC3706BAB8}" sibTransId="{9B7DED3B-BEB0-4085-9673-A0D5BA8FB7C5}"/>
    <dgm:cxn modelId="{36312187-2787-4195-A14F-8CD5D53BBE80}" srcId="{820A0F58-578C-4278-BF10-76FEAF401757}" destId="{865E6212-BC67-4A80-A1B8-B923FB0F5715}" srcOrd="1" destOrd="0" parTransId="{2E7A87DD-B661-4A56-A04D-4B75999224E3}" sibTransId="{949814B9-DA0B-40A9-8CE3-36D80987FE9F}"/>
    <dgm:cxn modelId="{2A6E30AA-16F1-421F-A7B1-A594E06214D5}" type="presOf" srcId="{820A0F58-578C-4278-BF10-76FEAF401757}" destId="{8D84DCD2-818D-4DC0-9015-F288A25D049A}" srcOrd="0" destOrd="0" presId="urn:microsoft.com/office/officeart/2005/8/layout/hProcess11"/>
    <dgm:cxn modelId="{32A35BB1-8AC3-4375-9255-F5734D9BDB49}" type="presOf" srcId="{C406DCFA-E6B2-4B50-A72E-1BD597572F84}" destId="{54E01E3F-3577-4582-A07E-986D8EA7ACCA}" srcOrd="0" destOrd="0" presId="urn:microsoft.com/office/officeart/2005/8/layout/hProcess11"/>
    <dgm:cxn modelId="{EA5D45E0-0787-4F20-873F-F2B46BDF5DB3}" type="presOf" srcId="{8EB18087-DB3B-4196-9010-B1F3B15CC491}" destId="{57640EBE-4763-49D8-84BC-3CDD069C9DAA}" srcOrd="0" destOrd="0" presId="urn:microsoft.com/office/officeart/2005/8/layout/hProcess11"/>
    <dgm:cxn modelId="{8AAA9560-6FBF-48A4-8078-1FF9E8466BA2}" type="presParOf" srcId="{57640EBE-4763-49D8-84BC-3CDD069C9DAA}" destId="{65131E83-8BBE-4801-835D-429CBB4974E3}" srcOrd="0" destOrd="0" presId="urn:microsoft.com/office/officeart/2005/8/layout/hProcess11"/>
    <dgm:cxn modelId="{DE600FAF-BB21-4D84-8333-DA0341ED7BB1}" type="presParOf" srcId="{57640EBE-4763-49D8-84BC-3CDD069C9DAA}" destId="{EFFA2DA6-437C-4D52-8707-A421145CF9EB}" srcOrd="1" destOrd="0" presId="urn:microsoft.com/office/officeart/2005/8/layout/hProcess11"/>
    <dgm:cxn modelId="{B38B3B87-9702-408A-A2D6-498CB39C6BBE}" type="presParOf" srcId="{EFFA2DA6-437C-4D52-8707-A421145CF9EB}" destId="{0A4F3DE3-B0E2-479E-AD11-77F05B9B4563}" srcOrd="0" destOrd="0" presId="urn:microsoft.com/office/officeart/2005/8/layout/hProcess11"/>
    <dgm:cxn modelId="{785FFD64-7DF1-4D7E-8E97-E649B2D202B0}" type="presParOf" srcId="{0A4F3DE3-B0E2-479E-AD11-77F05B9B4563}" destId="{8D84DCD2-818D-4DC0-9015-F288A25D049A}" srcOrd="0" destOrd="0" presId="urn:microsoft.com/office/officeart/2005/8/layout/hProcess11"/>
    <dgm:cxn modelId="{64CF4DC7-0E9E-43C7-A009-8C582C352F78}" type="presParOf" srcId="{0A4F3DE3-B0E2-479E-AD11-77F05B9B4563}" destId="{13C8C965-7BA2-4414-8F36-54447639468D}" srcOrd="1" destOrd="0" presId="urn:microsoft.com/office/officeart/2005/8/layout/hProcess11"/>
    <dgm:cxn modelId="{1035844D-898C-4C02-8714-3A02FD1857B1}" type="presParOf" srcId="{0A4F3DE3-B0E2-479E-AD11-77F05B9B4563}" destId="{090BB514-A901-4C61-A5C3-9DFCAE9A4CBA}" srcOrd="2" destOrd="0" presId="urn:microsoft.com/office/officeart/2005/8/layout/hProcess11"/>
    <dgm:cxn modelId="{9DC20B67-D2FA-4093-9BE4-B2C8259A5F88}" type="presParOf" srcId="{EFFA2DA6-437C-4D52-8707-A421145CF9EB}" destId="{05FA01DB-36A4-4E4B-8321-8CED5055C014}" srcOrd="1" destOrd="0" presId="urn:microsoft.com/office/officeart/2005/8/layout/hProcess11"/>
    <dgm:cxn modelId="{5C12140A-20F8-43FD-BD27-A146EC614622}" type="presParOf" srcId="{EFFA2DA6-437C-4D52-8707-A421145CF9EB}" destId="{B18B0886-C3A8-410B-AE73-7E8BF34FF35F}" srcOrd="2" destOrd="0" presId="urn:microsoft.com/office/officeart/2005/8/layout/hProcess11"/>
    <dgm:cxn modelId="{014A446A-DC65-4613-A21D-1CD880381D8D}" type="presParOf" srcId="{B18B0886-C3A8-410B-AE73-7E8BF34FF35F}" destId="{54E01E3F-3577-4582-A07E-986D8EA7ACCA}" srcOrd="0" destOrd="0" presId="urn:microsoft.com/office/officeart/2005/8/layout/hProcess11"/>
    <dgm:cxn modelId="{707064FC-43E9-4183-9CB2-A8593AB1C2B6}" type="presParOf" srcId="{B18B0886-C3A8-410B-AE73-7E8BF34FF35F}" destId="{909D42D5-2AFB-4ACD-B505-925CB03693D0}" srcOrd="1" destOrd="0" presId="urn:microsoft.com/office/officeart/2005/8/layout/hProcess11"/>
    <dgm:cxn modelId="{E14E339F-5871-478C-B251-A241FDE66A35}" type="presParOf" srcId="{B18B0886-C3A8-410B-AE73-7E8BF34FF35F}" destId="{B833869C-B0EB-4E1B-9BA6-06D0B449F0A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042AE-D332-4DF9-9254-70BF505568AA}">
      <dsp:nvSpPr>
        <dsp:cNvPr id="0" name=""/>
        <dsp:cNvSpPr/>
      </dsp:nvSpPr>
      <dsp:spPr>
        <a:xfrm>
          <a:off x="3243197" y="784453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29128" y="827002"/>
        <a:ext cx="31708" cy="6341"/>
      </dsp:txXfrm>
    </dsp:sp>
    <dsp:sp modelId="{A279BB46-1B7A-4DF8-A2FF-7482E00CC0A8}">
      <dsp:nvSpPr>
        <dsp:cNvPr id="0" name=""/>
        <dsp:cNvSpPr/>
      </dsp:nvSpPr>
      <dsp:spPr>
        <a:xfrm>
          <a:off x="487732" y="2994"/>
          <a:ext cx="2757264" cy="16543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Compute and interpret daily returns for FTSE100.</a:t>
          </a:r>
        </a:p>
      </dsp:txBody>
      <dsp:txXfrm>
        <a:off x="487732" y="2994"/>
        <a:ext cx="2757264" cy="1654358"/>
      </dsp:txXfrm>
    </dsp:sp>
    <dsp:sp modelId="{826E95ED-37FE-4BD9-ACC8-552F287828C7}">
      <dsp:nvSpPr>
        <dsp:cNvPr id="0" name=""/>
        <dsp:cNvSpPr/>
      </dsp:nvSpPr>
      <dsp:spPr>
        <a:xfrm>
          <a:off x="6634632" y="784453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6350" cap="flat" cmpd="sng" algn="ctr">
          <a:solidFill>
            <a:schemeClr val="accent5">
              <a:hueOff val="-59968"/>
              <a:satOff val="-2224"/>
              <a:lumOff val="352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20563" y="827002"/>
        <a:ext cx="31708" cy="6341"/>
      </dsp:txXfrm>
    </dsp:sp>
    <dsp:sp modelId="{D1E7C5E2-6CB4-449A-BFDA-0F024EB69E3E}">
      <dsp:nvSpPr>
        <dsp:cNvPr id="0" name=""/>
        <dsp:cNvSpPr/>
      </dsp:nvSpPr>
      <dsp:spPr>
        <a:xfrm>
          <a:off x="3879167" y="2994"/>
          <a:ext cx="2757264" cy="1654358"/>
        </a:xfrm>
        <a:prstGeom prst="rect">
          <a:avLst/>
        </a:prstGeom>
        <a:solidFill>
          <a:schemeClr val="accent5">
            <a:hueOff val="-47975"/>
            <a:satOff val="-1779"/>
            <a:lumOff val="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Analyze descriptive statistics and test for normality using the Jarque-Bera Test.</a:t>
          </a:r>
        </a:p>
      </dsp:txBody>
      <dsp:txXfrm>
        <a:off x="3879167" y="2994"/>
        <a:ext cx="2757264" cy="1654358"/>
      </dsp:txXfrm>
    </dsp:sp>
    <dsp:sp modelId="{F5C31765-93DE-4822-A49C-FCDB30CD6882}">
      <dsp:nvSpPr>
        <dsp:cNvPr id="0" name=""/>
        <dsp:cNvSpPr/>
      </dsp:nvSpPr>
      <dsp:spPr>
        <a:xfrm>
          <a:off x="1866364" y="1655552"/>
          <a:ext cx="6782870" cy="603570"/>
        </a:xfrm>
        <a:custGeom>
          <a:avLst/>
          <a:gdLst/>
          <a:ahLst/>
          <a:cxnLst/>
          <a:rect l="0" t="0" r="0" b="0"/>
          <a:pathLst>
            <a:path>
              <a:moveTo>
                <a:pt x="6782870" y="0"/>
              </a:moveTo>
              <a:lnTo>
                <a:pt x="6782870" y="318885"/>
              </a:lnTo>
              <a:lnTo>
                <a:pt x="0" y="318885"/>
              </a:lnTo>
              <a:lnTo>
                <a:pt x="0" y="603570"/>
              </a:lnTo>
            </a:path>
          </a:pathLst>
        </a:custGeom>
        <a:noFill/>
        <a:ln w="6350" cap="flat" cmpd="sng" algn="ctr">
          <a:solidFill>
            <a:schemeClr val="accent5">
              <a:hueOff val="-119936"/>
              <a:satOff val="-4449"/>
              <a:lumOff val="705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7488" y="1954167"/>
        <a:ext cx="340622" cy="6341"/>
      </dsp:txXfrm>
    </dsp:sp>
    <dsp:sp modelId="{0EA02B7C-7837-4C7B-8BF7-6BCE91B57B80}">
      <dsp:nvSpPr>
        <dsp:cNvPr id="0" name=""/>
        <dsp:cNvSpPr/>
      </dsp:nvSpPr>
      <dsp:spPr>
        <a:xfrm>
          <a:off x="7270602" y="2994"/>
          <a:ext cx="2757264" cy="1654358"/>
        </a:xfrm>
        <a:prstGeom prst="rect">
          <a:avLst/>
        </a:prstGeom>
        <a:solidFill>
          <a:schemeClr val="accent5">
            <a:hueOff val="-95949"/>
            <a:satOff val="-3559"/>
            <a:lumOff val="5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Calculate Beta values and perform the Jensen Test for CAPM.</a:t>
          </a:r>
        </a:p>
      </dsp:txBody>
      <dsp:txXfrm>
        <a:off x="7270602" y="2994"/>
        <a:ext cx="2757264" cy="1654358"/>
      </dsp:txXfrm>
    </dsp:sp>
    <dsp:sp modelId="{D31BBA94-2781-4956-A3A4-82BAFC1473CA}">
      <dsp:nvSpPr>
        <dsp:cNvPr id="0" name=""/>
        <dsp:cNvSpPr/>
      </dsp:nvSpPr>
      <dsp:spPr>
        <a:xfrm>
          <a:off x="3243197" y="3072982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6350" cap="flat" cmpd="sng" algn="ctr">
          <a:solidFill>
            <a:schemeClr val="accent5">
              <a:hueOff val="-179905"/>
              <a:satOff val="-6673"/>
              <a:lumOff val="1058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29128" y="3115531"/>
        <a:ext cx="31708" cy="6341"/>
      </dsp:txXfrm>
    </dsp:sp>
    <dsp:sp modelId="{47692398-7075-4ACE-8726-20A75C894181}">
      <dsp:nvSpPr>
        <dsp:cNvPr id="0" name=""/>
        <dsp:cNvSpPr/>
      </dsp:nvSpPr>
      <dsp:spPr>
        <a:xfrm>
          <a:off x="487732" y="2291523"/>
          <a:ext cx="2757264" cy="1654358"/>
        </a:xfrm>
        <a:prstGeom prst="rect">
          <a:avLst/>
        </a:prstGeom>
        <a:solidFill>
          <a:schemeClr val="accent5">
            <a:hueOff val="-143924"/>
            <a:satOff val="-5338"/>
            <a:lumOff val="8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Evaluate autocorrelations with SACF and SPACF.</a:t>
          </a:r>
        </a:p>
      </dsp:txBody>
      <dsp:txXfrm>
        <a:off x="487732" y="2291523"/>
        <a:ext cx="2757264" cy="1654358"/>
      </dsp:txXfrm>
    </dsp:sp>
    <dsp:sp modelId="{C54A4BB1-C02E-46BD-A43F-5AB00B034E38}">
      <dsp:nvSpPr>
        <dsp:cNvPr id="0" name=""/>
        <dsp:cNvSpPr/>
      </dsp:nvSpPr>
      <dsp:spPr>
        <a:xfrm>
          <a:off x="6634632" y="3072982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6350" cap="flat" cmpd="sng" algn="ctr">
          <a:solidFill>
            <a:schemeClr val="accent5">
              <a:hueOff val="-239873"/>
              <a:satOff val="-8897"/>
              <a:lumOff val="1411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20563" y="3115531"/>
        <a:ext cx="31708" cy="6341"/>
      </dsp:txXfrm>
    </dsp:sp>
    <dsp:sp modelId="{35839A07-C032-4B95-95A9-F034DE187046}">
      <dsp:nvSpPr>
        <dsp:cNvPr id="0" name=""/>
        <dsp:cNvSpPr/>
      </dsp:nvSpPr>
      <dsp:spPr>
        <a:xfrm>
          <a:off x="3879167" y="2291523"/>
          <a:ext cx="2757264" cy="1654358"/>
        </a:xfrm>
        <a:prstGeom prst="rect">
          <a:avLst/>
        </a:prstGeom>
        <a:solidFill>
          <a:schemeClr val="accent5">
            <a:hueOff val="-191898"/>
            <a:satOff val="-7118"/>
            <a:lumOff val="11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Conduct unit root and co-integration tests for FTSE100 and S&amp;P500.</a:t>
          </a:r>
        </a:p>
      </dsp:txBody>
      <dsp:txXfrm>
        <a:off x="3879167" y="2291523"/>
        <a:ext cx="2757264" cy="1654358"/>
      </dsp:txXfrm>
    </dsp:sp>
    <dsp:sp modelId="{C49E1084-00AF-46EF-9973-8C9BFB203477}">
      <dsp:nvSpPr>
        <dsp:cNvPr id="0" name=""/>
        <dsp:cNvSpPr/>
      </dsp:nvSpPr>
      <dsp:spPr>
        <a:xfrm>
          <a:off x="7270602" y="2291523"/>
          <a:ext cx="2757264" cy="1654358"/>
        </a:xfrm>
        <a:prstGeom prst="rect">
          <a:avLst/>
        </a:prstGeom>
        <a:solidFill>
          <a:schemeClr val="accent5">
            <a:hueOff val="-239873"/>
            <a:satOff val="-8897"/>
            <a:lumOff val="1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 volatility using ARCH and GARCH models.</a:t>
          </a:r>
        </a:p>
      </dsp:txBody>
      <dsp:txXfrm>
        <a:off x="7270602" y="2291523"/>
        <a:ext cx="2757264" cy="1654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AB0BA-01CD-4B67-9399-4265CE1CABD7}">
      <dsp:nvSpPr>
        <dsp:cNvPr id="0" name=""/>
        <dsp:cNvSpPr/>
      </dsp:nvSpPr>
      <dsp:spPr>
        <a:xfrm>
          <a:off x="0" y="148885"/>
          <a:ext cx="6713552" cy="514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Descriptive </a:t>
          </a:r>
          <a:r>
            <a:rPr lang="en-US" sz="2200" b="1" kern="1200" dirty="0" err="1"/>
            <a:t>Statisitcs</a:t>
          </a:r>
          <a:r>
            <a:rPr lang="en-US" sz="2200" kern="1200" dirty="0"/>
            <a:t>:</a:t>
          </a:r>
        </a:p>
      </dsp:txBody>
      <dsp:txXfrm>
        <a:off x="25130" y="174015"/>
        <a:ext cx="6663292" cy="464540"/>
      </dsp:txXfrm>
    </dsp:sp>
    <dsp:sp modelId="{A88497F9-AE2E-4936-A116-E91D7B054395}">
      <dsp:nvSpPr>
        <dsp:cNvPr id="0" name=""/>
        <dsp:cNvSpPr/>
      </dsp:nvSpPr>
      <dsp:spPr>
        <a:xfrm>
          <a:off x="0" y="663685"/>
          <a:ext cx="6713552" cy="1115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15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Mean</a:t>
          </a:r>
          <a:r>
            <a:rPr lang="en-US" sz="1700" kern="1200" dirty="0"/>
            <a:t>: 0.000620 — Minimal directional bias.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Standard Deviation</a:t>
          </a:r>
          <a:r>
            <a:rPr lang="en-US" sz="1700" kern="1200" dirty="0"/>
            <a:t>: 0.0184750 — Moderate daily volatility.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Skewness</a:t>
          </a:r>
          <a:r>
            <a:rPr lang="en-US" sz="1700" kern="1200" dirty="0"/>
            <a:t>: 1.003550 — Slightly more frequent positive returns.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Kurtosis</a:t>
          </a:r>
          <a:r>
            <a:rPr lang="en-US" sz="1700" kern="1200" dirty="0"/>
            <a:t>: 7.989267 — "Fat tails" indicate frequent extreme events.</a:t>
          </a:r>
        </a:p>
      </dsp:txBody>
      <dsp:txXfrm>
        <a:off x="0" y="663685"/>
        <a:ext cx="6713552" cy="1115730"/>
      </dsp:txXfrm>
    </dsp:sp>
    <dsp:sp modelId="{470CD254-54F2-440E-8671-37C2B4EE4E38}">
      <dsp:nvSpPr>
        <dsp:cNvPr id="0" name=""/>
        <dsp:cNvSpPr/>
      </dsp:nvSpPr>
      <dsp:spPr>
        <a:xfrm>
          <a:off x="0" y="1779415"/>
          <a:ext cx="6713552" cy="514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Jarque-Bera Test</a:t>
          </a:r>
          <a:r>
            <a:rPr lang="en-US" sz="2200" kern="1200"/>
            <a:t>:</a:t>
          </a:r>
        </a:p>
      </dsp:txBody>
      <dsp:txXfrm>
        <a:off x="25130" y="1804545"/>
        <a:ext cx="6663292" cy="464540"/>
      </dsp:txXfrm>
    </dsp:sp>
    <dsp:sp modelId="{2A6FD85F-A954-4BAE-8998-07027C6D90C8}">
      <dsp:nvSpPr>
        <dsp:cNvPr id="0" name=""/>
        <dsp:cNvSpPr/>
      </dsp:nvSpPr>
      <dsp:spPr>
        <a:xfrm>
          <a:off x="0" y="2294215"/>
          <a:ext cx="6713552" cy="796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15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Statistic</a:t>
          </a:r>
          <a:r>
            <a:rPr lang="en-US" sz="1700" kern="1200" dirty="0"/>
            <a:t>: 726.6336881918346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P-Value</a:t>
          </a:r>
          <a:r>
            <a:rPr lang="en-US" sz="1700" kern="1200"/>
            <a:t>: 1.63×10−1581.63 \times 10^{-158}1.63×10−158 — Rejects normality.</a:t>
          </a:r>
        </a:p>
      </dsp:txBody>
      <dsp:txXfrm>
        <a:off x="0" y="2294215"/>
        <a:ext cx="6713552" cy="796950"/>
      </dsp:txXfrm>
    </dsp:sp>
    <dsp:sp modelId="{F2C2D7E2-5787-491F-A038-3A11E07C6071}">
      <dsp:nvSpPr>
        <dsp:cNvPr id="0" name=""/>
        <dsp:cNvSpPr/>
      </dsp:nvSpPr>
      <dsp:spPr>
        <a:xfrm>
          <a:off x="0" y="3091166"/>
          <a:ext cx="6713552" cy="514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Histogram</a:t>
          </a:r>
          <a:r>
            <a:rPr lang="en-US" sz="2200" kern="1200"/>
            <a:t>:</a:t>
          </a:r>
        </a:p>
      </dsp:txBody>
      <dsp:txXfrm>
        <a:off x="25130" y="3116296"/>
        <a:ext cx="6663292" cy="464540"/>
      </dsp:txXfrm>
    </dsp:sp>
    <dsp:sp modelId="{9A031251-323A-4ACF-B468-24223B9142E5}">
      <dsp:nvSpPr>
        <dsp:cNvPr id="0" name=""/>
        <dsp:cNvSpPr/>
      </dsp:nvSpPr>
      <dsp:spPr>
        <a:xfrm>
          <a:off x="0" y="3605966"/>
          <a:ext cx="671355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15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Non-normal distribution with heavy tails.</a:t>
          </a:r>
        </a:p>
      </dsp:txBody>
      <dsp:txXfrm>
        <a:off x="0" y="3605966"/>
        <a:ext cx="6713552" cy="364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12D83-DAE2-49CF-A3F5-1C2D895E5325}">
      <dsp:nvSpPr>
        <dsp:cNvPr id="0" name=""/>
        <dsp:cNvSpPr/>
      </dsp:nvSpPr>
      <dsp:spPr>
        <a:xfrm>
          <a:off x="0" y="273437"/>
          <a:ext cx="7731125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21" tIns="354076" rIns="60002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Stock1 Beta</a:t>
          </a:r>
          <a:r>
            <a:rPr lang="en-US" sz="1700" kern="1200" dirty="0"/>
            <a:t>: 1.0575769368405619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Stock2 Beta</a:t>
          </a:r>
          <a:r>
            <a:rPr lang="en-US" sz="1700" kern="1200" dirty="0"/>
            <a:t>: 0.9610496668308839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Both stocks move almost in line with the market, with slightly reduced sensitivity.</a:t>
          </a:r>
        </a:p>
      </dsp:txBody>
      <dsp:txXfrm>
        <a:off x="0" y="273437"/>
        <a:ext cx="7731125" cy="1472625"/>
      </dsp:txXfrm>
    </dsp:sp>
    <dsp:sp modelId="{DAA00685-95F5-4ECC-9189-722D457E719E}">
      <dsp:nvSpPr>
        <dsp:cNvPr id="0" name=""/>
        <dsp:cNvSpPr/>
      </dsp:nvSpPr>
      <dsp:spPr>
        <a:xfrm>
          <a:off x="386556" y="22517"/>
          <a:ext cx="5411787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3" tIns="0" rIns="2045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Beta Values</a:t>
          </a:r>
          <a:r>
            <a:rPr lang="en-US" sz="1700" kern="1200" dirty="0"/>
            <a:t>:</a:t>
          </a:r>
        </a:p>
      </dsp:txBody>
      <dsp:txXfrm>
        <a:off x="411054" y="47015"/>
        <a:ext cx="5362791" cy="452844"/>
      </dsp:txXfrm>
    </dsp:sp>
    <dsp:sp modelId="{6546B00F-C9CD-4796-838F-B7DE67F0C6C2}">
      <dsp:nvSpPr>
        <dsp:cNvPr id="0" name=""/>
        <dsp:cNvSpPr/>
      </dsp:nvSpPr>
      <dsp:spPr>
        <a:xfrm>
          <a:off x="0" y="2088782"/>
          <a:ext cx="7731125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39873"/>
              <a:satOff val="-8897"/>
              <a:lumOff val="14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021" tIns="354076" rIns="60002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Alpha (Stock1)</a:t>
          </a:r>
          <a:r>
            <a:rPr lang="en-US" sz="1700" kern="1200"/>
            <a:t>: −6.10×10−5-6.10 \times 10^{-5}−6.10×10−5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Indicates Stock1 slightly underperformed the CAPM benchmark.</a:t>
          </a:r>
        </a:p>
      </dsp:txBody>
      <dsp:txXfrm>
        <a:off x="0" y="2088782"/>
        <a:ext cx="7731125" cy="990675"/>
      </dsp:txXfrm>
    </dsp:sp>
    <dsp:sp modelId="{C458B1E2-8CBB-4F62-8F79-E35069FA472E}">
      <dsp:nvSpPr>
        <dsp:cNvPr id="0" name=""/>
        <dsp:cNvSpPr/>
      </dsp:nvSpPr>
      <dsp:spPr>
        <a:xfrm>
          <a:off x="386556" y="1837862"/>
          <a:ext cx="5411787" cy="501840"/>
        </a:xfrm>
        <a:prstGeom prst="roundRect">
          <a:avLst/>
        </a:prstGeom>
        <a:solidFill>
          <a:schemeClr val="accent5">
            <a:hueOff val="-239873"/>
            <a:satOff val="-8897"/>
            <a:lumOff val="1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4553" tIns="0" rIns="20455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Jensen’s Alpha</a:t>
          </a:r>
          <a:r>
            <a:rPr lang="en-US" sz="1700" kern="1200"/>
            <a:t>:</a:t>
          </a:r>
        </a:p>
      </dsp:txBody>
      <dsp:txXfrm>
        <a:off x="411054" y="1862360"/>
        <a:ext cx="5362791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E727B-5B20-4D87-98B2-0042D2C2AD7C}">
      <dsp:nvSpPr>
        <dsp:cNvPr id="0" name=""/>
        <dsp:cNvSpPr/>
      </dsp:nvSpPr>
      <dsp:spPr>
        <a:xfrm>
          <a:off x="0" y="447350"/>
          <a:ext cx="5981277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214" tIns="395732" rIns="46421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Significant lag-0 autocorrelation.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Indicates slight short-term dependencies in returns.</a:t>
          </a:r>
        </a:p>
      </dsp:txBody>
      <dsp:txXfrm>
        <a:off x="0" y="447350"/>
        <a:ext cx="5981277" cy="1346625"/>
      </dsp:txXfrm>
    </dsp:sp>
    <dsp:sp modelId="{C6DDA1A2-7D14-4072-A056-6EF326111EE2}">
      <dsp:nvSpPr>
        <dsp:cNvPr id="0" name=""/>
        <dsp:cNvSpPr/>
      </dsp:nvSpPr>
      <dsp:spPr>
        <a:xfrm>
          <a:off x="299063" y="166910"/>
          <a:ext cx="4186894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255" tIns="0" rIns="1582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SACF</a:t>
          </a:r>
          <a:r>
            <a:rPr lang="en-US" sz="1900" kern="1200"/>
            <a:t>:</a:t>
          </a:r>
        </a:p>
      </dsp:txBody>
      <dsp:txXfrm>
        <a:off x="326443" y="194290"/>
        <a:ext cx="4132134" cy="506120"/>
      </dsp:txXfrm>
    </dsp:sp>
    <dsp:sp modelId="{4152BD8F-AC43-4500-8D8C-7B3DDD1FBEBA}">
      <dsp:nvSpPr>
        <dsp:cNvPr id="0" name=""/>
        <dsp:cNvSpPr/>
      </dsp:nvSpPr>
      <dsp:spPr>
        <a:xfrm>
          <a:off x="0" y="2177015"/>
          <a:ext cx="5981277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39873"/>
              <a:satOff val="-8897"/>
              <a:lumOff val="14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4214" tIns="395732" rIns="46421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Confirms that only the first lag influences returns.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Supports efficient market hypothesis in the long term.</a:t>
          </a:r>
        </a:p>
      </dsp:txBody>
      <dsp:txXfrm>
        <a:off x="0" y="2177015"/>
        <a:ext cx="5981277" cy="1346625"/>
      </dsp:txXfrm>
    </dsp:sp>
    <dsp:sp modelId="{BF21C836-4146-4007-BFC8-7A38670F942F}">
      <dsp:nvSpPr>
        <dsp:cNvPr id="0" name=""/>
        <dsp:cNvSpPr/>
      </dsp:nvSpPr>
      <dsp:spPr>
        <a:xfrm>
          <a:off x="299063" y="1896575"/>
          <a:ext cx="4186894" cy="560880"/>
        </a:xfrm>
        <a:prstGeom prst="roundRect">
          <a:avLst/>
        </a:prstGeom>
        <a:solidFill>
          <a:schemeClr val="accent5">
            <a:hueOff val="-239873"/>
            <a:satOff val="-8897"/>
            <a:lumOff val="1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255" tIns="0" rIns="15825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SPACF</a:t>
          </a:r>
          <a:r>
            <a:rPr lang="en-US" sz="1900" kern="1200"/>
            <a:t>:</a:t>
          </a:r>
        </a:p>
      </dsp:txBody>
      <dsp:txXfrm>
        <a:off x="326443" y="1923955"/>
        <a:ext cx="4132134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E7C52-F675-4F10-A238-AFC2470CFE4E}">
      <dsp:nvSpPr>
        <dsp:cNvPr id="0" name=""/>
        <dsp:cNvSpPr/>
      </dsp:nvSpPr>
      <dsp:spPr>
        <a:xfrm rot="5400000">
          <a:off x="5535468" y="-1504823"/>
          <a:ext cx="2822906" cy="653827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FTSE100 Prices</a:t>
          </a:r>
          <a:r>
            <a:rPr lang="en-US" sz="2000" kern="1200" dirty="0"/>
            <a:t>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Statistic</a:t>
          </a:r>
          <a:r>
            <a:rPr lang="en-US" sz="2000" kern="1200" dirty="0"/>
            <a:t>: − 0.7146872041680312, </a:t>
          </a:r>
          <a:r>
            <a:rPr lang="en-US" sz="2000" b="1" kern="1200" dirty="0"/>
            <a:t>P-Value</a:t>
          </a:r>
          <a:r>
            <a:rPr lang="en-US" sz="2000" kern="1200" dirty="0"/>
            <a:t>: 0.8429084540295886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Prices are </a:t>
          </a:r>
          <a:r>
            <a:rPr lang="en-US" sz="2000" b="1" kern="1200"/>
            <a:t>non-stationary</a:t>
          </a:r>
          <a:r>
            <a:rPr lang="en-US" sz="2000" kern="1200"/>
            <a:t> (random walk).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FTSE100 Returns</a:t>
          </a:r>
          <a:r>
            <a:rPr lang="en-US" sz="2000" kern="1200" dirty="0"/>
            <a:t>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Statistic</a:t>
          </a:r>
          <a:r>
            <a:rPr lang="en-US" sz="2000" kern="1200" dirty="0"/>
            <a:t>: −16.52672186245335, </a:t>
          </a:r>
          <a:r>
            <a:rPr lang="en-US" sz="2000" b="1" kern="1200" dirty="0"/>
            <a:t>P-Value</a:t>
          </a:r>
          <a:r>
            <a:rPr lang="en-US" sz="2000" kern="1200" dirty="0"/>
            <a:t>: 2.04×10−292.04 \times 10^{-29}2.04×10−29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Returns are </a:t>
          </a:r>
          <a:r>
            <a:rPr lang="en-US" sz="2000" b="1" kern="1200"/>
            <a:t>stationary</a:t>
          </a:r>
          <a:r>
            <a:rPr lang="en-US" sz="2000" kern="1200"/>
            <a:t> (oscillate around a mean).</a:t>
          </a:r>
        </a:p>
      </dsp:txBody>
      <dsp:txXfrm rot="-5400000">
        <a:off x="3677782" y="490666"/>
        <a:ext cx="6400476" cy="2547300"/>
      </dsp:txXfrm>
    </dsp:sp>
    <dsp:sp modelId="{BB152582-5374-43EF-A3DE-174172B9ADA2}">
      <dsp:nvSpPr>
        <dsp:cNvPr id="0" name=""/>
        <dsp:cNvSpPr/>
      </dsp:nvSpPr>
      <dsp:spPr>
        <a:xfrm>
          <a:off x="0" y="0"/>
          <a:ext cx="3677782" cy="35286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120015" rIns="240030" bIns="120015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b="1" kern="1200" dirty="0"/>
            <a:t>ADF Test Results</a:t>
          </a:r>
          <a:r>
            <a:rPr lang="en-US" sz="6300" kern="1200" dirty="0"/>
            <a:t>:</a:t>
          </a:r>
        </a:p>
      </dsp:txBody>
      <dsp:txXfrm>
        <a:off x="172254" y="172254"/>
        <a:ext cx="3333274" cy="31841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42CCB-0155-4B55-AAF2-BC8D64D2A405}">
      <dsp:nvSpPr>
        <dsp:cNvPr id="0" name=""/>
        <dsp:cNvSpPr/>
      </dsp:nvSpPr>
      <dsp:spPr>
        <a:xfrm>
          <a:off x="0" y="462608"/>
          <a:ext cx="6900512" cy="1658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562356" rIns="53555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kern="1200" dirty="0"/>
            <a:t>Statistic</a:t>
          </a:r>
          <a:r>
            <a:rPr lang="en-US" sz="2700" kern="1200" dirty="0"/>
            <a:t>: −0.301342676988422</a:t>
          </a:r>
        </a:p>
        <a:p>
          <a:pPr marL="228600" lvl="1" indent="-228600" algn="l" defTabSz="1200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1" kern="1200" dirty="0"/>
            <a:t>P-Value</a:t>
          </a:r>
          <a:r>
            <a:rPr lang="en-US" sz="2700" kern="1200" dirty="0"/>
            <a:t>: 0.9758200433838476</a:t>
          </a:r>
        </a:p>
      </dsp:txBody>
      <dsp:txXfrm>
        <a:off x="0" y="462608"/>
        <a:ext cx="6900512" cy="1658474"/>
      </dsp:txXfrm>
    </dsp:sp>
    <dsp:sp modelId="{00126A84-7AD0-412B-9D5D-CBC39892E93E}">
      <dsp:nvSpPr>
        <dsp:cNvPr id="0" name=""/>
        <dsp:cNvSpPr/>
      </dsp:nvSpPr>
      <dsp:spPr>
        <a:xfrm>
          <a:off x="345025" y="64087"/>
          <a:ext cx="4830358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Results</a:t>
          </a:r>
          <a:r>
            <a:rPr lang="en-US" sz="2700" kern="1200"/>
            <a:t>:</a:t>
          </a:r>
        </a:p>
      </dsp:txBody>
      <dsp:txXfrm>
        <a:off x="383933" y="102995"/>
        <a:ext cx="4752542" cy="719224"/>
      </dsp:txXfrm>
    </dsp:sp>
    <dsp:sp modelId="{620F1949-F2CB-404F-A415-093BBB558695}">
      <dsp:nvSpPr>
        <dsp:cNvPr id="0" name=""/>
        <dsp:cNvSpPr/>
      </dsp:nvSpPr>
      <dsp:spPr>
        <a:xfrm>
          <a:off x="0" y="2665402"/>
          <a:ext cx="6900512" cy="2806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562356" rIns="53555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FTSE100 and S&amp;P500 are </a:t>
          </a:r>
          <a:r>
            <a:rPr lang="en-US" sz="2700" b="1" kern="1200" dirty="0"/>
            <a:t>no</a:t>
          </a:r>
          <a:r>
            <a:rPr lang="en-US" sz="2700" kern="1200" dirty="0"/>
            <a:t> </a:t>
          </a:r>
          <a:r>
            <a:rPr lang="en-US" sz="2700" b="1" kern="1200" dirty="0"/>
            <a:t>co-integrated</a:t>
          </a:r>
          <a:r>
            <a:rPr lang="en-US" sz="2700" kern="1200" dirty="0"/>
            <a:t>.</a:t>
          </a:r>
        </a:p>
        <a:p>
          <a:pPr marL="228600" lvl="1" indent="-228600" algn="l" defTabSz="1200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Indicates long-term independence of the two indices, supporting diversification.</a:t>
          </a:r>
        </a:p>
      </dsp:txBody>
      <dsp:txXfrm>
        <a:off x="0" y="2665402"/>
        <a:ext cx="6900512" cy="2806650"/>
      </dsp:txXfrm>
    </dsp:sp>
    <dsp:sp modelId="{B4AA4D5C-3E2F-419F-BCA1-221830934534}">
      <dsp:nvSpPr>
        <dsp:cNvPr id="0" name=""/>
        <dsp:cNvSpPr/>
      </dsp:nvSpPr>
      <dsp:spPr>
        <a:xfrm>
          <a:off x="345025" y="2266882"/>
          <a:ext cx="4830358" cy="797040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Interpretation</a:t>
          </a:r>
          <a:r>
            <a:rPr lang="en-US" sz="2700" kern="1200"/>
            <a:t>:</a:t>
          </a:r>
        </a:p>
      </dsp:txBody>
      <dsp:txXfrm>
        <a:off x="383933" y="2305790"/>
        <a:ext cx="4752542" cy="7192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11AAC-6447-4A3A-AC67-73C27DD51D51}">
      <dsp:nvSpPr>
        <dsp:cNvPr id="0" name=""/>
        <dsp:cNvSpPr/>
      </dsp:nvSpPr>
      <dsp:spPr>
        <a:xfrm>
          <a:off x="0" y="56305"/>
          <a:ext cx="5588913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ARCH Model</a:t>
          </a:r>
          <a:r>
            <a:rPr lang="en-US" sz="3100" kern="1200"/>
            <a:t>:</a:t>
          </a:r>
        </a:p>
      </dsp:txBody>
      <dsp:txXfrm>
        <a:off x="38067" y="94372"/>
        <a:ext cx="5512779" cy="703671"/>
      </dsp:txXfrm>
    </dsp:sp>
    <dsp:sp modelId="{5227C02E-6C07-42B6-9A52-DB137F410444}">
      <dsp:nvSpPr>
        <dsp:cNvPr id="0" name=""/>
        <dsp:cNvSpPr/>
      </dsp:nvSpPr>
      <dsp:spPr>
        <a:xfrm>
          <a:off x="0" y="836110"/>
          <a:ext cx="5588913" cy="866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48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Alpha (ARCH)</a:t>
          </a:r>
          <a:r>
            <a:rPr lang="en-US" sz="2400" kern="1200" dirty="0"/>
            <a:t>: 0.4410, p-value 0.100</a:t>
          </a: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High volatility clustering.</a:t>
          </a:r>
        </a:p>
      </dsp:txBody>
      <dsp:txXfrm>
        <a:off x="0" y="836110"/>
        <a:ext cx="5588913" cy="866295"/>
      </dsp:txXfrm>
    </dsp:sp>
    <dsp:sp modelId="{7E4A434B-0E33-44CC-9360-8F453C35EBEF}">
      <dsp:nvSpPr>
        <dsp:cNvPr id="0" name=""/>
        <dsp:cNvSpPr/>
      </dsp:nvSpPr>
      <dsp:spPr>
        <a:xfrm>
          <a:off x="0" y="1702405"/>
          <a:ext cx="5588913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GARCH Model</a:t>
          </a:r>
          <a:r>
            <a:rPr lang="en-US" sz="3100" kern="1200"/>
            <a:t>:</a:t>
          </a:r>
        </a:p>
      </dsp:txBody>
      <dsp:txXfrm>
        <a:off x="38067" y="1740472"/>
        <a:ext cx="5512779" cy="703671"/>
      </dsp:txXfrm>
    </dsp:sp>
    <dsp:sp modelId="{8FD2FAC3-2283-4589-9D53-FB8EF45089FA}">
      <dsp:nvSpPr>
        <dsp:cNvPr id="0" name=""/>
        <dsp:cNvSpPr/>
      </dsp:nvSpPr>
      <dsp:spPr>
        <a:xfrm>
          <a:off x="0" y="2482210"/>
          <a:ext cx="5588913" cy="157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48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Alpha</a:t>
          </a:r>
          <a:r>
            <a:rPr lang="en-US" sz="2400" kern="1200" dirty="0"/>
            <a:t>: 0.2339, p-value 0.030 — Short-term shocks affect volatility.</a:t>
          </a: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Beta</a:t>
          </a:r>
          <a:r>
            <a:rPr lang="en-US" sz="2400" kern="1200" dirty="0"/>
            <a:t>: 0.7583, p-value 0.000 — Strong long-term volatility persistence.</a:t>
          </a:r>
        </a:p>
      </dsp:txBody>
      <dsp:txXfrm>
        <a:off x="0" y="2482210"/>
        <a:ext cx="5588913" cy="15721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31E83-8BBE-4801-835D-429CBB4974E3}">
      <dsp:nvSpPr>
        <dsp:cNvPr id="0" name=""/>
        <dsp:cNvSpPr/>
      </dsp:nvSpPr>
      <dsp:spPr>
        <a:xfrm>
          <a:off x="0" y="1281804"/>
          <a:ext cx="3990968" cy="1709072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84DCD2-818D-4DC0-9015-F288A25D049A}">
      <dsp:nvSpPr>
        <dsp:cNvPr id="0" name=""/>
        <dsp:cNvSpPr/>
      </dsp:nvSpPr>
      <dsp:spPr>
        <a:xfrm>
          <a:off x="43" y="0"/>
          <a:ext cx="1752089" cy="1709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1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Volatility Peaks</a:t>
          </a:r>
          <a:r>
            <a:rPr lang="en-US" sz="1600" kern="1200"/>
            <a:t>: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Early 2020 corresponds to the COVID-19 pandemic.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Highlights heightened uncertainty during crises.</a:t>
          </a:r>
        </a:p>
      </dsp:txBody>
      <dsp:txXfrm>
        <a:off x="43" y="0"/>
        <a:ext cx="1752089" cy="1709072"/>
      </dsp:txXfrm>
    </dsp:sp>
    <dsp:sp modelId="{13C8C965-7BA2-4414-8F36-54447639468D}">
      <dsp:nvSpPr>
        <dsp:cNvPr id="0" name=""/>
        <dsp:cNvSpPr/>
      </dsp:nvSpPr>
      <dsp:spPr>
        <a:xfrm>
          <a:off x="662454" y="1922706"/>
          <a:ext cx="427268" cy="42726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E01E3F-3577-4582-A07E-986D8EA7ACCA}">
      <dsp:nvSpPr>
        <dsp:cNvPr id="0" name=""/>
        <dsp:cNvSpPr/>
      </dsp:nvSpPr>
      <dsp:spPr>
        <a:xfrm>
          <a:off x="1839737" y="2563608"/>
          <a:ext cx="1752089" cy="1709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1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Stabilization</a:t>
          </a:r>
          <a:r>
            <a:rPr lang="en-US" sz="1600" kern="1200"/>
            <a:t>: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Volatility declines post-2020, reflecting market recovery.</a:t>
          </a:r>
        </a:p>
      </dsp:txBody>
      <dsp:txXfrm>
        <a:off x="1839737" y="2563608"/>
        <a:ext cx="1752089" cy="1709072"/>
      </dsp:txXfrm>
    </dsp:sp>
    <dsp:sp modelId="{909D42D5-2AFB-4ACD-B505-925CB03693D0}">
      <dsp:nvSpPr>
        <dsp:cNvPr id="0" name=""/>
        <dsp:cNvSpPr/>
      </dsp:nvSpPr>
      <dsp:spPr>
        <a:xfrm>
          <a:off x="2502148" y="1922706"/>
          <a:ext cx="427268" cy="427268"/>
        </a:xfrm>
        <a:prstGeom prst="ellipse">
          <a:avLst/>
        </a:prstGeom>
        <a:gradFill rotWithShape="0">
          <a:gsLst>
            <a:gs pos="0">
              <a:schemeClr val="accent5">
                <a:hueOff val="-239873"/>
                <a:satOff val="-8897"/>
                <a:lumOff val="1411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239873"/>
                <a:satOff val="-8897"/>
                <a:lumOff val="1411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239873"/>
                <a:satOff val="-8897"/>
                <a:lumOff val="1411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2FD5-E87B-4F87-A7E4-F448552A677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290D-1006-4A89-B2BB-A89D2F73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69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2FD5-E87B-4F87-A7E4-F448552A677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290D-1006-4A89-B2BB-A89D2F73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0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2FD5-E87B-4F87-A7E4-F448552A677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290D-1006-4A89-B2BB-A89D2F73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5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2FD5-E87B-4F87-A7E4-F448552A677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290D-1006-4A89-B2BB-A89D2F73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5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2FD5-E87B-4F87-A7E4-F448552A677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290D-1006-4A89-B2BB-A89D2F73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25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2FD5-E87B-4F87-A7E4-F448552A677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290D-1006-4A89-B2BB-A89D2F73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2FD5-E87B-4F87-A7E4-F448552A677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290D-1006-4A89-B2BB-A89D2F73A80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0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2FD5-E87B-4F87-A7E4-F448552A677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290D-1006-4A89-B2BB-A89D2F73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5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2FD5-E87B-4F87-A7E4-F448552A677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290D-1006-4A89-B2BB-A89D2F73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6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2FD5-E87B-4F87-A7E4-F448552A677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290D-1006-4A89-B2BB-A89D2F73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4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9002FD5-E87B-4F87-A7E4-F448552A677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0290D-1006-4A89-B2BB-A89D2F73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2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9002FD5-E87B-4F87-A7E4-F448552A6777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B70290D-1006-4A89-B2BB-A89D2F73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0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1C9F4F8-1CA1-4169-A513-5E15F4D91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055AE-BC1A-8E7A-75AF-5E98A1189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chemeClr val="tx1"/>
          </a:solidFill>
          <a:ln w="190500" cmpd="thinThick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of FTSE100 and S&amp;P500 Indices for 2020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EEC53-26A9-07FA-847C-C0F341D38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 dirty="0"/>
              <a:t>Ariton Alexandru</a:t>
            </a:r>
          </a:p>
          <a:p>
            <a:r>
              <a:rPr lang="en-US" dirty="0"/>
              <a:t>Group 1139</a:t>
            </a:r>
          </a:p>
        </p:txBody>
      </p:sp>
    </p:spTree>
    <p:extLst>
      <p:ext uri="{BB962C8B-B14F-4D97-AF65-F5344CB8AC3E}">
        <p14:creationId xmlns:p14="http://schemas.microsoft.com/office/powerpoint/2010/main" val="1351425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2BDA-0022-6ACC-3191-797374A2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619" y="3152960"/>
            <a:ext cx="2328761" cy="5520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4733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10B1-93CB-86BF-301A-82DE1F5E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Objectives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0EB0B0E-B0A1-5C92-9306-53C26B5F2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48308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95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5056-0AF9-B00C-0970-9416E340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 fontScale="90000"/>
          </a:bodyPr>
          <a:lstStyle/>
          <a:p>
            <a:r>
              <a:rPr lang="en-US" sz="5000"/>
              <a:t>Daily Returns and Descriptive Statistics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17A84B3F-770B-75D5-1D8B-71B6601ED2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804484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CD79E726-DACE-27B7-63D6-57C383B709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0" r="12533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3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D92B-4721-0532-8079-0AB8690A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Beta Values and Jensen Test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0FB20E-078B-3D8C-8141-6EFBDBF2F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427168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255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D307-84C4-32BC-1229-CD00B5FE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39578"/>
            <a:ext cx="5981278" cy="1684638"/>
          </a:xfrm>
        </p:spPr>
        <p:txBody>
          <a:bodyPr>
            <a:normAutofit/>
          </a:bodyPr>
          <a:lstStyle/>
          <a:p>
            <a:r>
              <a:rPr lang="en-US" sz="4000" dirty="0"/>
              <a:t>SACF and SPACF Analysis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16D6046-CCF4-A6D7-2DBD-C26082815A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546689"/>
              </p:ext>
            </p:extLst>
          </p:nvPr>
        </p:nvGraphicFramePr>
        <p:xfrm>
          <a:off x="838201" y="2409568"/>
          <a:ext cx="5981278" cy="3690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97696BF8-36B0-9931-1422-B8FD8D99BC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86" y="168876"/>
            <a:ext cx="3078349" cy="2631989"/>
          </a:xfrm>
          <a:prstGeom prst="rect">
            <a:avLst/>
          </a:prstGeom>
        </p:spPr>
      </p:pic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94E4DD20-622F-4BB9-E37D-7ACAA1536B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59" y="2961503"/>
            <a:ext cx="3660193" cy="313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4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3D18-B0FA-0F33-76F5-FF0A2D6C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Unit Root Test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3D17D1C-535E-2C67-97C0-6B09AEAF1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826615"/>
              </p:ext>
            </p:extLst>
          </p:nvPr>
        </p:nvGraphicFramePr>
        <p:xfrm>
          <a:off x="572493" y="2071316"/>
          <a:ext cx="10216062" cy="3528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20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5A84-C2DD-F10F-2D45-0EBFD4A0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Co-integration Test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DFA4DE-368F-D364-F274-D11E9B2C7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39765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91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E444-17BB-C49C-9E3A-DC8E2EC8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>
            <a:normAutofit/>
          </a:bodyPr>
          <a:lstStyle/>
          <a:p>
            <a:r>
              <a:rPr lang="en-US" sz="4000" dirty="0"/>
              <a:t>ARCH and GARCH Models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1A7B47B-FFF2-15B7-70C8-73CB082A8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421776"/>
              </p:ext>
            </p:extLst>
          </p:nvPr>
        </p:nvGraphicFramePr>
        <p:xfrm>
          <a:off x="996082" y="2102486"/>
          <a:ext cx="5588914" cy="4110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CD435B-D9C0-DDC1-A773-67A586A0C4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56" y="209108"/>
            <a:ext cx="3995623" cy="3086274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E28DF36-B6F6-5A25-84FA-619D8F30E2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490" y="3504492"/>
            <a:ext cx="3671755" cy="28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1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A88C-DB71-88A0-5946-952A52D2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4"/>
            <a:ext cx="10515600" cy="1481188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Conditional Volatility (GARCH)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68FDFA9-6207-BC10-969E-B1A4C932E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297438"/>
              </p:ext>
            </p:extLst>
          </p:nvPr>
        </p:nvGraphicFramePr>
        <p:xfrm>
          <a:off x="838200" y="1847128"/>
          <a:ext cx="3990968" cy="4272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graph showing a graph">
            <a:extLst>
              <a:ext uri="{FF2B5EF4-FFF2-40B4-BE49-F238E27FC236}">
                <a16:creationId xmlns:a16="http://schemas.microsoft.com/office/drawing/2014/main" id="{18F8F197-4AF2-3F79-BC0D-0054F52D2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" r="3036" b="3"/>
          <a:stretch/>
        </p:blipFill>
        <p:spPr>
          <a:xfrm>
            <a:off x="5191128" y="1847129"/>
            <a:ext cx="6162670" cy="42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272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573</TotalTime>
  <Words>416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Analysis of FTSE100 and S&amp;P500 Indices for 2020</vt:lpstr>
      <vt:lpstr>Objectives</vt:lpstr>
      <vt:lpstr>Daily Returns and Descriptive Statistics</vt:lpstr>
      <vt:lpstr>Beta Values and Jensen Test</vt:lpstr>
      <vt:lpstr>SACF and SPACF Analysis</vt:lpstr>
      <vt:lpstr>Unit Root Test</vt:lpstr>
      <vt:lpstr>Co-integration Test</vt:lpstr>
      <vt:lpstr>ARCH and GARCH Models</vt:lpstr>
      <vt:lpstr>Conditional Volatility (GARCH)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ARITON M ALEXANDRU</dc:creator>
  <cp:lastModifiedBy>ARITON M ALEXANDRU</cp:lastModifiedBy>
  <cp:revision>7</cp:revision>
  <dcterms:created xsi:type="dcterms:W3CDTF">2025-01-07T18:26:58Z</dcterms:created>
  <dcterms:modified xsi:type="dcterms:W3CDTF">2025-01-19T12:53:11Z</dcterms:modified>
</cp:coreProperties>
</file>