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63E0E-C279-4BAC-80F6-01E0DD4576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FD334F-C1EC-4F90-AC76-E7C383E181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80AF30-9BCE-4816-9155-2BF5F7FC4D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D0F04-B80F-4BB5-8AD2-60BFEE12ED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EE33B-AC59-491D-A440-90DFD6408A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F354F-A056-4665-A5E3-6817D81671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FF23BC-B750-46AC-A4BD-96DE8C5351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BB4948-03B0-4FAA-92EE-54E24E12CC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A00CC8-B941-4F5D-944B-29F84E14F6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935E8-0C8E-4061-B1FE-7C905DF9E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FEA69F-CE4F-4EDD-B514-16C663D534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B143B0-5B26-482E-9A28-54AE3A413D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4960" cy="7182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3240" y="5040000"/>
            <a:ext cx="10074960" cy="62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6534F7-0EF3-42F1-9ABC-84BB044A388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Graph U-Nets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983880"/>
            <a:ext cx="10079280" cy="42728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0" y="543852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gUnpool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142560" cy="394344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858000" y="3640320"/>
            <a:ext cx="1827720" cy="2448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931320"/>
            <a:ext cx="10079280" cy="18108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371600" y="2743200"/>
            <a:ext cx="7314840" cy="271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23920" y="2057400"/>
            <a:ext cx="9376200" cy="228492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-2160" y="1272240"/>
            <a:ext cx="10080360" cy="14709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-2160" y="3429000"/>
            <a:ext cx="10080360" cy="15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8600" y="3201480"/>
            <a:ext cx="9471240" cy="18277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28600" y="1371600"/>
            <a:ext cx="9371520" cy="13251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241920" y="188928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Q &amp; 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143000" y="2144520"/>
            <a:ext cx="7542720" cy="21978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13320" y="4572000"/>
            <a:ext cx="935820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Learn node embeddings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GCN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810360"/>
            <a:ext cx="10079280" cy="398916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0" y="543852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Kipf, T. N. and Welling, M. Semi-supervised classification with graph convolutional networks. International Conference on Learning Representations, 2017.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U-Net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4760" y="740160"/>
            <a:ext cx="8678160" cy="44910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7266960" y="3727080"/>
            <a:ext cx="1973160" cy="155016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0" y="5257800"/>
            <a:ext cx="1007964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Ronneberger, O., Fischer, P., and Brox, T. U-net: Convolutional networks for biomedical image segmentation. In International Conference on Medical image computing and computer-assisted intervention, pp. 234–241. Springer, 2015.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Graph U-Nets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914400"/>
            <a:ext cx="10078920" cy="427680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0" y="543924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65600" y="744120"/>
            <a:ext cx="9914040" cy="42840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8229600" y="0"/>
            <a:ext cx="1850040" cy="160956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gPool - Projection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39320" y="914400"/>
            <a:ext cx="9918000" cy="434232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gPool - Connectivity Augmentation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60" y="965160"/>
            <a:ext cx="10079280" cy="429156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1828800" y="3886200"/>
            <a:ext cx="2284920" cy="28836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360000" y="106560"/>
            <a:ext cx="935820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gPool - Gate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28600" y="1091880"/>
            <a:ext cx="9600120" cy="439344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0" y="5438880"/>
            <a:ext cx="100796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Gao, Hongyang, and Shuiwang Ji. "Graph u-nets." international conference on machine learning. PMLR, 2019.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2024-01-25T11:04:29Z</dcterms:created>
  <dc:creator/>
  <dc:description/>
  <dc:language>en-US</dc:language>
  <cp:lastModifiedBy/>
  <dcterms:modified xsi:type="dcterms:W3CDTF">2024-01-29T10:22:47Z</dcterms:modified>
  <cp:revision>24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