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  <p:sldId id="256" r:id="rId5"/>
    <p:sldId id="268" r:id="rId6"/>
    <p:sldId id="270" r:id="rId7"/>
    <p:sldId id="267" r:id="rId8"/>
    <p:sldId id="266" r:id="rId9"/>
    <p:sldId id="262" r:id="rId10"/>
    <p:sldId id="261" r:id="rId11"/>
    <p:sldId id="257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B538-288E-E6F1-C702-5CFB92B2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9B933-8ED3-E780-DC22-022C53E0A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B7E0-D80F-95BC-79EA-ED78B072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2816-8C8A-893F-18C8-DE6B07DB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7C72-6D9D-78EB-7826-88FBE15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2A69-A8BA-E5C3-F0F7-7C6E53AA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3A71-65A0-55ED-3B24-A6E55A0E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32F2-6BB5-47BC-29B6-486CE2C0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CF2C-002C-B80A-8835-F658CCA3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33CB-CF86-E5D0-AE7D-749BB975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7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3151D-ECDA-284C-3532-A6542714C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F8DAC-583B-6189-0062-E67FB7D0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66BA-E07B-98DA-417A-7EC0EC98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DFEC8-4989-DB84-FCB9-D7D04D72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6165-BD76-C72A-CF35-305A5B9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C586-A80D-E08D-814A-E9E20516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E83C-5831-C0E0-0983-291DEF89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88C0-7AAA-3941-DFCE-E1BC5913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B93F3-97FA-C6C6-B14A-013AD59E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53DA-94E0-33AD-9769-00B5B90D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0AB3-B576-DECF-79ED-F1DDCE7E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A9C4-9A0B-D97C-5A30-374985A1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B804-6C8A-CBB3-1540-D6DACE39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60F8-9C67-5299-6429-6CC810CE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974B-3384-39F7-CE9C-2B2F85AC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F92A-9F71-53AF-B632-D059B8EE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B585-5FD6-1CC2-8D14-59F41DB06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CC163-051F-5570-2876-4FD985BFB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F136A-A242-BAD7-DAE8-95A3F5EC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2AE6B-1A1E-C2F9-454E-F8D66F65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9465-C139-E26B-C9D7-6EED6F8A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B04C-C3F1-72A3-58F0-F5C52B33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F2AD2-B5FE-CB56-207F-4D1CEA20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E684D-BB26-2C79-4981-1A56D0D71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6C00F-2121-D52C-BA50-6D8380822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F366A-3BA6-F53A-5F13-0B8D2E3D9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016B7-8C57-823F-6356-B5950DA0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1DB9D-5541-D5C0-26CD-35FC2EFE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CFE3B-5E31-155E-F533-D07E647C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34D7-F9F9-7795-FAD9-2242C64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67A44-0552-1C89-31F3-FA9102B6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04EEB-9C38-AA36-34D5-D2E58FD2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273E1-5FD8-0165-C108-9F3882E4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5156F-63F8-30F4-BA7C-3310CC11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272CB-3F89-159D-BF1F-F5B07BDA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38C51-2C5E-5478-B565-0EDCA2B4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6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D705-EA7A-1CC5-B24F-B62F4EE2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47CE-2E42-EFBF-38DB-D2AD35F4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001E7-70FA-C614-0295-478E2C6C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D779-F4F2-6FB4-6DCE-AD0F1E9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60F5D-4A5B-A692-5524-3509BF86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15DF8-F21F-AE20-77D8-8E283334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1BC8-5B17-1268-955A-906CBB3B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9401B-DEC4-65EB-91D9-F9B81389C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D14CC-9643-F56E-1315-747582708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CCD0F-1F1E-ABCE-C204-8CB2C605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8563B-C7B6-D4DB-8E61-D00C3BF3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43AE-AF23-065E-137D-3B00D247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05B88-056A-2005-F65F-621A85C5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F9C28-EB16-C5DE-8B34-905DB7C0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E0BA-1E86-F8B3-FE11-BFDD19014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41C8-7BA0-4328-BBF3-152B05D810F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D7B9-0030-2E5B-4672-537E59191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5234-DCF8-9354-868E-46C7F5E10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A63F-BE06-49F1-A228-95636A00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B4FFCD-D240-F81D-4238-24349F0C0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93223"/>
              </p:ext>
            </p:extLst>
          </p:nvPr>
        </p:nvGraphicFramePr>
        <p:xfrm>
          <a:off x="2032000" y="719666"/>
          <a:ext cx="8127999" cy="5857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73943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38945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517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3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rezistor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buton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9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4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Sursa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tensiune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intrerup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tor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18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potentiometru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7666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8EE8C24-F05F-DA6C-2D99-BA084283E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61" y="1221603"/>
            <a:ext cx="1681819" cy="688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B55BC7-82A6-D02F-E5C2-C2F0C13A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021" y="1221603"/>
            <a:ext cx="1088549" cy="704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3B2757-CE2B-4F86-1FF1-428D57024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45" y="2075283"/>
            <a:ext cx="628602" cy="825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B63AB1-7116-B5B9-6654-579CC6E7F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034529" y="2038252"/>
            <a:ext cx="571550" cy="8992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7A0A60-13C8-E518-9156-4CE680B3C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175" y="2237188"/>
            <a:ext cx="937341" cy="381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BA0817-99DD-01C9-60FA-B56513863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219" y="2939040"/>
            <a:ext cx="1507913" cy="8595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1A16D3-14F5-25EB-BE89-D62FC0FC63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100398" y="2869880"/>
            <a:ext cx="822667" cy="10336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C90D7D-1F5F-7D8A-C8DE-E9D34362DF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5659847" y="3866098"/>
            <a:ext cx="814050" cy="8501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A9827B-161A-7EC6-4108-CC67BBE270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049971" y="3741847"/>
            <a:ext cx="688530" cy="11361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CCE252-3D31-CF07-C017-E227550C61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2802040" y="5607252"/>
            <a:ext cx="835653" cy="10232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AF43E1-1CFD-AC3B-7E0C-2035245327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3367" y="5763295"/>
            <a:ext cx="1407010" cy="7500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7B6B498-B49B-BE2F-6D84-3061BD592B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1745" y="4769635"/>
            <a:ext cx="682900" cy="8356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E86C764-AF2F-3E1B-2632-62EC623ADD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0304" y="4857379"/>
            <a:ext cx="1551389" cy="66016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574E1DC-72F4-3564-6CF9-EFACF0148436}"/>
              </a:ext>
            </a:extLst>
          </p:cNvPr>
          <p:cNvSpPr txBox="1"/>
          <p:nvPr/>
        </p:nvSpPr>
        <p:spPr>
          <a:xfrm>
            <a:off x="177949" y="19562"/>
            <a:ext cx="7925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/>
              <a:t>Componente Electrice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2738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D4E0ABE-0575-5AD6-7EE7-6A8A92C7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98" y="264231"/>
            <a:ext cx="7033870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D40AC13C-0349-AB10-9B49-0666D658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02" y="277857"/>
            <a:ext cx="4640982" cy="6302286"/>
          </a:xfrm>
          <a:prstGeom prst="rect">
            <a:avLst/>
          </a:prstGeom>
        </p:spPr>
      </p:pic>
      <p:pic>
        <p:nvPicPr>
          <p:cNvPr id="7" name="Picture 6" descr="Chart, diagram, schematic&#10;&#10;Description automatically generated">
            <a:extLst>
              <a:ext uri="{FF2B5EF4-FFF2-40B4-BE49-F238E27FC236}">
                <a16:creationId xmlns:a16="http://schemas.microsoft.com/office/drawing/2014/main" id="{5F0E2F9E-3D2C-F94C-3F58-87EDCC76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2649"/>
            <a:ext cx="5692633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6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8B906C1-BC26-BF3F-A2E3-15F4AD575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1" y="258805"/>
            <a:ext cx="4580017" cy="6287045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2F83281-E25D-64D2-1D69-3CE377EA2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258805"/>
            <a:ext cx="6675698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5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920D74-8993-D86C-6338-00498F5A9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50" y="247374"/>
            <a:ext cx="4168501" cy="6363251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ADB748A2-B629-4821-C4BF-F8734EE3D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98" y="369304"/>
            <a:ext cx="5997460" cy="6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EA2D0F08-71B3-DFD6-C489-962E8C9F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2" y="169673"/>
            <a:ext cx="4892464" cy="6370872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FDEB26F4-A495-9F14-EF95-DD321C7E8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96" y="268741"/>
            <a:ext cx="6393734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4BF32-EE5D-E1D6-6C7C-5676C24E7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6" y="2044321"/>
            <a:ext cx="5128704" cy="320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3BF5F-4F68-9873-F95C-D2BC7A36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521" y="1987167"/>
            <a:ext cx="5075360" cy="3314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A0B20-88BA-AA8E-51E7-F4EB805C25F3}"/>
              </a:ext>
            </a:extLst>
          </p:cNvPr>
          <p:cNvSpPr txBox="1"/>
          <p:nvPr/>
        </p:nvSpPr>
        <p:spPr>
          <a:xfrm>
            <a:off x="1673524" y="722259"/>
            <a:ext cx="3306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400" dirty="0"/>
              <a:t>Breadboardul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0568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A4D28D-F10B-0DFF-2624-EDBFB13694AE}"/>
              </a:ext>
            </a:extLst>
          </p:cNvPr>
          <p:cNvSpPr txBox="1"/>
          <p:nvPr/>
        </p:nvSpPr>
        <p:spPr>
          <a:xfrm>
            <a:off x="1337093" y="1475117"/>
            <a:ext cx="181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/>
              <a:t>LED-ul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49561-04F9-DDDE-9CEF-83418459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14" y="1401904"/>
            <a:ext cx="5448772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5670554-2307-3BD6-6C12-11480C36E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6" y="266426"/>
            <a:ext cx="4877223" cy="6325148"/>
          </a:xfrm>
          <a:prstGeom prst="rect">
            <a:avLst/>
          </a:prstGeom>
        </p:spPr>
      </p:pic>
      <p:pic>
        <p:nvPicPr>
          <p:cNvPr id="7" name="Picture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F1228871-CD0D-300C-7249-71CAE7E1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00" y="382109"/>
            <a:ext cx="6050804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9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3AEB-5257-E017-382C-C9579C43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Definiții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07EA-5CBF-DB8D-A083-5C7C09D2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Cur</a:t>
            </a:r>
            <a:r>
              <a:rPr lang="az-Cyrl-AZ" sz="2000" b="1" dirty="0"/>
              <a:t>е</a:t>
            </a:r>
            <a:r>
              <a:rPr lang="en-US" sz="2000" b="1" dirty="0" err="1"/>
              <a:t>ntul</a:t>
            </a:r>
            <a:r>
              <a:rPr lang="en-US" sz="2000" b="1" dirty="0"/>
              <a:t> electric</a:t>
            </a:r>
            <a:r>
              <a:rPr lang="en-US" sz="2000" dirty="0"/>
              <a:t> </a:t>
            </a:r>
            <a:r>
              <a:rPr lang="en-US" sz="2000" dirty="0" err="1"/>
              <a:t>reprezintă</a:t>
            </a:r>
            <a:r>
              <a:rPr lang="en-US" sz="2000" dirty="0"/>
              <a:t> </a:t>
            </a:r>
            <a:r>
              <a:rPr lang="en-US" sz="2000" dirty="0" err="1"/>
              <a:t>deplasarea</a:t>
            </a:r>
            <a:r>
              <a:rPr lang="en-US" sz="2000" dirty="0"/>
              <a:t> </a:t>
            </a:r>
            <a:r>
              <a:rPr lang="en-US" sz="2000" dirty="0" err="1"/>
              <a:t>dirijată</a:t>
            </a:r>
            <a:r>
              <a:rPr lang="en-US" sz="2000" dirty="0"/>
              <a:t> a </a:t>
            </a:r>
            <a:r>
              <a:rPr lang="ro-RO" sz="2000" dirty="0"/>
              <a:t>electronilor – notată cu </a:t>
            </a:r>
            <a:r>
              <a:rPr lang="ro-RO" sz="2000" b="1" dirty="0"/>
              <a:t>A</a:t>
            </a:r>
          </a:p>
          <a:p>
            <a:pPr algn="l"/>
            <a:endParaRPr lang="ro-RO" sz="2000" b="1" dirty="0"/>
          </a:p>
          <a:p>
            <a:pPr algn="l"/>
            <a:r>
              <a:rPr lang="en-US" sz="2000" b="1" dirty="0" err="1"/>
              <a:t>Rezistența</a:t>
            </a:r>
            <a:r>
              <a:rPr lang="en-US" sz="2000" b="1" dirty="0"/>
              <a:t> </a:t>
            </a:r>
            <a:r>
              <a:rPr lang="en-US" sz="2000" b="1" dirty="0" err="1"/>
              <a:t>electrică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proprietatea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conductor electric de a se </a:t>
            </a:r>
            <a:r>
              <a:rPr lang="en-US" sz="2000" dirty="0" err="1"/>
              <a:t>opune</a:t>
            </a:r>
            <a:r>
              <a:rPr lang="en-US" sz="2000" dirty="0"/>
              <a:t> </a:t>
            </a:r>
            <a:r>
              <a:rPr lang="en-US" sz="2000" dirty="0" err="1"/>
              <a:t>trecerii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a </a:t>
            </a:r>
            <a:r>
              <a:rPr lang="en-US" sz="2000" dirty="0" err="1"/>
              <a:t>curentului</a:t>
            </a:r>
            <a:r>
              <a:rPr lang="en-US" sz="2000" dirty="0"/>
              <a:t> electric</a:t>
            </a:r>
            <a:r>
              <a:rPr lang="ro-RO" sz="2000" dirty="0"/>
              <a:t> – notată cu </a:t>
            </a:r>
            <a:r>
              <a:rPr lang="ro-RO" sz="2000" b="1" dirty="0"/>
              <a:t>R</a:t>
            </a:r>
          </a:p>
          <a:p>
            <a:pPr marL="0" indent="0" algn="l">
              <a:buNone/>
            </a:pPr>
            <a:endParaRPr lang="en-US" sz="2000" dirty="0"/>
          </a:p>
          <a:p>
            <a:pPr algn="l"/>
            <a:r>
              <a:rPr lang="en-US" sz="2000" b="1" dirty="0" err="1"/>
              <a:t>Tensiunea</a:t>
            </a:r>
            <a:r>
              <a:rPr lang="en-US" sz="2000" b="1" dirty="0"/>
              <a:t> </a:t>
            </a:r>
            <a:r>
              <a:rPr lang="en-US" sz="2000" b="1" dirty="0" err="1"/>
              <a:t>electrică</a:t>
            </a:r>
            <a:r>
              <a:rPr lang="en-US" sz="2000" dirty="0"/>
              <a:t> </a:t>
            </a:r>
            <a:r>
              <a:rPr lang="ro-RO" sz="2000" dirty="0"/>
              <a:t>reprezintă presiunea dintr-un circuit electric</a:t>
            </a:r>
            <a:r>
              <a:rPr lang="en-US" sz="2000" dirty="0"/>
              <a:t> – </a:t>
            </a:r>
            <a:r>
              <a:rPr lang="en-US" sz="2000" dirty="0" err="1"/>
              <a:t>notat</a:t>
            </a:r>
            <a:r>
              <a:rPr lang="ro-RO" sz="2000" dirty="0"/>
              <a:t>ă cu </a:t>
            </a:r>
            <a:r>
              <a:rPr lang="ro-RO" sz="2000" b="1" dirty="0"/>
              <a:t>V</a:t>
            </a:r>
            <a:endParaRPr lang="en-US" sz="2000" b="1" dirty="0"/>
          </a:p>
          <a:p>
            <a:pPr marL="0" indent="0" algn="l">
              <a:buNone/>
            </a:pPr>
            <a:endParaRPr lang="es-ES" sz="2000" dirty="0">
              <a:latin typeface="Calibri" panose="020F0502020204030204" pitchFamily="34" charset="0"/>
            </a:endParaRPr>
          </a:p>
          <a:p>
            <a:pPr algn="l"/>
            <a:r>
              <a:rPr lang="es-ES" sz="2000" b="0" i="0" u="none" strike="noStrike" baseline="0" dirty="0">
                <a:latin typeface="Calibri" panose="020F0502020204030204" pitchFamily="34" charset="0"/>
              </a:rPr>
              <a:t>Un </a:t>
            </a:r>
            <a:r>
              <a:rPr lang="es-ES" sz="2000" b="1" i="0" u="none" strike="noStrike" baseline="0" dirty="0" err="1">
                <a:latin typeface="Calibri,Bold"/>
              </a:rPr>
              <a:t>circuit</a:t>
            </a:r>
            <a:r>
              <a:rPr lang="es-ES" sz="2000" b="1" i="0" u="none" strike="noStrike" baseline="0" dirty="0">
                <a:latin typeface="Calibri,Bold"/>
              </a:rPr>
              <a:t> </a:t>
            </a:r>
            <a:r>
              <a:rPr lang="es-ES" sz="2000" b="1" i="0" u="none" strike="noStrike" baseline="0" dirty="0" err="1">
                <a:latin typeface="Calibri,Bold"/>
              </a:rPr>
              <a:t>electric</a:t>
            </a:r>
            <a:r>
              <a:rPr lang="es-ES" sz="2000" b="1" i="0" u="none" strike="noStrike" baseline="0" dirty="0">
                <a:latin typeface="Calibri,Bold"/>
              </a:rPr>
              <a:t> </a:t>
            </a:r>
            <a:r>
              <a:rPr lang="es-ES" sz="2000" b="0" i="0" u="none" strike="noStrike" baseline="0" dirty="0">
                <a:latin typeface="Calibri" panose="020F0502020204030204" pitchFamily="34" charset="0"/>
              </a:rPr>
              <a:t>este un </a:t>
            </a:r>
            <a:r>
              <a:rPr lang="es-ES" sz="2000" b="0" i="0" u="none" strike="noStrike" baseline="0" dirty="0" err="1">
                <a:latin typeface="Calibri" panose="020F0502020204030204" pitchFamily="34" charset="0"/>
              </a:rPr>
              <a:t>ansamblu</a:t>
            </a:r>
            <a:r>
              <a:rPr lang="es-ES" sz="2000" b="0" i="0" u="none" strike="noStrike" baseline="0" dirty="0">
                <a:latin typeface="Calibri" panose="020F0502020204030204" pitchFamily="34" charset="0"/>
              </a:rPr>
              <a:t> de componente electrice </a:t>
            </a:r>
            <a:r>
              <a:rPr lang="es-ES" sz="2000" b="0" i="0" u="none" strike="noStrike" baseline="0" dirty="0" err="1">
                <a:latin typeface="Calibri" panose="020F0502020204030204" pitchFamily="34" charset="0"/>
              </a:rPr>
              <a:t>conectate</a:t>
            </a:r>
            <a:r>
              <a:rPr lang="es-E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s-ES" sz="2000" b="0" i="0" u="none" strike="noStrike" baseline="0" dirty="0" err="1">
                <a:latin typeface="Calibri" panose="020F0502020204030204" pitchFamily="34" charset="0"/>
              </a:rPr>
              <a:t>între</a:t>
            </a:r>
            <a:r>
              <a:rPr lang="es-ES" sz="2000" b="0" i="0" u="none" strike="noStrike" baseline="0" dirty="0">
                <a:latin typeface="Calibri" panose="020F0502020204030204" pitchFamily="34" charset="0"/>
              </a:rPr>
              <a:t> ele </a:t>
            </a:r>
            <a:r>
              <a:rPr lang="es-ES" sz="2000" b="0" i="0" u="none" strike="noStrike" baseline="0" dirty="0" err="1">
                <a:latin typeface="Calibri" panose="020F0502020204030204" pitchFamily="34" charset="0"/>
              </a:rPr>
              <a:t>cu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conductoare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metalice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124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CCA2-F0EB-B696-953C-9DEC1831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Atomul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9837-B6E2-046E-EF87-21CDCF3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Atomii</a:t>
            </a:r>
            <a:r>
              <a:rPr lang="en-US" dirty="0"/>
              <a:t> sunt </a:t>
            </a:r>
            <a:r>
              <a:rPr lang="en-US" dirty="0" err="1"/>
              <a:t>elementele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materie</a:t>
            </a:r>
            <a:r>
              <a:rPr lang="en-US" dirty="0"/>
              <a:t> din </a:t>
            </a:r>
            <a:r>
              <a:rPr lang="en-US" dirty="0" err="1"/>
              <a:t>univers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A044C13-8392-FB92-DBB6-56531C412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20" y="2395760"/>
            <a:ext cx="5656296" cy="40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5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13DCB6D-E08D-7BF2-C246-1454F6EE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86" y="1523566"/>
            <a:ext cx="9336627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2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6BDA0A-1A77-7578-38EE-9C87D04D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82" y="22136"/>
            <a:ext cx="3362036" cy="6813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B9F12F-060F-0109-3827-BE9016A361E2}"/>
              </a:ext>
            </a:extLst>
          </p:cNvPr>
          <p:cNvSpPr txBox="1"/>
          <p:nvPr/>
        </p:nvSpPr>
        <p:spPr>
          <a:xfrm>
            <a:off x="823821" y="1436298"/>
            <a:ext cx="3127077" cy="7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/>
              <a:t>Multimetrul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0784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06D496-954B-A9BA-CB5A-FFCE6682A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99" y="277857"/>
            <a:ext cx="6934801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91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Calibri,Bold</vt:lpstr>
      <vt:lpstr>Office Theme</vt:lpstr>
      <vt:lpstr>PowerPoint Presentation</vt:lpstr>
      <vt:lpstr>PowerPoint Presentation</vt:lpstr>
      <vt:lpstr>PowerPoint Presentation</vt:lpstr>
      <vt:lpstr>PowerPoint Presentation</vt:lpstr>
      <vt:lpstr>Definiții</vt:lpstr>
      <vt:lpstr>Atomul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Perietanu</dc:creator>
  <cp:lastModifiedBy>Alexandru Perietanu</cp:lastModifiedBy>
  <cp:revision>14</cp:revision>
  <dcterms:created xsi:type="dcterms:W3CDTF">2022-09-19T11:07:36Z</dcterms:created>
  <dcterms:modified xsi:type="dcterms:W3CDTF">2022-09-20T11:21:24Z</dcterms:modified>
</cp:coreProperties>
</file>