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9376-2047-4193-3B4B-3DF1CE724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A9FCF-F742-15E2-6B35-DA058783C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6AF70-978D-AE84-B428-F0A7F408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4407-E785-41E4-954B-22622D1CEEB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7CFC-700A-9ACE-4F17-E642E102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F2B3-300F-4D15-57BE-2396FD77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33A-E43C-4AFD-B025-FF15452B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7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E8B5-D2DD-497C-A495-7B403F12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19C89-C49D-461D-FCC3-BAC15ED60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77418-9248-4FB8-4ADE-A8BA2869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4407-E785-41E4-954B-22622D1CEEB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30CD-8F2E-EB1E-5778-0D40BE80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273EF-5B13-D15B-6E80-30C026EA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33A-E43C-4AFD-B025-FF15452B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1F001-B3B0-3FD7-F9E5-0F8209557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97D4-62C0-2CB9-8280-34BF80C2D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90F32-F5BF-E338-07BA-24D492A9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4407-E785-41E4-954B-22622D1CEEB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3962-231A-98A9-077A-60869D0C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F4B5-2FD3-DFEF-1198-AB8CB900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33A-E43C-4AFD-B025-FF15452B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C6E1-A4EF-660F-763D-188B7A96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C9C3-7756-34D1-AE99-9879E66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8C6A9-97B0-3912-1049-6985E7A0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4407-E785-41E4-954B-22622D1CEEB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93CCF-A2A2-706D-0480-07594C20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AC26A-08CB-BA08-D526-C66C7777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33A-E43C-4AFD-B025-FF15452B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A532-7F58-182E-D38A-A18A71E9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EBFAD-1DFF-6784-78AE-A83350164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88AEC-0691-15D7-9345-F7F6B85C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4407-E785-41E4-954B-22622D1CEEB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5E258-4C93-DBBC-34A5-E570C7BA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05AF-4C85-195D-3E06-71E48120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33A-E43C-4AFD-B025-FF15452B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8E53-8A0B-6062-F12B-7BD96B28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3FD9-5EFE-A1FC-E7A8-514E0B84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FC604-B84E-BA0C-FFFB-CAA2616D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53065-9E02-F86B-4AAE-481108F1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4407-E785-41E4-954B-22622D1CEEB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B2788-8A03-251A-158B-FEA2962D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E0342-268E-4454-1DCD-C1195C41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33A-E43C-4AFD-B025-FF15452B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4112-A0A2-12F6-280E-08368DF4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E5B5F-491C-836F-99AD-06B692FFA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06B71-7259-0272-A2F7-C2E50C58A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88C51-65DD-1BEC-E298-5D5DC5801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71AC7-0C57-06D0-4A5B-5CF353215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5E552-B716-AFE4-E750-0B228367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4407-E785-41E4-954B-22622D1CEEB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A76E9-974D-C0E4-F3D0-009F7637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76D7A-5D41-F356-A70C-FC23BF2A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33A-E43C-4AFD-B025-FF15452B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2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7745-C193-B80D-43A4-8535C64C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1C4E8-C8D2-56CC-2A01-40E62154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4407-E785-41E4-954B-22622D1CEEB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E1BAA-41DA-39FF-844D-D2D14394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648C5-7347-EB37-E30B-C215869C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33A-E43C-4AFD-B025-FF15452B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0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31459-A043-517C-1157-9DC91C7C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4407-E785-41E4-954B-22622D1CEEB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8FE1F-728C-0D70-D866-E3A0C395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5B0BD-6F96-CC58-06F3-94365E2E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33A-E43C-4AFD-B025-FF15452B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3DA3-4A55-B937-00BE-001D1772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DA1D-D368-6A97-39D7-52F56B26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F0C17-8D1F-3A0B-BAEB-C540F50E5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B736E-4591-D0A3-89E2-C92AB676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4407-E785-41E4-954B-22622D1CEEB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85B62-F39E-ABF2-2674-552444D5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17828-E77E-4A5F-0CE6-7E4026C8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33A-E43C-4AFD-B025-FF15452B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2DB4-C382-45E1-FDC6-413046F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FD3B-E77A-D6C7-B932-8684AE384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8485F-B819-ED5A-E6E0-A8EA570D1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FBFE8-671C-4ED4-C40F-8EC4FD8A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4407-E785-41E4-954B-22622D1CEEB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3B621-9BAC-2A43-C47D-93C2E0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87815-D561-C088-B018-9805E4A3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333A-E43C-4AFD-B025-FF15452B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73BAD-35D7-861B-2B02-CC2703DF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676B5-D61D-43A5-E1A7-52689F21F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9B2A0-5F44-96B2-E658-B9C9AAB4C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64407-E785-41E4-954B-22622D1CEEB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D6B2F-0AA4-79CD-7551-69F29A893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13BD-25FA-B33A-93F2-5CB469409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F333A-E43C-4AFD-B025-FF15452B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5E2EF-05A8-3FC7-122E-04E1392DB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1" y="342632"/>
            <a:ext cx="10828958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0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Perietanu</dc:creator>
  <cp:lastModifiedBy>Alexandru Perietanu</cp:lastModifiedBy>
  <cp:revision>1</cp:revision>
  <dcterms:created xsi:type="dcterms:W3CDTF">2022-11-28T16:10:36Z</dcterms:created>
  <dcterms:modified xsi:type="dcterms:W3CDTF">2022-11-28T16:11:05Z</dcterms:modified>
</cp:coreProperties>
</file>