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4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E30B-94C3-EAF2-3073-B458F708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AB3DB-B70A-5396-7667-4EBE4AC51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58AB8-EA26-0A15-1676-619432AA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635A8-06E8-A4E9-3D45-46C16F0B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DC002-DA53-8B86-E012-A2F4CBF7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8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3187-3F16-FC61-069D-CF72E65A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423D5-AA4F-4F1D-A9E8-1F1A3B283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97A16-3426-2CBF-0DB2-B40E7528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1AFFC-02A4-CCE6-F1E4-2C79128D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7E31D-CE29-417C-4C23-D1641C58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8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67E93-3E8C-B2DB-09E1-EA7D51B83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3F4B5-1CF9-11C1-E081-7A8B5174E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81F3-FAEA-8F84-BC1E-41DC0739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DEB7-1449-2CD3-7A44-997A998D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D2FAD-7F07-BEB6-7C17-AB316711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EFE2-E19E-900C-D75B-336A9516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D339B-F4E7-2F9E-FB92-0E670802D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0654A-5405-A1A5-6AEF-C75FA8BB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80C5E-39B7-70DE-00DA-01589EF6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FA94-A713-37DD-4A4D-6445D401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4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B045-657E-B8F3-FDC1-A872FEE2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04965-1CB7-0C88-5253-FBA46F83A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DF3D-B9D8-91E9-EA78-A5812519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E103-FA1B-3582-6276-1AC124C9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C3087-6754-520C-1C64-D7764E14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3BA0-046F-5DA5-1441-995BC40B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2F29-D5A6-070B-DD62-A29B1FD46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BDCBF-779A-2838-4E2B-9D70A13F8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38E5D-02E1-C3A8-5A70-98AF418E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72E12-21D5-E54A-C9FF-549DE771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CB739-D733-D442-B6A0-3FB910C7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4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6429-22C7-CB50-B996-B2122B05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623CC-819F-211D-69A7-C66E71E46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1A736-CCDC-F4E8-3170-F66430B5E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9D73B-721D-FFCF-224C-00E27C5A3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C181A-312E-0E8E-87F3-0436DB68C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57AE7-BB8B-0094-6C7E-4CA00E49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06FB5-A5BB-7064-47C5-D1F2FEDF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6CB9C-E780-ACEB-BC3C-EEFACC02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FDF4-A0C5-4563-D88D-218D9B7E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D2342-9D86-72FE-AE9B-A98D6A6A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D8175-4DB2-8B02-F98E-CBB61334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65A87-E745-C37D-34B8-B9C1BA88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9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5B987-98AD-B693-B81B-F190C6CE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E2779-49B0-1FCD-F0B1-028A4B46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9396E-7B8C-6A95-A96A-D123CA43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3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E24D-FF59-166E-56F3-54725EDE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50E8-9B5A-D3C9-BA3E-B47B4D53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9050C-4BAC-6265-60C1-D473EEFD8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8D9EC-042C-3C1A-6D89-5AF47EC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94223-78CC-F82E-D62E-EB4790E4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582CD-6EFB-8F1B-1ACC-31D4B843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5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101F-8D7C-3EA9-CC96-660D5F23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96AC6-A704-5E9D-DB43-89AB61C1F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74540-61D0-4954-2BCE-76F75EAD0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E9D21-6DE8-376B-8952-158EF41E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FF1C-093D-484A-A48F-C5F148CDE87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8A5DB-1E58-800E-2333-DE82F88A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3412A-C764-D581-2019-673B9BCA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0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742B5-C91D-2E1F-EAE7-D76D8D96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A8853-C49C-B61E-57E0-26650A15A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DA1B7-9842-5F6B-F591-391385CED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0FF1C-093D-484A-A48F-C5F148CDE87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028A1-8D0B-8423-BC4B-9795D3CC3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8EEB7-CCA2-C71C-428E-F136ABB66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D017-35CE-4A4A-B6F4-208C7E9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5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A83C-E907-26FA-ED12-845D6F81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Recapitulare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3725-F462-6A45-CD4F-CC48F897B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Tensiunea</a:t>
            </a:r>
            <a:endParaRPr lang="en-US" dirty="0"/>
          </a:p>
          <a:p>
            <a:r>
              <a:rPr lang="en-US" dirty="0" err="1"/>
              <a:t>Curentul</a:t>
            </a:r>
            <a:endParaRPr lang="en-US" dirty="0"/>
          </a:p>
          <a:p>
            <a:r>
              <a:rPr lang="en-US" dirty="0" err="1"/>
              <a:t>Rezisten</a:t>
            </a:r>
            <a:r>
              <a:rPr lang="ro-RO" dirty="0"/>
              <a:t>ța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56E6-01CE-F623-5BCA-B588A053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4F3D3-8FC1-6574-5D62-6E9C42B7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8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060B-1F94-69BD-384A-4E3F11FA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Legea lui Ohm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DDA9A-56A0-3A7A-A287-04D044F504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ro-RO" sz="6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o-RO" sz="6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6000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ro-RO" sz="6000" b="0" dirty="0"/>
              </a:p>
              <a:p>
                <a:endParaRPr lang="ro-RO" sz="6000" b="0" dirty="0"/>
              </a:p>
              <a:p>
                <a14:m>
                  <m:oMath xmlns:m="http://schemas.openxmlformats.org/officeDocument/2006/math">
                    <m:r>
                      <a:rPr lang="ro-RO" sz="6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o-RO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6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ro-RO" sz="6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ro-RO" sz="6000" dirty="0"/>
              </a:p>
              <a:p>
                <a:endParaRPr lang="ro-RO" sz="6000" dirty="0"/>
              </a:p>
              <a:p>
                <a14:m>
                  <m:oMath xmlns:m="http://schemas.openxmlformats.org/officeDocument/2006/math">
                    <m:r>
                      <a:rPr lang="ro-RO" sz="6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6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ro-RO" sz="6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sz="6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DDA9A-56A0-3A7A-A287-04D044F50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68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6891-87F1-CA3C-C67E-334563BC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it-IT" b="1" dirty="0"/>
              <a:t>Prima teoremă a lui Kirchhoff</a:t>
            </a:r>
            <a:r>
              <a:rPr lang="ro-RO" b="1" dirty="0"/>
              <a:t> (</a:t>
            </a:r>
            <a:r>
              <a:rPr lang="it-IT" b="1" dirty="0"/>
              <a:t>Kirchhoff</a:t>
            </a:r>
            <a:r>
              <a:rPr lang="ro-RO" b="1" dirty="0"/>
              <a:t> curenți)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8B003-8697-811C-8E7B-8E6F60D50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56" y="2447362"/>
            <a:ext cx="4778154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BD48-96AF-0F98-71AC-323FEC3D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9365" cy="1325563"/>
          </a:xfrm>
        </p:spPr>
        <p:txBody>
          <a:bodyPr>
            <a:normAutofit/>
          </a:bodyPr>
          <a:lstStyle/>
          <a:p>
            <a:r>
              <a:rPr lang="ro-RO" sz="4000" b="1" dirty="0"/>
              <a:t>A doua</a:t>
            </a:r>
            <a:r>
              <a:rPr lang="it-IT" sz="4000" b="1" dirty="0"/>
              <a:t> teoremă a lui Kirchhoff</a:t>
            </a:r>
            <a:r>
              <a:rPr lang="ro-RO" sz="4000" b="1" dirty="0"/>
              <a:t> (</a:t>
            </a:r>
            <a:r>
              <a:rPr lang="it-IT" sz="4000" b="1" dirty="0"/>
              <a:t>Kirchhoff</a:t>
            </a:r>
            <a:r>
              <a:rPr lang="ro-RO" sz="4000" b="1" dirty="0"/>
              <a:t> tensiune)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F8830-1581-A24F-861A-09C83FD3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072" y="2436829"/>
            <a:ext cx="6589509" cy="309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9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12F1-53AC-C94D-2263-51E8A8D8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calculăm rezistența pentru un LED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5CD1-0688-B1FC-2023-D8FC2093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https://www.digikey.com/en/resources/conversion-calculators/conversion-calculator-led-series-resistor</a:t>
            </a:r>
          </a:p>
        </p:txBody>
      </p:sp>
    </p:spTree>
    <p:extLst>
      <p:ext uri="{BB962C8B-B14F-4D97-AF65-F5344CB8AC3E}">
        <p14:creationId xmlns:p14="http://schemas.microsoft.com/office/powerpoint/2010/main" val="133994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10064</TotalTime>
  <Words>57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Recapitulare</vt:lpstr>
      <vt:lpstr>PowerPoint Presentation</vt:lpstr>
      <vt:lpstr>Legea lui Ohm</vt:lpstr>
      <vt:lpstr>Prima teoremă a lui Kirchhoff (Kirchhoff curenți)</vt:lpstr>
      <vt:lpstr>A doua teoremă a lui Kirchhoff (Kirchhoff tensiune)</vt:lpstr>
      <vt:lpstr>Cum calculăm rezistența pentru un 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Perietanu</dc:creator>
  <cp:lastModifiedBy>Alexandru Perietanu</cp:lastModifiedBy>
  <cp:revision>4</cp:revision>
  <dcterms:created xsi:type="dcterms:W3CDTF">2022-09-25T19:26:31Z</dcterms:created>
  <dcterms:modified xsi:type="dcterms:W3CDTF">2022-10-02T19:10:38Z</dcterms:modified>
</cp:coreProperties>
</file>