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E30B-94C3-EAF2-3073-B458F708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AB3DB-B70A-5396-7667-4EBE4AC5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8AB8-EA26-0A15-1676-619432A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35A8-06E8-A4E9-3D45-46C16F0B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C002-DA53-8B86-E012-A2F4CBF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187-3F16-FC61-069D-CF72E65A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23D5-AA4F-4F1D-A9E8-1F1A3B28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7A16-3426-2CBF-0DB2-B40E752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AFFC-02A4-CCE6-F1E4-2C79128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E31D-CE29-417C-4C23-D1641C58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67E93-3E8C-B2DB-09E1-EA7D51B83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F4B5-1CF9-11C1-E081-7A8B5174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81F3-FAEA-8F84-BC1E-41DC0739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EB7-1449-2CD3-7A44-997A998D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2FAD-7F07-BEB6-7C17-AB31671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EFE2-E19E-900C-D75B-336A95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339B-F4E7-2F9E-FB92-0E670802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654A-5405-A1A5-6AEF-C75FA8BB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0C5E-39B7-70DE-00DA-01589EF6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FA94-A713-37DD-4A4D-6445D401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B045-657E-B8F3-FDC1-A872FEE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4965-1CB7-0C88-5253-FBA46F83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DF3D-B9D8-91E9-EA78-A5812519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E103-FA1B-3582-6276-1AC124C9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3087-6754-520C-1C64-D7764E14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3BA0-046F-5DA5-1441-995BC40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2F29-D5A6-070B-DD62-A29B1FD46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BDCBF-779A-2838-4E2B-9D70A13F8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8E5D-02E1-C3A8-5A70-98AF418E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72E12-21D5-E54A-C9FF-549DE771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CB739-D733-D442-B6A0-3FB910C7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6429-22C7-CB50-B996-B2122B05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23CC-819F-211D-69A7-C66E71E4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1A736-CCDC-F4E8-3170-F66430B5E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9D73B-721D-FFCF-224C-00E27C5A3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C181A-312E-0E8E-87F3-0436DB68C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57AE7-BB8B-0094-6C7E-4CA00E49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06FB5-A5BB-7064-47C5-D1F2FED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6CB9C-E780-ACEB-BC3C-EEFACC02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FDF4-A0C5-4563-D88D-218D9B7E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2342-9D86-72FE-AE9B-A98D6A6A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D8175-4DB2-8B02-F98E-CBB61334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5A87-E745-C37D-34B8-B9C1BA88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5B987-98AD-B693-B81B-F190C6CE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E2779-49B0-1FCD-F0B1-028A4B46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9396E-7B8C-6A95-A96A-D123CA43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3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E24D-FF59-166E-56F3-54725EDE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50E8-9B5A-D3C9-BA3E-B47B4D53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050C-4BAC-6265-60C1-D473EEFD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D9EC-042C-3C1A-6D89-5AF47EC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4223-78CC-F82E-D62E-EB4790E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82CD-6EFB-8F1B-1ACC-31D4B843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101F-8D7C-3EA9-CC96-660D5F23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96AC6-A704-5E9D-DB43-89AB61C1F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74540-61D0-4954-2BCE-76F75EAD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9D21-6DE8-376B-8952-158EF41E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8A5DB-1E58-800E-2333-DE82F88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3412A-C764-D581-2019-673B9BCA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742B5-C91D-2E1F-EAE7-D76D8D96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8853-C49C-B61E-57E0-26650A15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A1B7-9842-5F6B-F591-391385CED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FF1C-093D-484A-A48F-C5F148CDE87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28A1-8D0B-8423-BC4B-9795D3CC3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EEB7-CCA2-C71C-428E-F136ABB66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A83C-E907-26FA-ED12-845D6F81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3725-F462-6A45-CD4F-CC48F897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Tensiunea</a:t>
            </a:r>
            <a:endParaRPr lang="en-US" dirty="0"/>
          </a:p>
          <a:p>
            <a:r>
              <a:rPr lang="en-US" dirty="0" err="1"/>
              <a:t>Curentul</a:t>
            </a:r>
            <a:endParaRPr lang="en-US" dirty="0"/>
          </a:p>
          <a:p>
            <a:r>
              <a:rPr lang="en-US" dirty="0" err="1"/>
              <a:t>Rezisten</a:t>
            </a:r>
            <a:r>
              <a:rPr lang="ro-RO" dirty="0"/>
              <a:t>ța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740-3A55-0221-158F-D3B8D192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variabil</a:t>
            </a:r>
            <a:r>
              <a:rPr lang="ro-RO" dirty="0"/>
              <a:t>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9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A3E-2278-8129-A145-0F853EFF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21E6-58DE-DB67-A5C5-9273EAAB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OUTPUT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HIGH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BEE-84CD-F77D-346B-4F01E0CF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52DB-093E-B0D6-55DF-C0F4B0B8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INPUT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5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69D5C-7B22-F4C2-66B2-4CF0576F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08" y="897043"/>
            <a:ext cx="788738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7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F1221-1717-8637-474F-B354364C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506476"/>
            <a:ext cx="8123624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6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40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Recapitulare</vt:lpstr>
      <vt:lpstr>Ce este o variabilă</vt:lpstr>
      <vt:lpstr>Arduino</vt:lpstr>
      <vt:lpstr>Arduino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9</cp:revision>
  <dcterms:created xsi:type="dcterms:W3CDTF">2022-09-25T19:26:31Z</dcterms:created>
  <dcterms:modified xsi:type="dcterms:W3CDTF">2022-10-02T19:34:08Z</dcterms:modified>
</cp:coreProperties>
</file>