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A87B-9714-B793-0C60-9BB759B1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AD039-A966-45D4-EB03-045FEBC1B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5D68-6728-46B6-063C-CF711FEB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F9F0-A5DF-C5BE-29AB-07DBD882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F727-58E8-9926-408B-2DB94618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B78-9719-E3D1-B44A-A33F30B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BA21F-F235-21FC-CC90-EEDC6B3A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E7C9-356F-2228-F2A3-B91040C7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E648-A1F5-FBBC-15E5-3FEA940C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0CA1-FC60-1651-282C-EB2D0F97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36CB-6737-F3C9-4C56-152FDFDCB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1324-A5F6-9095-3338-D0DEDC24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D1D1-B38B-C8DD-FA23-498F604C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C13B-9C1C-177F-F423-8C6B2967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AE5A-BB41-D314-F82B-21154C58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6A92-79CB-1267-932E-6D8CAF4F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0E42-32B0-6C97-B648-2F790BBB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AB3-56F3-3936-C07A-82EF18A0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36CE-F7E7-B1B7-7068-489A2E73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73F3-AA4F-577F-9816-381CADD7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36C6-724C-33F8-FED8-404600A6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D8CB-1C42-DFE7-3E74-9805D215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36A2-6DA6-50FA-2012-EC06D3B0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B1C5-026D-7374-C79D-CABDABD7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BE9D-6D45-8DB4-2071-1DC2A59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7D8-7C1D-6D6F-DA76-E1C7D893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FEB8-A0A9-B39C-C948-5B748B14F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F42C0-7BFB-95AE-ABEF-991BFCBB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FB50-A72B-7C87-DC4F-9DA742DA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11795-A0CE-277E-3FF3-A3F43484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A9E81-84D1-ECF4-3A73-8960384F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127A-DC6C-D8CE-46FA-EB329090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9EFA-69D0-E79E-9C8A-F35040B5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7739D-17A0-E487-902B-D63642B7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A7349-28E3-5F4E-7F10-E29D7A125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7A0FC-8BD7-D74F-2E43-4D9B6E395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829D8-A83B-4625-C0F5-61E0B989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886D3-23E9-FB82-9E89-ABF0790E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183B3-F68E-35CA-931F-D8D3F0DD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EABA-6D5A-0351-A103-A3422F9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DB2C-98CC-6DB4-986E-62FFD24A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127F3-7E13-2181-51F9-5AFD4DD0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06A9-2ACF-4FAF-75A9-99B6C570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FD1BE-DFAE-4097-0368-D17EA1A7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5A5A-5A19-ABB8-6E16-03D45AAE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47F5-D2D5-90B3-5219-52B578D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DAAF-EF27-0ACB-C761-A326A5F5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7958-1D0D-FEE6-59F7-4C0ECAB7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CEB4A-080C-A7A3-A4C2-D0E8FE38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1AF96-F2EE-C7A1-177C-787532AD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6A3DF-630E-31CF-4876-9C7E13E3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C0322-8083-293C-8D20-1D12E7BA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851-C94E-3C54-066F-5AB8383A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0F17A-7D98-C0CF-D6D0-AC8AC0A39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B870D-2077-8ECD-FE09-79A2C52F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98AB-6D7C-DAE7-E2D7-709C511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B02B-32AD-5911-8CA6-28A5A24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A61F8-5AB5-4A5C-B3DC-42DB47E8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A4B7-0AD4-6CFA-A29E-CC639684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F68E-707E-0EAC-D1C1-D73F79D4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0D25-93A5-D3BF-698A-B1640730F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9531-4F1F-4F91-B38E-2EA2AF53166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1429-825A-6CC9-3DE0-91A77EB00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952D-960E-819C-8917-65736714E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0BF9-AAFE-4888-9A43-26407A87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F6F815-DBC8-BDEF-605F-D08659B8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7" y="0"/>
            <a:ext cx="103973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6B99ED5-C8A4-D2E2-E433-544032165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5" y="0"/>
            <a:ext cx="10556726" cy="71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1171B3-2A3F-CEB0-702C-CDE210D6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7" y="-94695"/>
            <a:ext cx="9762837" cy="70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AA7441-F6A7-B2D9-9543-8CD26CF1E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-43249"/>
            <a:ext cx="9316527" cy="69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1844DFF5-F21C-499B-E941-77F15029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3" y="-85193"/>
            <a:ext cx="8005313" cy="69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2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1</cp:revision>
  <dcterms:created xsi:type="dcterms:W3CDTF">2022-10-09T12:47:24Z</dcterms:created>
  <dcterms:modified xsi:type="dcterms:W3CDTF">2022-10-09T12:50:32Z</dcterms:modified>
</cp:coreProperties>
</file>