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F6A1-FEB5-5ECB-E4F4-9C8C8FFE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66EE-9520-0633-9558-0BAF9EE8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B638-1FB9-9599-0744-8E633963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B56A-4DC8-2F23-5D13-43A6DFA6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3BF0-4387-972A-F894-D7693B8A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C53-0C28-F9AF-8010-DA2C3F97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F48F-1161-4A5E-A34C-2F0F2DCC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3AC8-0EAD-C159-2979-FC9C49CF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4B4D-5CCD-339D-E01C-5EC4A78D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8793-D18E-7B26-3D7C-F3D454CE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8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78DD-AFE5-7F04-A2D1-7CB1FBF3C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9C4E-7032-6685-081E-AD5811DB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86D5-D2E3-B9E8-6C36-0F2050B7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6F85D-3A0B-24F0-9663-EDCD5D39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9D84-5C78-48C0-8661-58BEE58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0F38-A17E-ECB7-6357-1AD31E6F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5F2A-D014-0651-90BD-16E2531A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B1EF-E5EF-9378-26FF-77A193B9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535C-AC43-5456-C761-E6F3036B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A6D2-DA95-CC43-7F6A-CEE2F8AC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8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8325-4BB2-FEEB-A6C3-0374A0D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3CBF4-53CC-7DA2-CA16-E6A3A93C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FC2D-AF18-B472-98E8-48AB9A38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62FA-E1D1-9086-1880-3E48C6B2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1A8D-76B1-69D2-E06A-3FC86D24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7C8-BF60-5107-5B4A-0A1FDA30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8B4A-7797-45E2-05AB-0AE375A14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75DE-62E2-2D20-566D-228A07506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EDA6F-8847-08CB-5D05-DA316626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6692E-9E4C-BEE1-620A-F89788BF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1ACE-4C19-3760-A07F-E49D1ACC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0C9D-55D3-39D5-42B8-132458E7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0D18C-5540-C140-1444-724A728C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38F7-7715-6908-E216-A4AD60B5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6C313-AFAA-DE22-CD03-92D6EFBC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F1E54-B091-D817-280A-1BA4E6146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1B01-A46D-B1C4-E6BE-8CFBFA5E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094FE-E3DE-5702-CA4E-E677615E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0F16C-6D77-E046-AC0B-614A66BC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44CD-7623-AA83-9927-9B0D0E57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58AF-3AF2-9576-ABD0-17140B98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8DC47-FB8F-0A14-7C83-5A9FCDCB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95841-607E-F287-F744-EDE9C76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8A739-D04F-06B0-DB7A-9983C36C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728C9-A53C-C319-0B52-602A420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64D8-BB62-A893-3997-E338D94B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BDFC-0E2F-F379-3613-CF203B0D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703C-C098-53CB-7300-D8DC390D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ED7CF-C8DB-F29F-11DD-9D97A7D5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0F79-4090-9B6D-98BA-664E360E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EF2B-270D-CF43-DA25-A29DE785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2C6D-7737-42DB-0983-BF47ED8A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0A5E-4DA7-81E4-570B-DEF5B082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85764-F4B3-288C-390B-771999E4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1377-9B67-A57C-CC9C-637A69B3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ADED-284D-2018-2F1D-86D38B0F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3B733-02FC-D395-55AE-B39EB723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9CB5-4D30-9F8B-FB1C-749F1572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EC536-52F6-FE83-E722-A5ECFF85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C6BA-AF32-E576-75B7-12F44096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C6B9-28F8-B57F-6E37-6455B481E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55CC-2968-4A7A-8A5B-76E88318566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C17D-2EC5-4989-FF69-4283C671B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07F2-89D5-3D66-2B23-50383C82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A684-2BB9-415E-AB07-58677299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D19B-CEE4-F567-8B64-27C1E874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18B98-F650-51FF-E4C2-411FBC50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880" y="1459152"/>
            <a:ext cx="4602240" cy="47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D0130A-4A02-4424-DAE7-0DFB3B92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354063"/>
            <a:ext cx="6972904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6544571C-531C-2AF0-F686-23F410EEB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27" y="415029"/>
            <a:ext cx="6988146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6853E-6004-F99E-4C2B-3532F0B2A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3" y="335012"/>
            <a:ext cx="8474174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PWM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</dc:title>
  <dc:creator>Alexandru Perietanu</dc:creator>
  <cp:lastModifiedBy>Alexandru Perietanu</cp:lastModifiedBy>
  <cp:revision>1</cp:revision>
  <dcterms:created xsi:type="dcterms:W3CDTF">2022-10-16T09:13:53Z</dcterms:created>
  <dcterms:modified xsi:type="dcterms:W3CDTF">2022-10-16T09:16:24Z</dcterms:modified>
</cp:coreProperties>
</file>