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1A3C-C20A-9179-D028-705BB07E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7AA5B-5BFF-FE6B-B0E3-A1AF719B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0BB3-D498-2D9D-3F99-32814BDC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8953-A1B8-955E-6155-542805F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CC1A-E735-DC16-F831-0A9FCF7E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B87F-7C82-6D1A-475C-E07E27BD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0A6D-C2DF-362B-54F2-EC10FDDB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17CD-8142-0ABC-3CF8-B15339C0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4691-3F90-F6A4-CF73-5D2F056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9278-5DC0-FED1-86E2-548CD92A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34479-AF8C-432D-1356-123A78305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DDE42-FF89-BA7F-72F6-CF092316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43E3-FA3B-946C-8AC7-2EC2B9FF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DABE-A1EB-A84E-8703-169D16A9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0465-EF8B-757A-F1AC-49998545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C5B-9DEF-5D2F-6F17-494EFA2D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4A79-7534-59EA-F5FF-FDFC7B38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36B8-1945-87AA-8615-FD8C2176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33E-EB2D-F684-E243-C351502B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869F-5709-E46E-E60E-C2B10981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A99-2F36-797E-5B6E-DBBD2525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43340-64D6-D2A4-A715-360B5680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9FFD-3EC9-750F-30F3-D3244837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7AE1-2041-90CD-4E26-0C33BEAF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9BD5-5CF4-7070-0BA5-E0F88867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FA8-C2A0-7497-BA1D-1612D4E1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5F4-AF94-6E36-623A-AA255DEE7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58846-F02F-212F-46B7-407DD0A2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02AE-4D58-E0B8-C28B-211236B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DAB2-0785-0050-9321-F9D9451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361A-BAE1-BE52-CB3B-8B3BE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3D13-6913-3EE3-9664-3AD7F9C2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8C0E-B8B5-04D1-AB6D-BDE6EC75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6F44-AB2F-DA7B-B368-E77B7F92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F2796-B916-D848-2B63-868B0191F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71A14-ABA5-B0FC-A1B8-60B2ED974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7CF9A-8201-36BA-4920-0981D33E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A3AE1-68FF-3663-AB5B-00D882D2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6AC17-02A9-CA8A-F54C-CB1DE03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A8D3-DEAD-6E3E-9895-0C147A05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46731-3334-0CC5-E06F-9C80B07E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3EE89-6275-7365-2C7C-2EAD6273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CC9D-FF60-1FB2-30A5-4B4924AF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6478D-AB4D-112D-9D6D-08B407A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1197-D329-F295-BFBC-A6EB54D6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4C1B-5CCD-09EC-F225-86EAC9F6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EBA4-0958-737C-564D-9DD4FE4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6706-DAAC-65BA-115D-BD516BBD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F970F-86C7-D28C-A519-BBB9B7C8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0671F-10D5-29DB-D284-32E2DA97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7F90A-B76B-1120-AA35-465D185A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4B61-A177-62E5-0A4D-6DEF0E96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4AB1-D5CF-4D54-4C36-03532B15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B42E1-D7F7-ACC7-DBD2-724BE1D35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FA386-97B4-985B-B38C-5443A3992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740A-71A5-89F1-8B5B-84D89B1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CDA2-1412-3E72-66C9-A784C930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6C91-FAD2-F3EB-8F8E-CA0B5E51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BEFDF-1B2A-F260-8724-AEC4C7A3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11EDE-0849-5909-CD6B-2DFF5906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086F-2D30-99A3-EDAB-1F5239C1E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CB13-622F-443D-95B4-934FB7BEFBB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2568-86E2-75E0-C24B-F7FA51D83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AF7C-36E8-8819-F952-1DCD1C4F9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B1E8-7460-4EF3-B6E7-C7DF9A63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C454D-7AEE-29D5-D862-AF8D1491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335012"/>
            <a:ext cx="4435224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2D94-A7FB-0409-6CCE-934D760F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1" y="487425"/>
            <a:ext cx="4130398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8CB75-37C6-13D7-4BC5-0FD734AC1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21" y="468373"/>
            <a:ext cx="573835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Perietanu</dc:creator>
  <cp:lastModifiedBy>Alexandru Perietanu</cp:lastModifiedBy>
  <cp:revision>1</cp:revision>
  <dcterms:created xsi:type="dcterms:W3CDTF">2022-10-31T15:52:27Z</dcterms:created>
  <dcterms:modified xsi:type="dcterms:W3CDTF">2022-10-31T19:44:55Z</dcterms:modified>
</cp:coreProperties>
</file>