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8D3A-EE6B-651B-A3D9-D7412D043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D734B-697F-D72D-52F3-31572E7C3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70199-E781-03FE-2113-B96E8983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0F9A-5F7D-4B0B-B063-360C2A56C72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797A8-E505-E60F-F6A5-1E45B850E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535A9-C7C7-531F-70B0-C4B266C3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8718-B54A-4C47-A556-7287770D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5315-082F-DF42-84DB-D0BE71B6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901FF-0DFC-08F1-EBED-BB01F83BD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F08A7-E1D1-D23B-CA8C-F843828D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0F9A-5F7D-4B0B-B063-360C2A56C72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212B5-948A-0B62-5F71-5049DC84F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55369-5A6E-6FE9-66CF-31F980726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8718-B54A-4C47-A556-7287770D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7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2E0127-59BC-AFB0-EDAA-66BCFCDAD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ABE95-E47A-05E9-AB65-A2B5F64D4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4A5EE-05F2-010F-4CAF-E6F8542D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0F9A-5F7D-4B0B-B063-360C2A56C72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018C0-C863-DFCB-EF1E-67B46CE6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AE05D-51BC-3B97-A56E-C0AAB2E7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8718-B54A-4C47-A556-7287770D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4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A548-C3B1-EAC5-85E7-44810A97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4891E-0D35-0FD1-1962-7255BD8C3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91823-B290-88A2-6270-AF83E59A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0F9A-5F7D-4B0B-B063-360C2A56C72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61887-B099-B592-C927-3E58A97A4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11952-8B08-346B-A182-7D062CD6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8718-B54A-4C47-A556-7287770D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4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124F-CEBC-20F7-41B7-49C5C8ED2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CF8F7-28E1-4B95-F8F2-BA111912F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2806E-2C6D-B174-AEF1-C28EFBC87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0F9A-5F7D-4B0B-B063-360C2A56C72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A067A-96E8-EE3D-AC1B-1C000547F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5DCB3-8E85-0A24-5F9C-AF84AAEDB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8718-B54A-4C47-A556-7287770D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7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35A3-D2D2-F798-4B2E-58D8963D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4C1C3-F722-FF23-5E0E-E7F5AB02E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1C0EB-F075-77D1-1405-BFE3BF0B5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A3372-41DF-AC2B-5D1A-1068545D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0F9A-5F7D-4B0B-B063-360C2A56C72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7B7BC-A134-4B05-F352-A7EA8D36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E2747-6A29-542E-5D10-E0E2EBD6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8718-B54A-4C47-A556-7287770D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1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4817-F4C3-1153-E4DA-4BA9BE48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95D91-360D-6DA6-4201-468216012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78863-C632-D81B-ADC6-D232821AB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9FDA00-1C17-3ED5-D429-7946BDC0B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D3CC0-CB30-0610-20FA-4702DA245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E193F0-0EFD-38F7-BA9F-7710ECF9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0F9A-5F7D-4B0B-B063-360C2A56C72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5D7388-4315-EB23-40F0-3451504C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6E5F97-9B94-AEC3-6A9C-1EEFA9A7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8718-B54A-4C47-A556-7287770D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3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BDBA4-3B61-05CF-D78C-B43DDE1F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E7CF7-80C1-4BB8-FA6E-2C6F94E0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0F9A-5F7D-4B0B-B063-360C2A56C72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6E133-A6A5-F319-F4DC-E14F7EE3E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EA66A-A4F7-E0C4-7E95-4DC6CE387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8718-B54A-4C47-A556-7287770D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7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9CA15A-EE12-7116-2816-AE5AE4D3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0F9A-5F7D-4B0B-B063-360C2A56C72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27EFF-7B2B-0F01-02AA-9C03D42B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7E53D-BDA9-813C-AB61-93A8366B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8718-B54A-4C47-A556-7287770D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5A51-DFA6-61A8-6C0D-1ED8E86CA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85E06-A1AA-E2C9-3FA6-11720147C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E1DF9-6D89-9602-1E17-941482239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2BFEB-2E72-534A-8A47-3AFBCD164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0F9A-5F7D-4B0B-B063-360C2A56C72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BA63C-E646-EAC2-992B-832A15B7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187D2-2CCC-A1D2-89AF-DE1843B1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8718-B54A-4C47-A556-7287770D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6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543B-E30E-DCEE-68BE-CEE19524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E31B36-BB63-199C-6F59-885F293EF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AD9B9-BDAF-C40D-998F-4683A1AD4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E8394-EB8D-000A-0A74-B32CCBDE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0F9A-5F7D-4B0B-B063-360C2A56C72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E0BE7-3F7F-AB2A-E713-98906967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F3682-B65A-2D28-9D7D-D6E4041C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8718-B54A-4C47-A556-7287770D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4FEAAC-660E-04E9-A624-738F20E2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2D2A2-D283-6E2A-9C27-CFD958DDD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9C119-D2F3-DE71-DF3F-B432DE593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E0F9A-5F7D-4B0B-B063-360C2A56C72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72120-258C-F8DD-FD3F-1B128F139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2C89D-6373-134E-3993-6AE1DAD98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58718-B54A-4C47-A556-7287770D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1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C04A21B9-D6C7-28DD-0A43-A9F0C9083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151" y="0"/>
            <a:ext cx="4613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803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Alexandru Perietanu</dc:creator>
  <cp:lastModifiedBy>Alexandru Perietanu</cp:lastModifiedBy>
  <cp:revision>1</cp:revision>
  <dcterms:created xsi:type="dcterms:W3CDTF">2022-11-13T21:20:37Z</dcterms:created>
  <dcterms:modified xsi:type="dcterms:W3CDTF">2022-11-13T21:21:11Z</dcterms:modified>
</cp:coreProperties>
</file>