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3D46-2995-B6FF-D2D1-3F4AEF8F3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59572-9B71-D597-33E6-4A46C0984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8D068-856E-D01B-2044-346526C5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9F34-72B8-45D1-8889-75824537A0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48BA6-EB83-8865-4A3D-4B31DC04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4F8FF-873F-4F29-F19F-0B391394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D3D-12FE-4510-84B8-EAC382E6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DDF9-2B77-2556-121D-2DB2D0F8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0368E-A190-9DCC-DD62-8651CD9D2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BD570-10DC-BA08-7BCC-562DCBB8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9F34-72B8-45D1-8889-75824537A0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68D6B-E6D4-979C-B4F9-7185CD93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F4501-944E-9EBB-3DD3-F942ACD3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D3D-12FE-4510-84B8-EAC382E6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1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0C4AA-7873-29D8-82BF-A5D4DA880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24FA0-7DEA-4900-8906-DF0F2AED4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6A327-F953-358A-536E-BAC82E02C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9F34-72B8-45D1-8889-75824537A0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39258-2971-C0A9-33B0-37EDB1FA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BBB06-4BE1-31D1-1A34-1ED84A91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D3D-12FE-4510-84B8-EAC382E6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5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1EC1-AB0A-58FD-DBFB-21B5DED9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30614-DA5D-0C06-1D66-95B064348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DCB5E-9235-5CC7-51D2-9D73E28C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9F34-72B8-45D1-8889-75824537A0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28B93-7DDA-64B0-72C7-51A1731F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9BAFE-9CD2-F7BA-726D-E160D0F9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D3D-12FE-4510-84B8-EAC382E6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3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0477C-0190-6C33-18F8-4940719F1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FABD0-B6D6-6C12-3CD4-8E376693F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8E801-31A0-2D83-883B-9363FE2E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9F34-72B8-45D1-8889-75824537A0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C04B6-7928-2E2D-FA48-BD0368D0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82845-D7D9-C81F-4960-C2D1DC67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D3D-12FE-4510-84B8-EAC382E6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2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7CBF-2A48-30B0-938F-A18E9B45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D491C-29E9-D431-57CE-7D0E8B63D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CFA46-DB8F-7429-5358-D1EA15C3D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CD6AC-8DE0-FC5C-FD1A-CBFDF0199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9F34-72B8-45D1-8889-75824537A0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52812-7269-8DB7-F2AC-E87CDCD5B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FB46F-89FA-305B-B8A3-835F5E70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D3D-12FE-4510-84B8-EAC382E6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6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95590-3966-72D0-B5ED-CA7EA5DCC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11454-B5DD-01DF-1AE6-F8136B29A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29282-557D-92EB-8746-CCDD25A8B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6DFCA-1B21-CD1B-063B-4FA58C52C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D2BDC-65C2-4587-7CDB-FFA7EA34F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9A22E2-CDE6-2CEE-2E15-3E97204C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9F34-72B8-45D1-8889-75824537A0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497FB-77B1-FAB7-19AD-C7BBA7C6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8F396-9F4E-157C-3C3F-6015B582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D3D-12FE-4510-84B8-EAC382E6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6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73ED-7DCC-C51B-FE7E-FD1BC629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0ECA1-DD1D-D785-0852-71A3BDB8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9F34-72B8-45D1-8889-75824537A0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237E2-66BA-488C-640E-90BB4B4C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0A2DD-9248-26B1-EF5A-086C32AE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D3D-12FE-4510-84B8-EAC382E6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4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CF827-ACF8-102A-15C4-B612BC5D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9F34-72B8-45D1-8889-75824537A0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68404F-8BC4-AAC2-C575-D4E591EF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BCD26-2798-D772-C9BC-B58EBC130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D3D-12FE-4510-84B8-EAC382E6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8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B77F-2088-5E88-2E35-1AE2A0EE4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656EC-B69C-B9E9-6BDF-C380FDD0E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78EFC-3B5A-748D-FD95-9860F5D44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221A9-2468-07DE-4A03-4B4F04D4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9F34-72B8-45D1-8889-75824537A0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DEB56-382C-DBDB-C9CA-E2210A7B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1D9D3-F0A0-507A-A9D3-EFC43084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D3D-12FE-4510-84B8-EAC382E6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2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6C39-3589-0F2A-A937-BE5070D4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8F8DF-00BE-6735-6ECD-D51602AEE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CB92F-7FAB-1D19-C0D4-447B954A4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336CB-36CC-4111-A224-B2A426FA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9F34-72B8-45D1-8889-75824537A0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07F9A-9094-5A2D-64E7-7EC3F4DC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69E95-ACE1-432C-8ECD-223B34E9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D3D-12FE-4510-84B8-EAC382E6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10FFB-15D0-601F-E21F-8938BDF45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5BFD1-A1D2-ECC8-20BC-46132450C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48C45-DA22-7F0A-14CC-51831D6CB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B9F34-72B8-45D1-8889-75824537A0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1603F-9665-FCA1-9FB3-3FC22E738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0DFCD-8DCE-0C84-EAEB-ABA1FD09B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82D3D-12FE-4510-84B8-EAC382E6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7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2AB79FC8-C893-92FD-3AAB-765AD80A2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268" y="277857"/>
            <a:ext cx="5113463" cy="63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0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49BA2E5E-B2C1-8E9C-32F0-CBF09A3FC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561" y="338822"/>
            <a:ext cx="5044877" cy="61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3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 Perietanu</dc:creator>
  <cp:lastModifiedBy>Alexandru Perietanu</cp:lastModifiedBy>
  <cp:revision>1</cp:revision>
  <dcterms:created xsi:type="dcterms:W3CDTF">2022-11-20T11:26:01Z</dcterms:created>
  <dcterms:modified xsi:type="dcterms:W3CDTF">2022-11-20T11:28:00Z</dcterms:modified>
</cp:coreProperties>
</file>