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29C796-B206-45BB-9B7F-B5DC0A5060A2}">
          <p14:sldIdLst>
            <p14:sldId id="256"/>
            <p14:sldId id="257"/>
            <p14:sldId id="258"/>
            <p14:sldId id="259"/>
            <p14:sldId id="260"/>
            <p14:sldId id="265"/>
            <p14:sldId id="262"/>
            <p14:sldId id="263"/>
            <p14:sldId id="261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9C5A860-F335-4252-AA00-24FB67ED2982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3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822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387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359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406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2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68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6AB1048-0047-48CA-88BA-D69B470942CF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47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BD83879-648C-49A9-81A2-0EF5946532D0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9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5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0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5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0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6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481A142-DA77-4A5F-AD1F-14E6C18F0F5F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2B4D-0FF5-E5B2-3F00-3245D7CFF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0832" y="4791456"/>
            <a:ext cx="7178040" cy="1508760"/>
          </a:xfrm>
        </p:spPr>
        <p:txBody>
          <a:bodyPr anchor="ctr">
            <a:normAutofit/>
          </a:bodyPr>
          <a:lstStyle/>
          <a:p>
            <a:pPr algn="l"/>
            <a:r>
              <a:rPr lang="en-GB" sz="4800">
                <a:solidFill>
                  <a:schemeClr val="bg1"/>
                </a:solidFill>
              </a:rPr>
              <a:t>Nectar.com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EE23F-3894-263E-AB29-7B0D10F3C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4792077"/>
            <a:ext cx="3191256" cy="1507413"/>
          </a:xfrm>
        </p:spPr>
        <p:txBody>
          <a:bodyPr anchor="ctr">
            <a:normAutofit lnSpcReduction="10000"/>
          </a:bodyPr>
          <a:lstStyle/>
          <a:p>
            <a:pPr algn="r"/>
            <a:r>
              <a:rPr lang="en-GB" sz="2000">
                <a:solidFill>
                  <a:srgbClr val="FFCC9C"/>
                </a:solidFill>
              </a:rPr>
              <a:t>Evaluarea si identificarea defectelor pagiinii web www.nectar.com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91368-BA39-5060-B219-FBCE3454B81E}"/>
              </a:ext>
            </a:extLst>
          </p:cNvPr>
          <p:cNvSpPr txBox="1"/>
          <p:nvPr/>
        </p:nvSpPr>
        <p:spPr>
          <a:xfrm>
            <a:off x="8865704" y="1709530"/>
            <a:ext cx="260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Pocovnicu </a:t>
            </a:r>
            <a:r>
              <a:rPr lang="en-GB" dirty="0" err="1"/>
              <a:t>Alexandru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911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78E22-34F4-08ED-E3C8-63DB7811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Dupa</a:t>
            </a:r>
            <a:r>
              <a:rPr lang="en-GB" dirty="0"/>
              <a:t> </a:t>
            </a:r>
            <a:r>
              <a:rPr lang="en-GB" dirty="0" err="1"/>
              <a:t>executarea</a:t>
            </a:r>
            <a:r>
              <a:rPr lang="en-GB" dirty="0"/>
              <a:t> </a:t>
            </a:r>
            <a:r>
              <a:rPr lang="en-GB" dirty="0" err="1"/>
              <a:t>fiecarui</a:t>
            </a:r>
            <a:r>
              <a:rPr lang="en-GB" dirty="0"/>
              <a:t> Sprint s-au </a:t>
            </a:r>
            <a:r>
              <a:rPr lang="en-GB" dirty="0" err="1"/>
              <a:t>analizat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raportat</a:t>
            </a:r>
            <a:r>
              <a:rPr lang="en-GB" dirty="0"/>
              <a:t> </a:t>
            </a:r>
            <a:r>
              <a:rPr lang="en-GB" dirty="0" err="1"/>
              <a:t>rezultatele</a:t>
            </a:r>
            <a:r>
              <a:rPr lang="en-GB" dirty="0"/>
              <a:t> </a:t>
            </a:r>
            <a:r>
              <a:rPr lang="en-GB" dirty="0" err="1"/>
              <a:t>executarii</a:t>
            </a:r>
            <a:r>
              <a:rPr lang="en-GB" dirty="0"/>
              <a:t> Test Case-</a:t>
            </a:r>
            <a:r>
              <a:rPr lang="en-GB" dirty="0" err="1"/>
              <a:t>urilor</a:t>
            </a:r>
            <a:r>
              <a:rPr lang="en-GB" dirty="0"/>
              <a:t> 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defectele</a:t>
            </a:r>
            <a:r>
              <a:rPr lang="en-GB" dirty="0"/>
              <a:t> </a:t>
            </a:r>
            <a:r>
              <a:rPr lang="en-GB" dirty="0" err="1"/>
              <a:t>gasite</a:t>
            </a:r>
            <a:r>
              <a:rPr lang="en-GB" dirty="0"/>
              <a:t> cu </a:t>
            </a:r>
            <a:r>
              <a:rPr lang="en-GB" dirty="0" err="1"/>
              <a:t>ajutorul</a:t>
            </a:r>
            <a:r>
              <a:rPr lang="en-GB" dirty="0"/>
              <a:t> </a:t>
            </a:r>
            <a:r>
              <a:rPr lang="en-GB" dirty="0" err="1"/>
              <a:t>tehnicii</a:t>
            </a:r>
            <a:r>
              <a:rPr lang="en-GB" dirty="0"/>
              <a:t> Exploratory Testing.</a:t>
            </a:r>
          </a:p>
          <a:p>
            <a:pPr marL="0" indent="0">
              <a:buNone/>
            </a:pPr>
            <a:r>
              <a:rPr lang="en-GB" dirty="0"/>
              <a:t>     S-au </a:t>
            </a:r>
            <a:r>
              <a:rPr lang="en-GB" dirty="0" err="1"/>
              <a:t>executat</a:t>
            </a:r>
            <a:r>
              <a:rPr lang="en-GB" dirty="0"/>
              <a:t> un total de 12 teste din care 10 au </a:t>
            </a:r>
            <a:r>
              <a:rPr lang="en-GB" dirty="0" err="1"/>
              <a:t>trecut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2 au </a:t>
            </a:r>
            <a:r>
              <a:rPr lang="en-GB" dirty="0" err="1"/>
              <a:t>esuat</a:t>
            </a:r>
            <a:r>
              <a:rPr lang="en-GB" dirty="0"/>
              <a:t>, </a:t>
            </a:r>
            <a:r>
              <a:rPr lang="en-GB" dirty="0" err="1"/>
              <a:t>rezultand</a:t>
            </a:r>
            <a:r>
              <a:rPr lang="en-GB" dirty="0"/>
              <a:t> un </a:t>
            </a:r>
            <a:r>
              <a:rPr lang="en-GB" dirty="0" err="1"/>
              <a:t>procent</a:t>
            </a:r>
            <a:r>
              <a:rPr lang="en-GB" dirty="0"/>
              <a:t> de </a:t>
            </a:r>
            <a:r>
              <a:rPr lang="en-GB" dirty="0" err="1"/>
              <a:t>trecere</a:t>
            </a:r>
            <a:r>
              <a:rPr lang="en-GB" dirty="0"/>
              <a:t> de 83.3%.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Rezultatele</a:t>
            </a:r>
            <a:r>
              <a:rPr lang="en-GB" dirty="0"/>
              <a:t> </a:t>
            </a:r>
            <a:r>
              <a:rPr lang="en-GB" dirty="0" err="1"/>
              <a:t>testelor</a:t>
            </a:r>
            <a:r>
              <a:rPr lang="en-GB" dirty="0"/>
              <a:t> </a:t>
            </a:r>
            <a:r>
              <a:rPr lang="en-GB" dirty="0" err="1"/>
              <a:t>alaturi</a:t>
            </a:r>
            <a:r>
              <a:rPr lang="en-GB" dirty="0"/>
              <a:t> de </a:t>
            </a:r>
            <a:r>
              <a:rPr lang="en-GB" dirty="0" err="1"/>
              <a:t>obiectivele</a:t>
            </a:r>
            <a:r>
              <a:rPr lang="en-GB" dirty="0"/>
              <a:t> Sprint-</a:t>
            </a:r>
            <a:r>
              <a:rPr lang="en-GB" dirty="0" err="1"/>
              <a:t>urilor</a:t>
            </a:r>
            <a:r>
              <a:rPr lang="en-GB" dirty="0"/>
              <a:t>  au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trecute</a:t>
            </a:r>
            <a:r>
              <a:rPr lang="en-GB" dirty="0"/>
              <a:t> in </a:t>
            </a:r>
            <a:r>
              <a:rPr lang="en-GB" dirty="0" err="1"/>
              <a:t>rapoartele</a:t>
            </a:r>
            <a:r>
              <a:rPr lang="en-GB" dirty="0"/>
              <a:t> de </a:t>
            </a:r>
            <a:r>
              <a:rPr lang="en-GB" dirty="0" err="1"/>
              <a:t>executie</a:t>
            </a:r>
            <a:r>
              <a:rPr lang="en-GB" dirty="0"/>
              <a:t> a </a:t>
            </a:r>
            <a:r>
              <a:rPr lang="en-GB" dirty="0" err="1"/>
              <a:t>testelor</a:t>
            </a:r>
            <a:r>
              <a:rPr lang="en-GB" dirty="0"/>
              <a:t> TCR, </a:t>
            </a:r>
            <a:r>
              <a:rPr lang="en-GB" dirty="0" err="1"/>
              <a:t>urmand</a:t>
            </a:r>
            <a:r>
              <a:rPr lang="en-GB" dirty="0"/>
              <a:t> ca ulterior </a:t>
            </a:r>
            <a:r>
              <a:rPr lang="en-GB" dirty="0" err="1"/>
              <a:t>sa</a:t>
            </a:r>
            <a:r>
              <a:rPr lang="en-GB" dirty="0"/>
              <a:t> fie </a:t>
            </a:r>
            <a:r>
              <a:rPr lang="en-GB" dirty="0" err="1"/>
              <a:t>inmanate</a:t>
            </a:r>
            <a:r>
              <a:rPr lang="en-GB" dirty="0"/>
              <a:t> </a:t>
            </a:r>
            <a:r>
              <a:rPr lang="en-GB" dirty="0" err="1"/>
              <a:t>echipei</a:t>
            </a:r>
            <a:r>
              <a:rPr lang="en-GB" dirty="0"/>
              <a:t> de </a:t>
            </a:r>
            <a:r>
              <a:rPr lang="en-GB" dirty="0" err="1"/>
              <a:t>mentenanta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239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64018-ABF7-B449-D948-7BABE6D7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Ce este nectar.com</a:t>
            </a: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2D301-01A2-76FB-F656-440D61794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26" y="2076436"/>
            <a:ext cx="4125317" cy="2722708"/>
          </a:xfrm>
          <a:prstGeom prst="rect">
            <a:avLst/>
          </a:prstGeom>
        </p:spPr>
      </p:pic>
      <p:sp>
        <p:nvSpPr>
          <p:cNvPr id="50" name="Rectangle 40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Oval 42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Oval 44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470B-1FA0-3B1F-3BA4-2F0705635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>
                <a:solidFill>
                  <a:srgbClr val="FFFFFF"/>
                </a:solidFill>
              </a:rPr>
              <a:t>   Nectar.com este o platforma care permite clientilor sa colecteze si sa rascumpere puncte de loialitate prin efectuarea de cumparaturi de la o varietate de comercianti precum Argos, Ebay, Sainsbury’s si altele.</a:t>
            </a:r>
          </a:p>
          <a:p>
            <a:pPr marL="0" indent="0">
              <a:buNone/>
            </a:pPr>
            <a:endParaRPr lang="en-GB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>
                <a:solidFill>
                  <a:srgbClr val="FFFFFF"/>
                </a:solidFill>
              </a:rPr>
              <a:t>   Clientii se pot loga pe contul de Nectar pentru a verifica punctele accumulate, istoricul tranzactiilor si ofertele speciale.</a:t>
            </a:r>
          </a:p>
        </p:txBody>
      </p:sp>
    </p:spTree>
    <p:extLst>
      <p:ext uri="{BB962C8B-B14F-4D97-AF65-F5344CB8AC3E}">
        <p14:creationId xmlns:p14="http://schemas.microsoft.com/office/powerpoint/2010/main" val="2454954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C944-8EB0-9485-2FA6-FAEAD8A9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Obiectivele</a:t>
            </a:r>
            <a:r>
              <a:rPr lang="en-GB" dirty="0"/>
              <a:t> </a:t>
            </a:r>
            <a:r>
              <a:rPr lang="en-GB" dirty="0" err="1"/>
              <a:t>proiectului</a:t>
            </a:r>
            <a:r>
              <a:rPr lang="en-GB" dirty="0"/>
              <a:t>	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AD99-481F-2CAE-3D29-B4BEA06CB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Functionalitate</a:t>
            </a:r>
            <a:r>
              <a:rPr lang="en-GB" dirty="0"/>
              <a:t> software-</a:t>
            </a:r>
            <a:r>
              <a:rPr lang="en-GB" dirty="0" err="1"/>
              <a:t>ului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Eliminarea</a:t>
            </a:r>
            <a:r>
              <a:rPr lang="en-GB" dirty="0"/>
              <a:t> </a:t>
            </a:r>
            <a:r>
              <a:rPr lang="en-GB" dirty="0" err="1"/>
              <a:t>defectelor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Increderea</a:t>
            </a:r>
            <a:r>
              <a:rPr lang="en-GB" dirty="0"/>
              <a:t> in </a:t>
            </a:r>
            <a:r>
              <a:rPr lang="en-GB" dirty="0" err="1"/>
              <a:t>produs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Performanta</a:t>
            </a:r>
            <a:r>
              <a:rPr lang="en-GB" dirty="0"/>
              <a:t> </a:t>
            </a:r>
            <a:r>
              <a:rPr lang="en-GB" dirty="0" err="1"/>
              <a:t>produsului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87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D16D-B02A-D99E-52D0-332999EC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Metodologia</a:t>
            </a:r>
            <a:r>
              <a:rPr lang="en-GB" dirty="0"/>
              <a:t>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E6F74-541A-63A6-09BC-2B1D66A1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Dezvoltare</a:t>
            </a:r>
            <a:r>
              <a:rPr lang="en-GB" dirty="0"/>
              <a:t> iterative</a:t>
            </a:r>
          </a:p>
          <a:p>
            <a:endParaRPr lang="en-GB" dirty="0"/>
          </a:p>
          <a:p>
            <a:r>
              <a:rPr lang="en-GB" dirty="0" err="1"/>
              <a:t>Flexibilitate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Imbunatatire</a:t>
            </a:r>
            <a:r>
              <a:rPr lang="en-GB" dirty="0"/>
              <a:t> continua</a:t>
            </a:r>
          </a:p>
          <a:p>
            <a:endParaRPr lang="en-GB" dirty="0"/>
          </a:p>
          <a:p>
            <a:r>
              <a:rPr lang="en-GB" dirty="0" err="1"/>
              <a:t>Vizibilitate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6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291D-3167-07A7-C57F-7DF0B474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Procesul</a:t>
            </a:r>
            <a:r>
              <a:rPr lang="en-GB" dirty="0"/>
              <a:t> de </a:t>
            </a:r>
            <a:r>
              <a:rPr lang="en-GB" dirty="0" err="1"/>
              <a:t>testare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11E3-DFA8-8696-6A81-100477D8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4" y="2295524"/>
            <a:ext cx="10219937" cy="4562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/>
              <a:t>Procesul</a:t>
            </a:r>
            <a:r>
              <a:rPr lang="en-GB" dirty="0"/>
              <a:t> de </a:t>
            </a:r>
            <a:r>
              <a:rPr lang="en-GB" dirty="0" err="1"/>
              <a:t>testare</a:t>
            </a:r>
            <a:r>
              <a:rPr lang="en-GB" dirty="0"/>
              <a:t> s-a </a:t>
            </a:r>
            <a:r>
              <a:rPr lang="en-GB" dirty="0" err="1"/>
              <a:t>executat</a:t>
            </a:r>
            <a:r>
              <a:rPr lang="en-GB" dirty="0"/>
              <a:t> pe </a:t>
            </a:r>
            <a:r>
              <a:rPr lang="en-GB" dirty="0" err="1"/>
              <a:t>mediul</a:t>
            </a:r>
            <a:r>
              <a:rPr lang="en-GB" dirty="0"/>
              <a:t> de </a:t>
            </a:r>
            <a:r>
              <a:rPr lang="en-GB" dirty="0" err="1"/>
              <a:t>Productie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a </a:t>
            </a:r>
            <a:r>
              <a:rPr lang="en-GB" dirty="0" err="1"/>
              <a:t>inceput</a:t>
            </a:r>
            <a:r>
              <a:rPr lang="en-GB" dirty="0"/>
              <a:t> pe data de 01/01/2023 </a:t>
            </a:r>
            <a:r>
              <a:rPr lang="en-GB" dirty="0" err="1"/>
              <a:t>si</a:t>
            </a:r>
            <a:r>
              <a:rPr lang="en-GB" dirty="0"/>
              <a:t> s-a </a:t>
            </a:r>
            <a:r>
              <a:rPr lang="en-GB" dirty="0" err="1"/>
              <a:t>incheiat</a:t>
            </a:r>
            <a:r>
              <a:rPr lang="en-GB" dirty="0"/>
              <a:t> pe 31/01/2023.In </a:t>
            </a:r>
            <a:r>
              <a:rPr lang="en-GB" dirty="0" err="1"/>
              <a:t>acest</a:t>
            </a:r>
            <a:r>
              <a:rPr lang="en-GB" dirty="0"/>
              <a:t> interval: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S-a </a:t>
            </a:r>
            <a:r>
              <a:rPr lang="en-GB" dirty="0" err="1"/>
              <a:t>creat</a:t>
            </a:r>
            <a:r>
              <a:rPr lang="en-GB" dirty="0"/>
              <a:t> </a:t>
            </a:r>
            <a:r>
              <a:rPr lang="en-GB" dirty="0" err="1"/>
              <a:t>Strategia</a:t>
            </a:r>
            <a:r>
              <a:rPr lang="en-GB" dirty="0"/>
              <a:t> </a:t>
            </a:r>
            <a:r>
              <a:rPr lang="en-GB" dirty="0" err="1"/>
              <a:t>Testarii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stabili</a:t>
            </a:r>
            <a:r>
              <a:rPr lang="en-GB" dirty="0"/>
              <a:t> cum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avea</a:t>
            </a:r>
            <a:r>
              <a:rPr lang="en-GB" dirty="0"/>
              <a:t>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testarea,obiectivele</a:t>
            </a:r>
            <a:r>
              <a:rPr lang="en-GB" dirty="0"/>
              <a:t> </a:t>
            </a:r>
            <a:r>
              <a:rPr lang="en-GB" dirty="0" err="1"/>
              <a:t>acesteia</a:t>
            </a:r>
            <a:r>
              <a:rPr lang="en-GB" dirty="0"/>
              <a:t> precum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resursele</a:t>
            </a:r>
            <a:r>
              <a:rPr lang="en-GB" dirty="0"/>
              <a:t> </a:t>
            </a:r>
            <a:r>
              <a:rPr lang="en-GB" dirty="0" err="1"/>
              <a:t>necesare</a:t>
            </a:r>
            <a:r>
              <a:rPr lang="en-GB" dirty="0"/>
              <a:t>;</a:t>
            </a:r>
          </a:p>
          <a:p>
            <a:r>
              <a:rPr lang="en-GB" dirty="0"/>
              <a:t>S-a </a:t>
            </a:r>
            <a:r>
              <a:rPr lang="en-GB" dirty="0" err="1"/>
              <a:t>creat</a:t>
            </a:r>
            <a:r>
              <a:rPr lang="en-GB" dirty="0"/>
              <a:t> </a:t>
            </a:r>
            <a:r>
              <a:rPr lang="en-GB" dirty="0" err="1"/>
              <a:t>Planul</a:t>
            </a:r>
            <a:r>
              <a:rPr lang="en-GB" dirty="0"/>
              <a:t> </a:t>
            </a:r>
            <a:r>
              <a:rPr lang="en-GB" dirty="0" err="1"/>
              <a:t>Testarii</a:t>
            </a:r>
            <a:r>
              <a:rPr lang="en-GB" dirty="0"/>
              <a:t> </a:t>
            </a:r>
            <a:r>
              <a:rPr lang="en-GB" dirty="0" err="1"/>
              <a:t>unde</a:t>
            </a:r>
            <a:r>
              <a:rPr lang="en-GB" dirty="0"/>
              <a:t> s-au </a:t>
            </a:r>
            <a:r>
              <a:rPr lang="en-GB" dirty="0" err="1"/>
              <a:t>definit</a:t>
            </a:r>
            <a:r>
              <a:rPr lang="en-GB" dirty="0"/>
              <a:t> </a:t>
            </a:r>
            <a:r>
              <a:rPr lang="en-GB" dirty="0" err="1"/>
              <a:t>activitatile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trebuiesc</a:t>
            </a:r>
            <a:r>
              <a:rPr lang="en-GB" dirty="0"/>
              <a:t> </a:t>
            </a:r>
            <a:r>
              <a:rPr lang="en-GB" dirty="0" err="1"/>
              <a:t>realizate</a:t>
            </a:r>
            <a:r>
              <a:rPr lang="en-GB" dirty="0"/>
              <a:t>, </a:t>
            </a:r>
            <a:r>
              <a:rPr lang="en-GB" dirty="0" err="1"/>
              <a:t>instrumentele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tehnicile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fi </a:t>
            </a:r>
            <a:r>
              <a:rPr lang="en-GB" dirty="0" err="1"/>
              <a:t>folosite</a:t>
            </a:r>
            <a:r>
              <a:rPr lang="en-GB" dirty="0"/>
              <a:t>;</a:t>
            </a:r>
          </a:p>
          <a:p>
            <a:r>
              <a:rPr lang="en-GB" dirty="0"/>
              <a:t>S-au </a:t>
            </a:r>
            <a:r>
              <a:rPr lang="en-GB" dirty="0" err="1"/>
              <a:t>scris</a:t>
            </a:r>
            <a:r>
              <a:rPr lang="en-GB" dirty="0"/>
              <a:t> Test Case-</a:t>
            </a:r>
            <a:r>
              <a:rPr lang="en-GB" dirty="0" err="1"/>
              <a:t>uri</a:t>
            </a:r>
            <a:r>
              <a:rPr lang="en-GB" dirty="0"/>
              <a:t> 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determina</a:t>
            </a:r>
            <a:r>
              <a:rPr lang="en-GB" dirty="0"/>
              <a:t> </a:t>
            </a:r>
            <a:r>
              <a:rPr lang="en-GB" dirty="0" err="1"/>
              <a:t>daca</a:t>
            </a:r>
            <a:r>
              <a:rPr lang="en-GB" dirty="0"/>
              <a:t> </a:t>
            </a:r>
            <a:r>
              <a:rPr lang="en-GB" dirty="0" err="1"/>
              <a:t>sistemul</a:t>
            </a:r>
            <a:r>
              <a:rPr lang="en-GB" dirty="0"/>
              <a:t> </a:t>
            </a:r>
            <a:r>
              <a:rPr lang="en-GB" dirty="0" err="1"/>
              <a:t>functioneaza</a:t>
            </a:r>
            <a:r>
              <a:rPr lang="en-GB" dirty="0"/>
              <a:t> conform </a:t>
            </a:r>
            <a:r>
              <a:rPr lang="en-GB" dirty="0" err="1"/>
              <a:t>asteptarilor</a:t>
            </a:r>
            <a:r>
              <a:rPr lang="en-GB" dirty="0"/>
              <a:t> </a:t>
            </a:r>
            <a:r>
              <a:rPr lang="en-GB" dirty="0" err="1"/>
              <a:t>clientului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32703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4D94-F4D3-8212-A9FE-890FE963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037A-6322-6E59-EE55-FF92D52BC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S-a </a:t>
            </a:r>
            <a:r>
              <a:rPr lang="en-GB" dirty="0" err="1"/>
              <a:t>deschis</a:t>
            </a:r>
            <a:r>
              <a:rPr lang="en-GB" dirty="0"/>
              <a:t> Sprint-</a:t>
            </a:r>
            <a:r>
              <a:rPr lang="en-GB" dirty="0" err="1"/>
              <a:t>ul</a:t>
            </a:r>
            <a:r>
              <a:rPr lang="en-GB" dirty="0"/>
              <a:t> 1 in data de 10/01/2023 </a:t>
            </a:r>
            <a:r>
              <a:rPr lang="en-GB" dirty="0" err="1"/>
              <a:t>si</a:t>
            </a:r>
            <a:r>
              <a:rPr lang="en-GB" dirty="0"/>
              <a:t> s-a </a:t>
            </a:r>
            <a:r>
              <a:rPr lang="en-GB" dirty="0" err="1"/>
              <a:t>incheiat</a:t>
            </a:r>
            <a:r>
              <a:rPr lang="en-GB" dirty="0"/>
              <a:t> in data de 20/01/2023</a:t>
            </a:r>
          </a:p>
          <a:p>
            <a:r>
              <a:rPr lang="en-GB" dirty="0"/>
              <a:t>S-a </a:t>
            </a:r>
            <a:r>
              <a:rPr lang="en-GB" dirty="0" err="1"/>
              <a:t>deschis</a:t>
            </a:r>
            <a:r>
              <a:rPr lang="en-GB" dirty="0"/>
              <a:t> Sprint-</a:t>
            </a:r>
            <a:r>
              <a:rPr lang="en-GB" dirty="0" err="1"/>
              <a:t>ul</a:t>
            </a:r>
            <a:r>
              <a:rPr lang="en-GB" dirty="0"/>
              <a:t> 2 in data de 21/01/2023 </a:t>
            </a:r>
            <a:r>
              <a:rPr lang="en-GB" dirty="0" err="1"/>
              <a:t>si</a:t>
            </a:r>
            <a:r>
              <a:rPr lang="en-GB" dirty="0"/>
              <a:t> s-a </a:t>
            </a:r>
            <a:r>
              <a:rPr lang="en-GB" dirty="0" err="1"/>
              <a:t>incheiat</a:t>
            </a:r>
            <a:r>
              <a:rPr lang="en-GB" dirty="0"/>
              <a:t> in data de 31/01/2023</a:t>
            </a:r>
          </a:p>
          <a:p>
            <a:r>
              <a:rPr lang="en-GB" dirty="0"/>
              <a:t>S-au </a:t>
            </a:r>
            <a:r>
              <a:rPr lang="en-GB" dirty="0" err="1"/>
              <a:t>creat</a:t>
            </a:r>
            <a:r>
              <a:rPr lang="en-GB" dirty="0"/>
              <a:t> </a:t>
            </a:r>
            <a:r>
              <a:rPr lang="en-GB" dirty="0" err="1"/>
              <a:t>rapoartele</a:t>
            </a:r>
            <a:r>
              <a:rPr lang="en-GB" dirty="0"/>
              <a:t> de </a:t>
            </a:r>
            <a:r>
              <a:rPr lang="en-GB" dirty="0" err="1"/>
              <a:t>executie</a:t>
            </a:r>
            <a:r>
              <a:rPr lang="en-GB" dirty="0"/>
              <a:t> a </a:t>
            </a:r>
            <a:r>
              <a:rPr lang="en-GB" dirty="0" err="1"/>
              <a:t>testarii</a:t>
            </a:r>
            <a:r>
              <a:rPr lang="en-GB" dirty="0"/>
              <a:t> TCR 1 </a:t>
            </a:r>
            <a:r>
              <a:rPr lang="en-GB" dirty="0" err="1"/>
              <a:t>si</a:t>
            </a:r>
            <a:r>
              <a:rPr lang="en-GB" dirty="0"/>
              <a:t> TCR 2 in care s-au </a:t>
            </a:r>
            <a:r>
              <a:rPr lang="en-GB" dirty="0" err="1"/>
              <a:t>documentat</a:t>
            </a:r>
            <a:r>
              <a:rPr lang="en-GB" dirty="0"/>
              <a:t> </a:t>
            </a:r>
            <a:r>
              <a:rPr lang="en-GB" dirty="0" err="1"/>
              <a:t>rezultatele</a:t>
            </a:r>
            <a:r>
              <a:rPr lang="en-GB" dirty="0"/>
              <a:t> </a:t>
            </a:r>
            <a:r>
              <a:rPr lang="en-GB" dirty="0" err="1"/>
              <a:t>testelor,mediul</a:t>
            </a:r>
            <a:r>
              <a:rPr lang="en-GB" dirty="0"/>
              <a:t> de </a:t>
            </a:r>
            <a:r>
              <a:rPr lang="en-GB" dirty="0" err="1"/>
              <a:t>testare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obiectivele</a:t>
            </a:r>
            <a:r>
              <a:rPr lang="en-GB" dirty="0"/>
              <a:t> </a:t>
            </a:r>
            <a:r>
              <a:rPr lang="en-GB" dirty="0" err="1"/>
              <a:t>testarii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19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8DFC-3294-DAE4-4D13-FD646BA0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Procesul</a:t>
            </a:r>
            <a:r>
              <a:rPr lang="en-GB" dirty="0"/>
              <a:t> de </a:t>
            </a:r>
            <a:r>
              <a:rPr lang="en-GB" dirty="0" err="1"/>
              <a:t>testare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F16F6-42E6-D602-17A8-6D98BCAC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8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  In </a:t>
            </a:r>
            <a:r>
              <a:rPr lang="en-GB" dirty="0" err="1"/>
              <a:t>cele</a:t>
            </a:r>
            <a:r>
              <a:rPr lang="en-GB" dirty="0"/>
              <a:t> 2 Sprint-</a:t>
            </a:r>
            <a:r>
              <a:rPr lang="en-GB" dirty="0" err="1"/>
              <a:t>uri</a:t>
            </a:r>
            <a:r>
              <a:rPr lang="en-GB" dirty="0"/>
              <a:t> s-au </a:t>
            </a:r>
            <a:r>
              <a:rPr lang="en-GB" dirty="0" err="1"/>
              <a:t>scris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executat</a:t>
            </a:r>
            <a:r>
              <a:rPr lang="en-GB" dirty="0"/>
              <a:t> 10 Test Case-</a:t>
            </a:r>
            <a:r>
              <a:rPr lang="en-GB" dirty="0" err="1"/>
              <a:t>uri</a:t>
            </a:r>
            <a:r>
              <a:rPr lang="en-GB" dirty="0"/>
              <a:t> ,cu </a:t>
            </a:r>
            <a:r>
              <a:rPr lang="en-GB" dirty="0" err="1"/>
              <a:t>ajutorul</a:t>
            </a:r>
            <a:r>
              <a:rPr lang="en-GB" dirty="0"/>
              <a:t> </a:t>
            </a:r>
            <a:r>
              <a:rPr lang="en-GB" dirty="0" err="1"/>
              <a:t>instrumentului</a:t>
            </a:r>
            <a:r>
              <a:rPr lang="en-GB" dirty="0"/>
              <a:t> de </a:t>
            </a:r>
            <a:r>
              <a:rPr lang="en-GB" dirty="0" err="1"/>
              <a:t>testare</a:t>
            </a:r>
            <a:r>
              <a:rPr lang="en-GB" dirty="0"/>
              <a:t> </a:t>
            </a:r>
            <a:r>
              <a:rPr lang="en-GB" dirty="0" err="1"/>
              <a:t>TestCaseLab</a:t>
            </a:r>
            <a:r>
              <a:rPr lang="en-GB" dirty="0"/>
              <a:t>,  </a:t>
            </a:r>
            <a:r>
              <a:rPr lang="en-GB" dirty="0" err="1"/>
              <a:t>toate</a:t>
            </a:r>
            <a:r>
              <a:rPr lang="en-GB" dirty="0"/>
              <a:t> </a:t>
            </a:r>
            <a:r>
              <a:rPr lang="en-GB" dirty="0" err="1"/>
              <a:t>avand</a:t>
            </a:r>
            <a:r>
              <a:rPr lang="en-GB" dirty="0"/>
              <a:t> </a:t>
            </a:r>
            <a:r>
              <a:rPr lang="en-GB" dirty="0" err="1"/>
              <a:t>rezultatul</a:t>
            </a:r>
            <a:r>
              <a:rPr lang="en-GB" dirty="0"/>
              <a:t> Pass.</a:t>
            </a:r>
          </a:p>
          <a:p>
            <a:pPr marL="0" indent="0">
              <a:buNone/>
            </a:pPr>
            <a:r>
              <a:rPr lang="en-GB" dirty="0"/>
              <a:t>   Cele 10 Test Case-</a:t>
            </a:r>
            <a:r>
              <a:rPr lang="en-GB" dirty="0" err="1"/>
              <a:t>uri</a:t>
            </a:r>
            <a:r>
              <a:rPr lang="en-GB" dirty="0"/>
              <a:t> au </a:t>
            </a:r>
            <a:r>
              <a:rPr lang="en-GB" dirty="0" err="1"/>
              <a:t>acoperit</a:t>
            </a:r>
            <a:r>
              <a:rPr lang="en-GB" dirty="0"/>
              <a:t> </a:t>
            </a:r>
            <a:r>
              <a:rPr lang="en-GB" dirty="0" err="1"/>
              <a:t>lucruri</a:t>
            </a:r>
            <a:r>
              <a:rPr lang="en-GB" dirty="0"/>
              <a:t> precum: </a:t>
            </a:r>
            <a:r>
              <a:rPr lang="en-GB" dirty="0" err="1"/>
              <a:t>proprietatile</a:t>
            </a:r>
            <a:r>
              <a:rPr lang="en-GB" dirty="0"/>
              <a:t> </a:t>
            </a:r>
            <a:r>
              <a:rPr lang="en-GB" dirty="0" err="1"/>
              <a:t>butonului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‘SAVED’; </a:t>
            </a:r>
            <a:r>
              <a:rPr lang="en-GB" dirty="0" err="1"/>
              <a:t>functionalitatea</a:t>
            </a:r>
            <a:r>
              <a:rPr lang="en-GB" dirty="0"/>
              <a:t> </a:t>
            </a:r>
            <a:r>
              <a:rPr lang="en-GB" dirty="0" err="1"/>
              <a:t>campului’brand</a:t>
            </a:r>
            <a:r>
              <a:rPr lang="en-GB" dirty="0"/>
              <a:t>/search’; </a:t>
            </a:r>
            <a:r>
              <a:rPr lang="en-GB" dirty="0" err="1"/>
              <a:t>afisarea</a:t>
            </a:r>
            <a:r>
              <a:rPr lang="en-GB" dirty="0"/>
              <a:t> </a:t>
            </a:r>
            <a:r>
              <a:rPr lang="en-GB" dirty="0" err="1"/>
              <a:t>butonului</a:t>
            </a:r>
            <a:r>
              <a:rPr lang="en-GB" dirty="0"/>
              <a:t> ‘My</a:t>
            </a:r>
          </a:p>
          <a:p>
            <a:pPr marL="0" indent="0">
              <a:buNone/>
            </a:pPr>
            <a:r>
              <a:rPr lang="en-GB" dirty="0"/>
              <a:t> Nectar Prices’; </a:t>
            </a:r>
            <a:r>
              <a:rPr lang="en-GB" dirty="0" err="1"/>
              <a:t>functionalitatea</a:t>
            </a:r>
            <a:r>
              <a:rPr lang="en-GB" dirty="0"/>
              <a:t> </a:t>
            </a:r>
            <a:r>
              <a:rPr lang="en-GB" dirty="0" err="1"/>
              <a:t>butonului</a:t>
            </a:r>
            <a:r>
              <a:rPr lang="en-GB" dirty="0"/>
              <a:t> de ‘Log Out’; </a:t>
            </a:r>
            <a:r>
              <a:rPr lang="en-GB" dirty="0" err="1"/>
              <a:t>afisarea</a:t>
            </a:r>
            <a:r>
              <a:rPr lang="en-GB" dirty="0"/>
              <a:t> </a:t>
            </a:r>
            <a:r>
              <a:rPr lang="en-GB" dirty="0" err="1"/>
              <a:t>paginii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‘Account’; </a:t>
            </a:r>
            <a:r>
              <a:rPr lang="en-GB" dirty="0" err="1"/>
              <a:t>afisarea</a:t>
            </a:r>
            <a:r>
              <a:rPr lang="en-GB" dirty="0"/>
              <a:t> </a:t>
            </a:r>
            <a:r>
              <a:rPr lang="en-GB" dirty="0" err="1"/>
              <a:t>diagramei</a:t>
            </a:r>
            <a:r>
              <a:rPr lang="en-GB" dirty="0"/>
              <a:t> ‘Playback’; </a:t>
            </a:r>
            <a:r>
              <a:rPr lang="en-GB" dirty="0" err="1"/>
              <a:t>afisarea</a:t>
            </a:r>
            <a:r>
              <a:rPr lang="en-GB" dirty="0"/>
              <a:t> logo-</a:t>
            </a:r>
            <a:r>
              <a:rPr lang="en-GB" dirty="0" err="1"/>
              <a:t>ului</a:t>
            </a:r>
            <a:r>
              <a:rPr lang="en-GB" dirty="0"/>
              <a:t> din </a:t>
            </a:r>
            <a:r>
              <a:rPr lang="en-GB" dirty="0" err="1"/>
              <a:t>butonul</a:t>
            </a:r>
            <a:r>
              <a:rPr lang="en-GB" dirty="0"/>
              <a:t> de</a:t>
            </a:r>
          </a:p>
          <a:p>
            <a:pPr marL="0" indent="0">
              <a:buNone/>
            </a:pPr>
            <a:r>
              <a:rPr lang="en-GB" dirty="0"/>
              <a:t> ‘Activity’</a:t>
            </a:r>
          </a:p>
        </p:txBody>
      </p:sp>
    </p:spTree>
    <p:extLst>
      <p:ext uri="{BB962C8B-B14F-4D97-AF65-F5344CB8AC3E}">
        <p14:creationId xmlns:p14="http://schemas.microsoft.com/office/powerpoint/2010/main" val="417362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F341D-4EC9-FB97-4A92-D3D95599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Defecte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3B25017-9B47-04E2-DFE6-07BD4B67A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26" y="2194302"/>
            <a:ext cx="4125317" cy="248697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FC8B-45D6-D6D0-DC9E-0815B03A6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</a:rPr>
              <a:t>   Tot in </a:t>
            </a:r>
            <a:r>
              <a:rPr lang="en-GB" dirty="0" err="1">
                <a:solidFill>
                  <a:srgbClr val="FFFFFF"/>
                </a:solidFill>
              </a:rPr>
              <a:t>cadrul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celor</a:t>
            </a:r>
            <a:r>
              <a:rPr lang="en-GB" dirty="0">
                <a:solidFill>
                  <a:srgbClr val="FFFFFF"/>
                </a:solidFill>
              </a:rPr>
              <a:t> 2 Sprint-</a:t>
            </a:r>
            <a:r>
              <a:rPr lang="en-GB" dirty="0" err="1">
                <a:solidFill>
                  <a:srgbClr val="FFFFFF"/>
                </a:solidFill>
              </a:rPr>
              <a:t>uri</a:t>
            </a:r>
            <a:r>
              <a:rPr lang="en-GB" dirty="0">
                <a:solidFill>
                  <a:srgbClr val="FFFFFF"/>
                </a:solidFill>
              </a:rPr>
              <a:t> cu </a:t>
            </a:r>
            <a:r>
              <a:rPr lang="en-GB" dirty="0" err="1">
                <a:solidFill>
                  <a:srgbClr val="FFFFFF"/>
                </a:solidFill>
              </a:rPr>
              <a:t>ajutorul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tehnicii</a:t>
            </a:r>
            <a:r>
              <a:rPr lang="en-GB" dirty="0">
                <a:solidFill>
                  <a:srgbClr val="FFFFFF"/>
                </a:solidFill>
              </a:rPr>
              <a:t> Exploratory Testing s-au </a:t>
            </a:r>
            <a:r>
              <a:rPr lang="en-GB" dirty="0" err="1">
                <a:solidFill>
                  <a:srgbClr val="FFFFFF"/>
                </a:solidFill>
              </a:rPr>
              <a:t>gasit</a:t>
            </a:r>
            <a:r>
              <a:rPr lang="en-GB" dirty="0">
                <a:solidFill>
                  <a:srgbClr val="FFFFFF"/>
                </a:solidFill>
              </a:rPr>
              <a:t> 2 </a:t>
            </a:r>
            <a:r>
              <a:rPr lang="en-GB" dirty="0" err="1">
                <a:solidFill>
                  <a:srgbClr val="FFFFFF"/>
                </a:solidFill>
              </a:rPr>
              <a:t>defecte</a:t>
            </a:r>
            <a:r>
              <a:rPr lang="en-GB" dirty="0">
                <a:solidFill>
                  <a:srgbClr val="FFFFFF"/>
                </a:solidFill>
              </a:rPr>
              <a:t>:</a:t>
            </a:r>
          </a:p>
          <a:p>
            <a:pPr marL="0" indent="0">
              <a:buNone/>
            </a:pPr>
            <a:endParaRPr lang="en-GB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</a:rPr>
              <a:t>Bug ID NC-7 : pe </a:t>
            </a:r>
            <a:r>
              <a:rPr lang="en-GB" dirty="0" err="1">
                <a:solidFill>
                  <a:srgbClr val="FFFFFF"/>
                </a:solidFill>
              </a:rPr>
              <a:t>pagina</a:t>
            </a:r>
            <a:r>
              <a:rPr lang="en-GB" dirty="0">
                <a:solidFill>
                  <a:srgbClr val="FFFFFF"/>
                </a:solidFill>
              </a:rPr>
              <a:t> de ‘Account’ </a:t>
            </a:r>
            <a:r>
              <a:rPr lang="en-GB" dirty="0" err="1">
                <a:solidFill>
                  <a:srgbClr val="FFFFFF"/>
                </a:solidFill>
              </a:rPr>
              <a:t>butonul</a:t>
            </a:r>
            <a:r>
              <a:rPr lang="en-GB" dirty="0">
                <a:solidFill>
                  <a:srgbClr val="FFFFFF"/>
                </a:solidFill>
              </a:rPr>
              <a:t> de </a:t>
            </a:r>
          </a:p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</a:rPr>
              <a:t>‘Log Out’ se </a:t>
            </a:r>
            <a:r>
              <a:rPr lang="en-GB" dirty="0" err="1">
                <a:solidFill>
                  <a:srgbClr val="FFFFFF"/>
                </a:solidFill>
              </a:rPr>
              <a:t>suprapune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peste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litera</a:t>
            </a:r>
            <a:r>
              <a:rPr lang="en-GB" dirty="0">
                <a:solidFill>
                  <a:srgbClr val="FFFFFF"/>
                </a:solidFill>
              </a:rPr>
              <a:t> ‘t’</a:t>
            </a:r>
          </a:p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</a:rPr>
              <a:t> a </a:t>
            </a:r>
            <a:r>
              <a:rPr lang="en-GB" dirty="0" err="1">
                <a:solidFill>
                  <a:srgbClr val="FFFFFF"/>
                </a:solidFill>
              </a:rPr>
              <a:t>cuvantului</a:t>
            </a:r>
            <a:r>
              <a:rPr lang="en-GB" dirty="0">
                <a:solidFill>
                  <a:srgbClr val="FFFFFF"/>
                </a:solidFill>
              </a:rPr>
              <a:t> ‘Account’ cand </a:t>
            </a:r>
            <a:r>
              <a:rPr lang="en-GB" dirty="0" err="1">
                <a:solidFill>
                  <a:srgbClr val="FFFFFF"/>
                </a:solidFill>
              </a:rPr>
              <a:t>este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folosit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dispozitivul</a:t>
            </a:r>
            <a:r>
              <a:rPr lang="en-GB" dirty="0">
                <a:solidFill>
                  <a:srgbClr val="FFFFFF"/>
                </a:solidFill>
              </a:rPr>
              <a:t> GALAXY FOLD</a:t>
            </a:r>
          </a:p>
        </p:txBody>
      </p:sp>
    </p:spTree>
    <p:extLst>
      <p:ext uri="{BB962C8B-B14F-4D97-AF65-F5344CB8AC3E}">
        <p14:creationId xmlns:p14="http://schemas.microsoft.com/office/powerpoint/2010/main" val="2137849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D9F44-76A4-8655-C318-22938B65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Defecte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6E2C5E-36F0-497D-04B9-3BC00281C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26" y="645106"/>
            <a:ext cx="2471526" cy="558536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91946-6CB7-2603-A3C9-F5B916824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 fontScale="92500" lnSpcReduction="10000"/>
          </a:bodyPr>
          <a:lstStyle/>
          <a:p>
            <a:r>
              <a:rPr lang="en-GB" dirty="0">
                <a:solidFill>
                  <a:srgbClr val="FFFFFF"/>
                </a:solidFill>
              </a:rPr>
              <a:t>Bug ID NC-8: </a:t>
            </a:r>
            <a:r>
              <a:rPr lang="en-GB" dirty="0" err="1">
                <a:solidFill>
                  <a:srgbClr val="FFFFFF"/>
                </a:solidFill>
              </a:rPr>
              <a:t>pagina</a:t>
            </a:r>
            <a:r>
              <a:rPr lang="en-GB" dirty="0">
                <a:solidFill>
                  <a:srgbClr val="FFFFFF"/>
                </a:solidFill>
              </a:rPr>
              <a:t> de ‘Welcome’ nu </a:t>
            </a:r>
            <a:r>
              <a:rPr lang="en-GB" dirty="0" err="1">
                <a:solidFill>
                  <a:srgbClr val="FFFFFF"/>
                </a:solidFill>
              </a:rPr>
              <a:t>este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afisata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complet</a:t>
            </a:r>
            <a:r>
              <a:rPr lang="en-GB" dirty="0">
                <a:solidFill>
                  <a:srgbClr val="FFFFFF"/>
                </a:solidFill>
              </a:rPr>
              <a:t> cand </a:t>
            </a:r>
            <a:r>
              <a:rPr lang="en-GB" dirty="0" err="1">
                <a:solidFill>
                  <a:srgbClr val="FFFFFF"/>
                </a:solidFill>
              </a:rPr>
              <a:t>este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folosit</a:t>
            </a:r>
            <a:r>
              <a:rPr lang="en-GB" dirty="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FFFFFF"/>
                </a:solidFill>
              </a:rPr>
              <a:t>dispozitivul</a:t>
            </a:r>
            <a:r>
              <a:rPr lang="en-GB" dirty="0">
                <a:solidFill>
                  <a:srgbClr val="FFFFFF"/>
                </a:solidFill>
              </a:rPr>
              <a:t> GALAXY FOLD</a:t>
            </a:r>
          </a:p>
          <a:p>
            <a:endParaRPr lang="en-GB" dirty="0">
              <a:solidFill>
                <a:srgbClr val="FFFFFF"/>
              </a:solidFill>
            </a:endParaRPr>
          </a:p>
          <a:p>
            <a:endParaRPr lang="en-GB" dirty="0">
              <a:solidFill>
                <a:srgbClr val="FFFFFF"/>
              </a:solidFill>
            </a:endParaRPr>
          </a:p>
          <a:p>
            <a:endParaRPr lang="en-GB" dirty="0">
              <a:solidFill>
                <a:srgbClr val="FFFFFF"/>
              </a:solidFill>
            </a:endParaRPr>
          </a:p>
          <a:p>
            <a:endParaRPr lang="en-GB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</a:rPr>
              <a:t>  </a:t>
            </a:r>
            <a:r>
              <a:rPr lang="en-GB" dirty="0" err="1">
                <a:solidFill>
                  <a:srgbClr val="FFFFFF"/>
                </a:solidFill>
              </a:rPr>
              <a:t>Pentru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cele</a:t>
            </a:r>
            <a:r>
              <a:rPr lang="en-GB" dirty="0">
                <a:solidFill>
                  <a:srgbClr val="FFFFFF"/>
                </a:solidFill>
              </a:rPr>
              <a:t> 2 </a:t>
            </a:r>
            <a:r>
              <a:rPr lang="en-GB" dirty="0" err="1">
                <a:solidFill>
                  <a:srgbClr val="FFFFFF"/>
                </a:solidFill>
              </a:rPr>
              <a:t>defecte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gasite</a:t>
            </a:r>
            <a:r>
              <a:rPr lang="en-GB" dirty="0">
                <a:solidFill>
                  <a:srgbClr val="FFFFFF"/>
                </a:solidFill>
              </a:rPr>
              <a:t> s-au </a:t>
            </a:r>
            <a:r>
              <a:rPr lang="en-GB" dirty="0" err="1">
                <a:solidFill>
                  <a:srgbClr val="FFFFFF"/>
                </a:solidFill>
              </a:rPr>
              <a:t>intocmit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rapoarte</a:t>
            </a:r>
            <a:r>
              <a:rPr lang="en-GB" dirty="0">
                <a:solidFill>
                  <a:srgbClr val="FFFFFF"/>
                </a:solidFill>
              </a:rPr>
              <a:t> cu </a:t>
            </a:r>
            <a:r>
              <a:rPr lang="en-GB" dirty="0" err="1">
                <a:solidFill>
                  <a:srgbClr val="FFFFFF"/>
                </a:solidFill>
              </a:rPr>
              <a:t>ajutorul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instrumentului</a:t>
            </a:r>
            <a:r>
              <a:rPr lang="en-GB" dirty="0">
                <a:solidFill>
                  <a:srgbClr val="FFFFFF"/>
                </a:solidFill>
              </a:rPr>
              <a:t> JIRA, </a:t>
            </a:r>
            <a:r>
              <a:rPr lang="en-GB" dirty="0" err="1">
                <a:solidFill>
                  <a:srgbClr val="FFFFFF"/>
                </a:solidFill>
              </a:rPr>
              <a:t>unde</a:t>
            </a:r>
            <a:r>
              <a:rPr lang="en-GB" dirty="0">
                <a:solidFill>
                  <a:srgbClr val="FFFFFF"/>
                </a:solidFill>
              </a:rPr>
              <a:t> s-au descries </a:t>
            </a:r>
            <a:r>
              <a:rPr lang="en-GB" dirty="0" err="1">
                <a:solidFill>
                  <a:srgbClr val="FFFFFF"/>
                </a:solidFill>
              </a:rPr>
              <a:t>defectele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si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pasii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executati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pentru</a:t>
            </a:r>
            <a:r>
              <a:rPr lang="en-GB" dirty="0">
                <a:solidFill>
                  <a:srgbClr val="FFFFFF"/>
                </a:solidFill>
              </a:rPr>
              <a:t> a le </a:t>
            </a:r>
            <a:r>
              <a:rPr lang="en-GB" dirty="0" err="1">
                <a:solidFill>
                  <a:srgbClr val="FFFFFF"/>
                </a:solidFill>
              </a:rPr>
              <a:t>gasi</a:t>
            </a:r>
            <a:r>
              <a:rPr lang="en-GB" dirty="0">
                <a:solidFill>
                  <a:srgbClr val="FFFFFF"/>
                </a:solidFill>
              </a:rPr>
              <a:t>. </a:t>
            </a:r>
            <a:r>
              <a:rPr lang="en-GB" dirty="0" err="1">
                <a:solidFill>
                  <a:srgbClr val="FFFFFF"/>
                </a:solidFill>
              </a:rPr>
              <a:t>Dupa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crearea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rapoartelor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acestea</a:t>
            </a:r>
            <a:r>
              <a:rPr lang="en-GB" dirty="0">
                <a:solidFill>
                  <a:srgbClr val="FFFFFF"/>
                </a:solidFill>
              </a:rPr>
              <a:t> au </a:t>
            </a:r>
            <a:r>
              <a:rPr lang="en-GB" dirty="0" err="1">
                <a:solidFill>
                  <a:srgbClr val="FFFFFF"/>
                </a:solidFill>
              </a:rPr>
              <a:t>fost</a:t>
            </a:r>
            <a:r>
              <a:rPr lang="en-GB" dirty="0">
                <a:solidFill>
                  <a:srgbClr val="FFFFFF"/>
                </a:solidFill>
              </a:rPr>
              <a:t>  </a:t>
            </a:r>
            <a:r>
              <a:rPr lang="en-GB" dirty="0" err="1">
                <a:solidFill>
                  <a:srgbClr val="FFFFFF"/>
                </a:solidFill>
              </a:rPr>
              <a:t>trimise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echipei</a:t>
            </a:r>
            <a:r>
              <a:rPr lang="en-GB" dirty="0">
                <a:solidFill>
                  <a:srgbClr val="FFFFFF"/>
                </a:solidFill>
              </a:rPr>
              <a:t> de </a:t>
            </a:r>
            <a:r>
              <a:rPr lang="en-GB" dirty="0" err="1">
                <a:solidFill>
                  <a:srgbClr val="FFFFFF"/>
                </a:solidFill>
              </a:rPr>
              <a:t>dezvoltare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pentru</a:t>
            </a:r>
            <a:r>
              <a:rPr lang="en-GB" dirty="0">
                <a:solidFill>
                  <a:srgbClr val="FFFFFF"/>
                </a:solidFill>
              </a:rPr>
              <a:t> a fi </a:t>
            </a:r>
            <a:r>
              <a:rPr lang="en-GB" dirty="0" err="1">
                <a:solidFill>
                  <a:srgbClr val="FFFFFF"/>
                </a:solidFill>
              </a:rPr>
              <a:t>rezolvate</a:t>
            </a:r>
            <a:r>
              <a:rPr lang="en-GB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910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1685</TotalTime>
  <Words>515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Nectar.com</vt:lpstr>
      <vt:lpstr>Ce este nectar.com</vt:lpstr>
      <vt:lpstr>Obiectivele proiectului  </vt:lpstr>
      <vt:lpstr>Metodologia AGILE</vt:lpstr>
      <vt:lpstr>Procesul de testare</vt:lpstr>
      <vt:lpstr>PowerPoint Presentation</vt:lpstr>
      <vt:lpstr>Procesul de testare</vt:lpstr>
      <vt:lpstr>Defecte</vt:lpstr>
      <vt:lpstr>Defecte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Nectar.com</dc:title>
  <dc:creator>alex pocovnicu</dc:creator>
  <cp:lastModifiedBy>alex pocovnicu</cp:lastModifiedBy>
  <cp:revision>2</cp:revision>
  <dcterms:created xsi:type="dcterms:W3CDTF">2023-01-29T14:37:46Z</dcterms:created>
  <dcterms:modified xsi:type="dcterms:W3CDTF">2023-01-30T18:42:58Z</dcterms:modified>
</cp:coreProperties>
</file>