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26"/>
    <a:srgbClr val="5E14CA"/>
    <a:srgbClr val="121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A7434-4652-637E-5782-A6A7A052A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00B21A-E131-3175-7696-B9D5B969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9FA41-1429-E082-4A9E-E9DF6B9B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7EC59F-C89E-EE5A-6636-CBB05B33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BD9F1-CED5-B41E-76DC-A62B8983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1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2A49C-0B37-0724-76DB-6C9FB12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B7F7AA-BFB9-3D81-9C07-0C75533C0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3B09D-883E-3B15-BCF9-A3DC17DD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8CE38-7532-4B06-F4AD-BF0402D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9458B-CFE7-5D81-239C-2C27B8CB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10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FA986E-641F-1730-4F80-C8209ACD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68527A-707F-6D3A-080C-5AE317D06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1293A-9F2A-B42F-1A1E-F3D59B47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3D777-7BA6-C254-42EC-2676DFC2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F2242-AB22-78C8-5CED-84A5FB5D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50B81-5E46-AE45-F2F0-0884B42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EBDF8-5C08-C109-635D-0CDEE807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18635-C6F9-3FD9-2BB3-1124018B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996BF-8597-B015-F43A-F3D6D8E7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FC753-BBE8-E78D-A63B-E74B9EE6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67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CEC8-496B-327F-7D41-C8478BA7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89035-CAA7-802F-F718-D978713C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3378D-1CE2-BE92-9D36-F2E5BFAA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B71DD-2745-F381-E43E-E7E27504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5BEF5-15C1-FD80-E464-C50BE1AE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D5C88-673F-7968-F7C3-961EAFD6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1D2DF-E10C-8350-551F-4F2B1D60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BB9C0B-870A-C337-8DD8-906F38A4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3E8E3-53C4-4527-FD57-42F8FD20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33D91-91BD-445E-1D8D-295AD94D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38FE1A-D9E7-E06D-4278-E5096F2A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6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5C933-84BF-3AD2-349D-A8F99BFC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8FFE74-3D4B-23C6-15BB-FA19BAEAE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2A21E-274A-A649-785A-569070EC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8B613E-B17A-3FF8-0687-57583D5EB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0DE49B-0DCB-D1FF-2B9E-A68068AA8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B1FB72-A279-39A5-E2BC-43CBC0B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DEB669-9F88-EDC6-39B2-CCC53056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2A3496-F3CE-3209-E684-F977F52D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57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5354E-0C5C-48C9-70D4-2C439794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AD336A-B76A-B583-C6DE-1E17619B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267FC8-F110-F23A-4700-668DEEA1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7FBCE2-4A7B-A6BF-B2FD-9AF7F6C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0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55824E-4BF2-5146-0AE3-3E8115C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C892A6-5301-6197-A2E9-F9365DFC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7F3C8B-551D-B317-B3C8-68AB604B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6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7905C-D5E1-A441-BE92-6395ECBC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EA2D8-064C-0707-C517-40A7EDB2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50A214-287B-4A66-13D6-757ACC80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A34377-6459-499C-847E-6F62C35E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FEC705-6694-E614-F84C-C19EE71B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F8F75E-EE41-7209-9168-46B5FF9E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98218-F5EF-1032-5280-871259B9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2229F1-2449-43A7-9F93-BF0EEAF77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75CBB-7A1D-3996-722F-A3821ECD2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CB06F-FC51-CC87-202F-8013CE60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9AE36F-FD94-0AEA-C84B-14E9FDC7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7EF6B0-57F7-F626-5D8F-6EE11217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7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3C9D2B-BD61-3943-6471-D1013BE9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6C6CE-2604-351E-CF4C-AF695FC6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19F74-3228-039E-FA0D-1ECA788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EE98-4AA2-4219-96DD-E814798AEDDD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D4560-7F21-BC53-DFEC-B071E44D4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B2D15-6E0A-F310-0B4B-82EB5BE4B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62E0-0E05-462F-BB6F-D09451B39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8A56E-4D19-8E70-0360-2D6E1C58D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B4A0A-C908-E5D5-100E-69547CAAF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0A26C7-2CBB-53DC-286F-059E8B84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96" y="1352915"/>
            <a:ext cx="5249008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CBA8C-C244-DBE8-BB37-7FAC8AEF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Comfortaa" pitchFamily="2" charset="0"/>
              </a:rPr>
              <a:t>FUTURAS MEJORAS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6FDFA-34FD-8567-983C-CE2280DC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Comfortaa" pitchFamily="2" charset="0"/>
              </a:rPr>
              <a:t>SISTEMA DE MENSAJERÍA</a:t>
            </a:r>
          </a:p>
          <a:p>
            <a:endParaRPr lang="es-ES" dirty="0">
              <a:solidFill>
                <a:schemeClr val="bg1"/>
              </a:solidFill>
              <a:latin typeface="Comfortaa" pitchFamily="2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mfortaa" pitchFamily="2" charset="0"/>
              </a:rPr>
              <a:t>MIGRACIÓN A TAILWIND</a:t>
            </a:r>
          </a:p>
          <a:p>
            <a:endParaRPr lang="es-ES" dirty="0">
              <a:solidFill>
                <a:schemeClr val="bg1"/>
              </a:solidFill>
              <a:latin typeface="Comfortaa" pitchFamily="2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mfortaa" pitchFamily="2" charset="0"/>
              </a:rPr>
              <a:t>CAMBIOS EN LA INTERFAZ</a:t>
            </a:r>
          </a:p>
        </p:txBody>
      </p:sp>
    </p:spTree>
    <p:extLst>
      <p:ext uri="{BB962C8B-B14F-4D97-AF65-F5344CB8AC3E}">
        <p14:creationId xmlns:p14="http://schemas.microsoft.com/office/powerpoint/2010/main" val="26021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D9745-3D26-EA80-590A-501A1273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2"/>
                </a:solidFill>
                <a:latin typeface="Comfortaa" pitchFamily="2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91D99-05CA-48A5-EFA9-D9AE1EFA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3713584" cy="2074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 Single Page </a:t>
            </a:r>
            <a:r>
              <a:rPr lang="es-ES" dirty="0" err="1">
                <a:solidFill>
                  <a:schemeClr val="bg1"/>
                </a:solidFill>
              </a:rPr>
              <a:t>Application</a:t>
            </a:r>
            <a:r>
              <a:rPr lang="es-ES" dirty="0">
                <a:solidFill>
                  <a:schemeClr val="bg1"/>
                </a:solidFill>
              </a:rPr>
              <a:t> (SPA)</a:t>
            </a:r>
          </a:p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4DCA99-12F2-59BF-E7E3-1E0D1C57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18" y="1690688"/>
            <a:ext cx="6155257" cy="39295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C049B4-7A41-BD84-2D3B-1B51E7E7D901}"/>
              </a:ext>
            </a:extLst>
          </p:cNvPr>
          <p:cNvSpPr txBox="1"/>
          <p:nvPr/>
        </p:nvSpPr>
        <p:spPr>
          <a:xfrm>
            <a:off x="-41988" y="3655446"/>
            <a:ext cx="379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Comfortaa" pitchFamily="2" charset="0"/>
              </a:rPr>
              <a:t>Basada en comunidades</a:t>
            </a:r>
          </a:p>
        </p:txBody>
      </p:sp>
      <p:pic>
        <p:nvPicPr>
          <p:cNvPr id="1030" name="Picture 6" descr="Reddit Logo - PNG y Vector">
            <a:extLst>
              <a:ext uri="{FF2B5EF4-FFF2-40B4-BE49-F238E27FC236}">
                <a16:creationId xmlns:a16="http://schemas.microsoft.com/office/drawing/2014/main" id="{F29358E4-A192-0729-3906-06D42845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" y="5155345"/>
            <a:ext cx="1187625" cy="11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152D9B9-790A-9529-1F46-81481FAD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94" y="5219020"/>
            <a:ext cx="4057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43FE-B48B-7FE2-379A-B445740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2"/>
                </a:solidFill>
                <a:latin typeface="Comfortaa" pitchFamily="2" charset="0"/>
              </a:rPr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814953-4EF5-E0AB-B67A-6A1009E3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4400" b="1" dirty="0">
                <a:solidFill>
                  <a:schemeClr val="bg1"/>
                </a:solidFill>
                <a:latin typeface="Comfortaa" pitchFamily="2" charset="0"/>
              </a:rPr>
              <a:t>CREA UNA COMUNIDAD</a:t>
            </a:r>
          </a:p>
          <a:p>
            <a:pPr marL="0" indent="0">
              <a:buNone/>
            </a:pPr>
            <a:endParaRPr lang="es-ES" sz="4400" b="1" dirty="0">
              <a:solidFill>
                <a:schemeClr val="bg1"/>
              </a:solidFill>
              <a:latin typeface="Comfortaa" pitchFamily="2" charset="0"/>
            </a:endParaRPr>
          </a:p>
          <a:p>
            <a:pPr marL="0" indent="0" algn="r">
              <a:buNone/>
            </a:pPr>
            <a:r>
              <a:rPr lang="es-ES" sz="4400" b="1" dirty="0">
                <a:solidFill>
                  <a:schemeClr val="bg1"/>
                </a:solidFill>
                <a:latin typeface="Comfortaa" pitchFamily="2" charset="0"/>
              </a:rPr>
              <a:t>COMPARTE IDEAS</a:t>
            </a:r>
          </a:p>
          <a:p>
            <a:pPr marL="0" indent="0" algn="r">
              <a:buNone/>
            </a:pPr>
            <a:endParaRPr lang="es-ES" sz="4400" b="1" dirty="0">
              <a:solidFill>
                <a:schemeClr val="bg1"/>
              </a:solidFill>
              <a:latin typeface="Comfortaa" pitchFamily="2" charset="0"/>
            </a:endParaRPr>
          </a:p>
          <a:p>
            <a:pPr marL="0" indent="0" algn="ctr">
              <a:buNone/>
            </a:pPr>
            <a:r>
              <a:rPr lang="es-ES" sz="4400" b="1" dirty="0">
                <a:solidFill>
                  <a:schemeClr val="bg1"/>
                </a:solidFill>
                <a:latin typeface="Comfortaa" pitchFamily="2" charset="0"/>
              </a:rPr>
              <a:t>DESCUBRE NUEVOS HORIZONTES</a:t>
            </a:r>
          </a:p>
        </p:txBody>
      </p:sp>
    </p:spTree>
    <p:extLst>
      <p:ext uri="{BB962C8B-B14F-4D97-AF65-F5344CB8AC3E}">
        <p14:creationId xmlns:p14="http://schemas.microsoft.com/office/powerpoint/2010/main" val="287352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3F3CA-9234-20BC-ABCC-FC1DAEDA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2"/>
                </a:solidFill>
                <a:latin typeface="Comfortaa" pitchFamily="2" charset="0"/>
              </a:rPr>
              <a:t>TECNOLOGÍAS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FA0D13-C42D-3564-79BA-E51B72C5C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45" y="1690688"/>
            <a:ext cx="2592063" cy="25920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FE0524-20B3-E1F0-98AA-D310CCA7B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91" y="1915156"/>
            <a:ext cx="2143125" cy="2143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0E2318-B27A-FA0A-261E-94057AA2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2" y="3859665"/>
            <a:ext cx="1038907" cy="10389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7C9B7A-DDE6-759B-7AD3-867A9D15D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3" y="4898572"/>
            <a:ext cx="1038907" cy="10389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B6629A-9B95-C655-0F1D-6130103A2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34" y="1916128"/>
            <a:ext cx="2699113" cy="214215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35B5BC0-3037-8B83-6CFA-BB68AC7C2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06" y="4188663"/>
            <a:ext cx="1229362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0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E3ACE-88D9-BD4D-46A8-35C5C7C5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2"/>
                </a:solidFill>
                <a:latin typeface="Comfortaa" pitchFamily="2" charset="0"/>
              </a:rPr>
              <a:t>ENTIDADES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BCAE1-B001-A590-CF23-DAD6BAC1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chemeClr val="bg1"/>
                </a:solidFill>
                <a:latin typeface="Comfortaa" pitchFamily="2" charset="0"/>
              </a:rPr>
              <a:t>USUARIOS</a:t>
            </a:r>
          </a:p>
          <a:p>
            <a:r>
              <a:rPr lang="es-ES" sz="3200" dirty="0">
                <a:solidFill>
                  <a:schemeClr val="bg1"/>
                </a:solidFill>
                <a:latin typeface="Comfortaa" pitchFamily="2" charset="0"/>
              </a:rPr>
              <a:t>PUBLICACIONES</a:t>
            </a:r>
          </a:p>
          <a:p>
            <a:r>
              <a:rPr lang="es-ES" sz="3200" dirty="0">
                <a:solidFill>
                  <a:schemeClr val="bg1"/>
                </a:solidFill>
                <a:latin typeface="Comfortaa" pitchFamily="2" charset="0"/>
              </a:rPr>
              <a:t>COMUNIDADES</a:t>
            </a:r>
          </a:p>
          <a:p>
            <a:r>
              <a:rPr lang="es-ES" sz="3200" dirty="0">
                <a:solidFill>
                  <a:schemeClr val="bg1"/>
                </a:solidFill>
                <a:latin typeface="Comfortaa" pitchFamily="2" charset="0"/>
              </a:rPr>
              <a:t>LIKES</a:t>
            </a:r>
          </a:p>
          <a:p>
            <a:r>
              <a:rPr lang="es-ES" sz="3200" dirty="0">
                <a:solidFill>
                  <a:schemeClr val="bg1"/>
                </a:solidFill>
                <a:latin typeface="Comfortaa" pitchFamily="2" charset="0"/>
              </a:rPr>
              <a:t>COMENTARIOS</a:t>
            </a:r>
          </a:p>
          <a:p>
            <a:r>
              <a:rPr lang="es-ES" sz="3200" dirty="0">
                <a:solidFill>
                  <a:schemeClr val="bg1"/>
                </a:solidFill>
                <a:latin typeface="Comfortaa" pitchFamily="2" charset="0"/>
              </a:rPr>
              <a:t>RESPUESTAS</a:t>
            </a:r>
          </a:p>
          <a:p>
            <a:r>
              <a:rPr lang="es-ES" sz="3200" dirty="0">
                <a:solidFill>
                  <a:schemeClr val="bg1"/>
                </a:solidFill>
                <a:latin typeface="Comfortaa" pitchFamily="2" charset="0"/>
              </a:rPr>
              <a:t>VISTO</a:t>
            </a:r>
          </a:p>
          <a:p>
            <a:r>
              <a:rPr lang="es-ES" sz="3200" dirty="0">
                <a:solidFill>
                  <a:schemeClr val="bg1"/>
                </a:solidFill>
                <a:latin typeface="Comfortaa" pitchFamily="2" charset="0"/>
              </a:rPr>
              <a:t>SUSCRIPCIONES</a:t>
            </a:r>
          </a:p>
        </p:txBody>
      </p:sp>
    </p:spTree>
    <p:extLst>
      <p:ext uri="{BB962C8B-B14F-4D97-AF65-F5344CB8AC3E}">
        <p14:creationId xmlns:p14="http://schemas.microsoft.com/office/powerpoint/2010/main" val="130310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0791D-02D7-792E-641B-0D9A132F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s-ES" b="1" dirty="0">
              <a:solidFill>
                <a:schemeClr val="accent2"/>
              </a:solidFill>
              <a:latin typeface="Comfortaa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778340-BEB5-E80C-7BDA-D5631D16CEC0}"/>
              </a:ext>
            </a:extLst>
          </p:cNvPr>
          <p:cNvSpPr/>
          <p:nvPr/>
        </p:nvSpPr>
        <p:spPr>
          <a:xfrm>
            <a:off x="5368212" y="1690688"/>
            <a:ext cx="1231642" cy="5766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328E591-683A-1D33-60F5-DF1C631C989E}"/>
              </a:ext>
            </a:extLst>
          </p:cNvPr>
          <p:cNvSpPr/>
          <p:nvPr/>
        </p:nvSpPr>
        <p:spPr>
          <a:xfrm>
            <a:off x="1976532" y="3428999"/>
            <a:ext cx="1749491" cy="5766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PUBLICACIONES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2200CA2-6085-9384-DC92-B43D694D2A8A}"/>
              </a:ext>
            </a:extLst>
          </p:cNvPr>
          <p:cNvSpPr/>
          <p:nvPr/>
        </p:nvSpPr>
        <p:spPr>
          <a:xfrm>
            <a:off x="8242043" y="3428998"/>
            <a:ext cx="1749491" cy="5766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COMUNIDADES</a:t>
            </a:r>
          </a:p>
        </p:txBody>
      </p:sp>
      <p:sp>
        <p:nvSpPr>
          <p:cNvPr id="18" name="Rombo 17">
            <a:extLst>
              <a:ext uri="{FF2B5EF4-FFF2-40B4-BE49-F238E27FC236}">
                <a16:creationId xmlns:a16="http://schemas.microsoft.com/office/drawing/2014/main" id="{52E03869-6EB6-A69C-37FC-0A153C10CA77}"/>
              </a:ext>
            </a:extLst>
          </p:cNvPr>
          <p:cNvSpPr/>
          <p:nvPr/>
        </p:nvSpPr>
        <p:spPr>
          <a:xfrm>
            <a:off x="4467808" y="2912095"/>
            <a:ext cx="3032449" cy="1610456"/>
          </a:xfrm>
          <a:prstGeom prst="diamond">
            <a:avLst/>
          </a:prstGeom>
          <a:solidFill>
            <a:srgbClr val="5E14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PUBLICACION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8C377EF-3C53-AE6C-067B-A4C7B68272E6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5984033" y="2267339"/>
            <a:ext cx="0" cy="64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D7324A8-11D7-F594-AD35-9BB0C7868EC9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7500257" y="3717323"/>
            <a:ext cx="741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95D14E-E8F5-46AA-7D5F-F17DDFACAB6D}"/>
              </a:ext>
            </a:extLst>
          </p:cNvPr>
          <p:cNvCxnSpPr>
            <a:stCxn id="18" idx="1"/>
            <a:endCxn id="6" idx="3"/>
          </p:cNvCxnSpPr>
          <p:nvPr/>
        </p:nvCxnSpPr>
        <p:spPr>
          <a:xfrm flipH="1">
            <a:off x="3726023" y="3717323"/>
            <a:ext cx="74178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78796C2-FDB9-3A79-30F1-F2087F29DA43}"/>
              </a:ext>
            </a:extLst>
          </p:cNvPr>
          <p:cNvSpPr txBox="1"/>
          <p:nvPr/>
        </p:nvSpPr>
        <p:spPr>
          <a:xfrm>
            <a:off x="3930042" y="3125850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555BC10-945C-4602-9ED0-27DA392B6D31}"/>
              </a:ext>
            </a:extLst>
          </p:cNvPr>
          <p:cNvSpPr txBox="1"/>
          <p:nvPr/>
        </p:nvSpPr>
        <p:spPr>
          <a:xfrm>
            <a:off x="6599854" y="2442441"/>
            <a:ext cx="422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9DC0DC-5173-54FB-64C0-DDC15FE0BA77}"/>
              </a:ext>
            </a:extLst>
          </p:cNvPr>
          <p:cNvSpPr txBox="1"/>
          <p:nvPr/>
        </p:nvSpPr>
        <p:spPr>
          <a:xfrm>
            <a:off x="7720307" y="3203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516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F655-AD4E-4A7D-D9B6-E96A57DE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0527AB-7989-1AF6-DE98-872A8E526A8C}"/>
              </a:ext>
            </a:extLst>
          </p:cNvPr>
          <p:cNvSpPr/>
          <p:nvPr/>
        </p:nvSpPr>
        <p:spPr>
          <a:xfrm>
            <a:off x="1722274" y="3090763"/>
            <a:ext cx="1990526" cy="12531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LIKES</a:t>
            </a:r>
          </a:p>
          <a:p>
            <a:pPr algn="ctr"/>
            <a:r>
              <a:rPr lang="es-ES" dirty="0"/>
              <a:t>COMENTARIOS</a:t>
            </a:r>
          </a:p>
          <a:p>
            <a:pPr algn="ctr"/>
            <a:r>
              <a:rPr lang="es-ES" dirty="0"/>
              <a:t>VISTO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0F975C-43EC-17D4-555D-58FEFCC168EC}"/>
              </a:ext>
            </a:extLst>
          </p:cNvPr>
          <p:cNvSpPr/>
          <p:nvPr/>
        </p:nvSpPr>
        <p:spPr>
          <a:xfrm>
            <a:off x="8242043" y="3428998"/>
            <a:ext cx="1749491" cy="5766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PUBLICACION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CC26833D-D329-F656-A189-7E7D94D541BE}"/>
              </a:ext>
            </a:extLst>
          </p:cNvPr>
          <p:cNvSpPr/>
          <p:nvPr/>
        </p:nvSpPr>
        <p:spPr>
          <a:xfrm>
            <a:off x="4467808" y="2912095"/>
            <a:ext cx="3032449" cy="1610456"/>
          </a:xfrm>
          <a:prstGeom prst="diamond">
            <a:avLst/>
          </a:prstGeom>
          <a:solidFill>
            <a:srgbClr val="5E14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INTERACCIÓN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5985EEF-C5C0-854A-6C76-DBAA97C10053}"/>
              </a:ext>
            </a:extLst>
          </p:cNvPr>
          <p:cNvCxnSpPr>
            <a:endCxn id="14" idx="0"/>
          </p:cNvCxnSpPr>
          <p:nvPr/>
        </p:nvCxnSpPr>
        <p:spPr>
          <a:xfrm>
            <a:off x="5984033" y="2267339"/>
            <a:ext cx="0" cy="64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7EED88F-B659-1101-E5C4-855D5FDC8A86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7500257" y="3717323"/>
            <a:ext cx="741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8910B0-44DA-7241-D90C-E86DDB829DE4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3712800" y="3717323"/>
            <a:ext cx="755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contenido 20">
            <a:extLst>
              <a:ext uri="{FF2B5EF4-FFF2-40B4-BE49-F238E27FC236}">
                <a16:creationId xmlns:a16="http://schemas.microsoft.com/office/drawing/2014/main" id="{FABF787E-A00D-2649-36DE-FC6CB618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275" y="1851160"/>
            <a:ext cx="2427513" cy="64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s-ES" dirty="0"/>
              <a:t>USUARIOS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23EE564-B5FE-ABE6-A90B-A98505F00CDD}"/>
              </a:ext>
            </a:extLst>
          </p:cNvPr>
          <p:cNvSpPr txBox="1"/>
          <p:nvPr/>
        </p:nvSpPr>
        <p:spPr>
          <a:xfrm>
            <a:off x="6422578" y="254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B705ACA-DF21-220E-019E-F2A20AF39B4F}"/>
              </a:ext>
            </a:extLst>
          </p:cNvPr>
          <p:cNvSpPr txBox="1"/>
          <p:nvPr/>
        </p:nvSpPr>
        <p:spPr>
          <a:xfrm>
            <a:off x="4096915" y="3019163"/>
            <a:ext cx="27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6DD9B7D-A621-063F-C6C0-5BC8153914F8}"/>
              </a:ext>
            </a:extLst>
          </p:cNvPr>
          <p:cNvSpPr txBox="1"/>
          <p:nvPr/>
        </p:nvSpPr>
        <p:spPr>
          <a:xfrm>
            <a:off x="7599396" y="3182449"/>
            <a:ext cx="543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533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F655-AD4E-4A7D-D9B6-E96A57DE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0527AB-7989-1AF6-DE98-872A8E526A8C}"/>
              </a:ext>
            </a:extLst>
          </p:cNvPr>
          <p:cNvSpPr/>
          <p:nvPr/>
        </p:nvSpPr>
        <p:spPr>
          <a:xfrm>
            <a:off x="1722274" y="3090763"/>
            <a:ext cx="1990526" cy="12531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SUSCRIPCION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0F975C-43EC-17D4-555D-58FEFCC168EC}"/>
              </a:ext>
            </a:extLst>
          </p:cNvPr>
          <p:cNvSpPr/>
          <p:nvPr/>
        </p:nvSpPr>
        <p:spPr>
          <a:xfrm>
            <a:off x="8242043" y="3428998"/>
            <a:ext cx="1749491" cy="5766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COMUNIDADES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CC26833D-D329-F656-A189-7E7D94D541BE}"/>
              </a:ext>
            </a:extLst>
          </p:cNvPr>
          <p:cNvSpPr/>
          <p:nvPr/>
        </p:nvSpPr>
        <p:spPr>
          <a:xfrm>
            <a:off x="4467808" y="2912095"/>
            <a:ext cx="3032449" cy="1610456"/>
          </a:xfrm>
          <a:prstGeom prst="diamond">
            <a:avLst/>
          </a:prstGeom>
          <a:solidFill>
            <a:srgbClr val="5E14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INTERACCIÓN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5985EEF-C5C0-854A-6C76-DBAA97C10053}"/>
              </a:ext>
            </a:extLst>
          </p:cNvPr>
          <p:cNvCxnSpPr>
            <a:endCxn id="14" idx="0"/>
          </p:cNvCxnSpPr>
          <p:nvPr/>
        </p:nvCxnSpPr>
        <p:spPr>
          <a:xfrm>
            <a:off x="5984033" y="2267339"/>
            <a:ext cx="0" cy="64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7EED88F-B659-1101-E5C4-855D5FDC8A86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7500257" y="3717323"/>
            <a:ext cx="7417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8910B0-44DA-7241-D90C-E86DDB829DE4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3712800" y="3717323"/>
            <a:ext cx="755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contenido 20">
            <a:extLst>
              <a:ext uri="{FF2B5EF4-FFF2-40B4-BE49-F238E27FC236}">
                <a16:creationId xmlns:a16="http://schemas.microsoft.com/office/drawing/2014/main" id="{FABF787E-A00D-2649-36DE-FC6CB618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275" y="1851160"/>
            <a:ext cx="2427513" cy="64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s-ES" dirty="0"/>
              <a:t>USUARIOS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23EE564-B5FE-ABE6-A90B-A98505F00CDD}"/>
              </a:ext>
            </a:extLst>
          </p:cNvPr>
          <p:cNvSpPr txBox="1"/>
          <p:nvPr/>
        </p:nvSpPr>
        <p:spPr>
          <a:xfrm>
            <a:off x="6422578" y="254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B705ACA-DF21-220E-019E-F2A20AF39B4F}"/>
              </a:ext>
            </a:extLst>
          </p:cNvPr>
          <p:cNvSpPr txBox="1"/>
          <p:nvPr/>
        </p:nvSpPr>
        <p:spPr>
          <a:xfrm>
            <a:off x="4096915" y="3019163"/>
            <a:ext cx="27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6DD9B7D-A621-063F-C6C0-5BC8153914F8}"/>
              </a:ext>
            </a:extLst>
          </p:cNvPr>
          <p:cNvSpPr txBox="1"/>
          <p:nvPr/>
        </p:nvSpPr>
        <p:spPr>
          <a:xfrm>
            <a:off x="7599396" y="3182449"/>
            <a:ext cx="543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734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4730A-0081-84F9-09FE-AED63746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2"/>
                </a:solidFill>
                <a:latin typeface="Comfortaa" pitchFamily="2" charset="0"/>
              </a:rPr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90C62-3D88-399A-4CC4-8599F573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Comfortaa" pitchFamily="2" charset="0"/>
              </a:rPr>
              <a:t>EXCESO DE TECNOLOGÍAS</a:t>
            </a:r>
          </a:p>
          <a:p>
            <a:endParaRPr lang="es-ES" dirty="0">
              <a:solidFill>
                <a:schemeClr val="bg1"/>
              </a:solidFill>
              <a:latin typeface="Comfortaa" pitchFamily="2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mfortaa" pitchFamily="2" charset="0"/>
              </a:rPr>
              <a:t>SPRING DATA JPA</a:t>
            </a:r>
          </a:p>
          <a:p>
            <a:endParaRPr lang="es-ES" dirty="0">
              <a:solidFill>
                <a:schemeClr val="bg1"/>
              </a:solidFill>
              <a:latin typeface="Comfortaa" pitchFamily="2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mfortaa" pitchFamily="2" charset="0"/>
              </a:rPr>
              <a:t>MODULARIZACIÓN CSS</a:t>
            </a:r>
          </a:p>
        </p:txBody>
      </p:sp>
    </p:spTree>
    <p:extLst>
      <p:ext uri="{BB962C8B-B14F-4D97-AF65-F5344CB8AC3E}">
        <p14:creationId xmlns:p14="http://schemas.microsoft.com/office/powerpoint/2010/main" val="620705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74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Comfortaa</vt:lpstr>
      <vt:lpstr>Tema de Office</vt:lpstr>
      <vt:lpstr>Presentación de PowerPoint</vt:lpstr>
      <vt:lpstr>INTRODUCCIÓN</vt:lpstr>
      <vt:lpstr>FUNCIONAMIENTO</vt:lpstr>
      <vt:lpstr>TECNOLOGÍAS</vt:lpstr>
      <vt:lpstr>ENTIDADES</vt:lpstr>
      <vt:lpstr>Presentación de PowerPoint</vt:lpstr>
      <vt:lpstr>Presentación de PowerPoint</vt:lpstr>
      <vt:lpstr>Presentación de PowerPoint</vt:lpstr>
      <vt:lpstr>DIFICULTADES</vt:lpstr>
      <vt:lpstr>FUTURAS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Stan</dc:creator>
  <cp:lastModifiedBy>Alex Stan</cp:lastModifiedBy>
  <cp:revision>2</cp:revision>
  <dcterms:created xsi:type="dcterms:W3CDTF">2023-06-20T21:15:37Z</dcterms:created>
  <dcterms:modified xsi:type="dcterms:W3CDTF">2023-06-20T22:17:25Z</dcterms:modified>
</cp:coreProperties>
</file>