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946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951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93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461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75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33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50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98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54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411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625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20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42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09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31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63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FC1C-2396-4E0B-8BA1-A146ECC997E4}" type="datetimeFigureOut">
              <a:rPr lang="ro-RO" smtClean="0"/>
              <a:t>22.03.2019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81124-5956-44BB-B04C-C879327E81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61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68842" y="1"/>
            <a:ext cx="8341431" cy="19753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3">
            <a:noAutofit/>
          </a:bodyPr>
          <a:lstStyle/>
          <a:p>
            <a:pPr lvl="0"/>
            <a:r>
              <a:rPr lang="ro-RO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 MATERIALĂ</a:t>
            </a:r>
            <a:r>
              <a:rPr lang="ro-R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o-RO" sz="1600" b="1" dirty="0">
                <a:latin typeface="Arial" panose="020B0604020202020204" pitchFamily="34" charset="0"/>
                <a:cs typeface="Arial" panose="020B0604020202020204" pitchFamily="34" charset="0"/>
              </a:rPr>
              <a:t>LABORATOARE </a:t>
            </a:r>
            <a:r>
              <a:rPr lang="ro-R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INFORMATICĂ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latin typeface="Arial" panose="020B0604020202020204" pitchFamily="34" charset="0"/>
                <a:cs typeface="Arial" panose="020B0604020202020204" pitchFamily="34" charset="0"/>
              </a:rPr>
              <a:t>1 LABORATOR FIZICĂ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latin typeface="Arial" panose="020B0604020202020204" pitchFamily="34" charset="0"/>
                <a:cs typeface="Arial" panose="020B0604020202020204" pitchFamily="34" charset="0"/>
              </a:rPr>
              <a:t>1 LABORATOR CHIMIE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latin typeface="Arial" panose="020B0604020202020204" pitchFamily="34" charset="0"/>
                <a:cs typeface="Arial" panose="020B0604020202020204" pitchFamily="34" charset="0"/>
              </a:rPr>
              <a:t>1 LABORATOR </a:t>
            </a:r>
            <a:r>
              <a:rPr lang="ro-R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LEGISLAȚIE </a:t>
            </a:r>
            <a:r>
              <a:rPr lang="ro-RO" sz="1600" b="1" dirty="0">
                <a:latin typeface="Arial" panose="020B0604020202020204" pitchFamily="34" charset="0"/>
                <a:cs typeface="Arial" panose="020B0604020202020204" pitchFamily="34" charset="0"/>
              </a:rPr>
              <a:t>RUTIERĂ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LABORATOARE BIOLOGIE</a:t>
            </a:r>
            <a: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CABINETE GEOGRAFIE</a:t>
            </a:r>
            <a: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CABINET ISTORIE</a:t>
            </a:r>
            <a: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SĂLI SPORT</a:t>
            </a:r>
            <a: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LABORATOARE TEHNOLOGICE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ATELIERE MECANICE</a:t>
            </a:r>
            <a: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SĂLI CLASĂ</a:t>
            </a:r>
            <a: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</a:t>
            </a:r>
            <a: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CANTINĂ</a:t>
            </a:r>
            <a: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ŞCOALA DE ŞOFERI CAT. B</a:t>
            </a:r>
            <a: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AUTO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0" y="2103553"/>
            <a:ext cx="4226943" cy="26611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OFERTA EDUCAŢIONALĂ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ro-RO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SCOALA  PROFESIONALA</a:t>
            </a:r>
          </a:p>
          <a:p>
            <a:r>
              <a:rPr lang="ro-RO" dirty="0" smtClean="0"/>
              <a:t>Clasa a IX-a  - 1 clasă/ 28 elevi</a:t>
            </a:r>
          </a:p>
          <a:p>
            <a:pPr marL="0" indent="0">
              <a:buNone/>
            </a:pPr>
            <a:r>
              <a:rPr lang="ro-RO" dirty="0" smtClean="0"/>
              <a:t>Calificarea: </a:t>
            </a:r>
          </a:p>
          <a:p>
            <a:pPr marL="0" indent="0">
              <a:buNone/>
            </a:pPr>
            <a:r>
              <a:rPr lang="ro-RO" sz="32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MECANIC AGRICOL</a:t>
            </a:r>
            <a:endParaRPr lang="ro-RO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451231" y="1981200"/>
            <a:ext cx="7740769" cy="74914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LICEUL TEHNOLOGIC </a:t>
            </a:r>
          </a:p>
          <a:p>
            <a:pPr>
              <a:spcBef>
                <a:spcPts val="0"/>
              </a:spcBef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„PETRACHE POENARU” BĂLCEȘTI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5882641" y="4263281"/>
            <a:ext cx="6217919" cy="25596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/>
              <a:t>Elevii Scolii Profesionale beneficiaza de: </a:t>
            </a:r>
            <a:endParaRPr lang="ro-RO" dirty="0"/>
          </a:p>
          <a:p>
            <a:pPr lvl="0"/>
            <a:r>
              <a:rPr lang="ro-RO" sz="2000" b="1" dirty="0"/>
              <a:t>Contravaloare echipament de protectie</a:t>
            </a:r>
            <a:endParaRPr lang="ro-RO" sz="2000" dirty="0"/>
          </a:p>
          <a:p>
            <a:pPr lvl="0"/>
            <a:r>
              <a:rPr lang="ro-RO" sz="2000" b="1" dirty="0"/>
              <a:t>Bursa de studii 200 lei/ luna</a:t>
            </a:r>
            <a:endParaRPr lang="ro-RO" sz="2000" dirty="0"/>
          </a:p>
          <a:p>
            <a:pPr lvl="0"/>
            <a:r>
              <a:rPr lang="ro-RO" sz="2000" b="1" dirty="0"/>
              <a:t>Cazare si masa </a:t>
            </a:r>
            <a:endParaRPr lang="ro-RO" sz="2000" dirty="0"/>
          </a:p>
          <a:p>
            <a:pPr lvl="0"/>
            <a:r>
              <a:rPr lang="ro-RO" sz="2000" b="1" dirty="0" smtClean="0"/>
              <a:t>Transport </a:t>
            </a:r>
            <a:r>
              <a:rPr lang="ro-RO" sz="2000" b="1" dirty="0"/>
              <a:t>la agentii economici la care se efectueaza practica comasata</a:t>
            </a:r>
            <a:endParaRPr lang="ro-RO" sz="2000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2062" name="Imagin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r="6270"/>
          <a:stretch/>
        </p:blipFill>
        <p:spPr bwMode="auto">
          <a:xfrm>
            <a:off x="0" y="1"/>
            <a:ext cx="2168842" cy="1579562"/>
          </a:xfrm>
          <a:prstGeom prst="ellipse">
            <a:avLst/>
          </a:prstGeom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273" y="1"/>
            <a:ext cx="1681727" cy="2357119"/>
          </a:xfrm>
          <a:prstGeom prst="rect">
            <a:avLst/>
          </a:prstGeom>
        </p:spPr>
      </p:pic>
      <p:pic>
        <p:nvPicPr>
          <p:cNvPr id="2063" name="Picture 15" descr="WhatsApp Image 2017-04-09 at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2166"/>
            <a:ext cx="3297611" cy="200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Imagine 4" descr="DSC03717.JPG"/>
          <p:cNvPicPr>
            <a:picLocks noChangeAspect="1" noChangeArrowheads="1"/>
          </p:cNvPicPr>
          <p:nvPr/>
        </p:nvPicPr>
        <p:blipFill>
          <a:blip r:embed="rId5" cstate="print">
            <a:lum bright="-2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44" y="2752347"/>
            <a:ext cx="2157697" cy="199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9" descr="DSC004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656" y="2681868"/>
            <a:ext cx="1656904" cy="125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DSC0045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430473" y="4988235"/>
            <a:ext cx="2319305" cy="1739479"/>
          </a:xfrm>
          <a:prstGeom prst="rect">
            <a:avLst/>
          </a:prstGeom>
          <a:noFill/>
        </p:spPr>
      </p:pic>
      <p:sp>
        <p:nvSpPr>
          <p:cNvPr id="19" name="Curved Up Ribbon 18"/>
          <p:cNvSpPr/>
          <p:nvPr/>
        </p:nvSpPr>
        <p:spPr>
          <a:xfrm>
            <a:off x="6075680" y="2730341"/>
            <a:ext cx="4367976" cy="1089819"/>
          </a:xfrm>
          <a:prstGeom prst="ellipseRibbon2">
            <a:avLst>
              <a:gd name="adj1" fmla="val 21271"/>
              <a:gd name="adj2" fmla="val 72330"/>
              <a:gd name="adj3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 smtClean="0"/>
              <a:t>VIITORUL ÎNCEPE CU NOI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39167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Trebuchet MS</vt:lpstr>
      <vt:lpstr>Wingdings 3</vt:lpstr>
      <vt:lpstr>Facet</vt:lpstr>
      <vt:lpstr>BAZA MATERIALĂ 3 LABORATOARE INFORMATICĂ 1 LABORATOR FIZICĂ 1 LABORATOR CHIMIE 1 LABORATOR LEGISLAȚIE RUTIERĂ 3 LABORATOARE BIOLOGIE 2 CABINETE GEOGRAFIE 1 CABINET ISTORIE 2 SĂLI SPORT 6 LABORATOARE TEHNOLOGICE  3 ATELIERE MECANICE 24 SĂLI CLASĂ INTERNAT CANTINĂ ŞCOALA DE ŞOFERI CAT. B SIMULATOR AUTO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</dc:creator>
  <cp:lastModifiedBy>Constantin Lupu</cp:lastModifiedBy>
  <cp:revision>8</cp:revision>
  <dcterms:created xsi:type="dcterms:W3CDTF">2018-03-27T19:35:18Z</dcterms:created>
  <dcterms:modified xsi:type="dcterms:W3CDTF">2019-03-22T07:23:08Z</dcterms:modified>
</cp:coreProperties>
</file>