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095" y="889005"/>
            <a:ext cx="9448800" cy="1825096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lgerian" panose="04020705040A02060702" pitchFamily="82" charset="0"/>
              </a:rPr>
              <a:t>    </a:t>
            </a:r>
            <a:r>
              <a:rPr lang="en-US" i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Serviciu</a:t>
            </a:r>
            <a:r>
              <a:rPr lang="en-US" i="1" dirty="0">
                <a:solidFill>
                  <a:schemeClr val="accent6"/>
                </a:solidFill>
                <a:latin typeface="Algerian" panose="04020705040A02060702" pitchFamily="82" charset="0"/>
              </a:rPr>
              <a:t> </a:t>
            </a:r>
            <a:r>
              <a:rPr lang="en-US" i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Schimb</a:t>
            </a:r>
            <a:r>
              <a:rPr lang="en-US" i="1" dirty="0">
                <a:solidFill>
                  <a:schemeClr val="accent6"/>
                </a:solidFill>
                <a:latin typeface="Algerian" panose="04020705040A02060702" pitchFamily="82" charset="0"/>
              </a:rPr>
              <a:t> de </a:t>
            </a:r>
            <a:r>
              <a:rPr lang="en-US" i="1" dirty="0" err="1">
                <a:solidFill>
                  <a:schemeClr val="accent6"/>
                </a:solidFill>
                <a:latin typeface="Algerian" panose="04020705040A02060702" pitchFamily="82" charset="0"/>
              </a:rPr>
              <a:t>apartamente</a:t>
            </a:r>
            <a:endParaRPr lang="en-US" i="1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095" y="3763618"/>
            <a:ext cx="11019183" cy="887896"/>
          </a:xfrm>
        </p:spPr>
        <p:txBody>
          <a:bodyPr>
            <a:norm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elaborat</a:t>
            </a:r>
            <a:r>
              <a:rPr lang="en-US" b="1" dirty="0"/>
              <a:t>:			                      </a:t>
            </a:r>
            <a:r>
              <a:rPr lang="en-US" b="1" dirty="0" err="1"/>
              <a:t>Studentul</a:t>
            </a:r>
            <a:r>
              <a:rPr lang="en-US" b="1" dirty="0"/>
              <a:t> </a:t>
            </a:r>
            <a:r>
              <a:rPr lang="en-US" b="1" dirty="0" err="1"/>
              <a:t>grupei</a:t>
            </a:r>
            <a:r>
              <a:rPr lang="en-US" b="1" dirty="0"/>
              <a:t> C-162 Marjina Alexandru</a:t>
            </a:r>
          </a:p>
          <a:p>
            <a:r>
              <a:rPr lang="en-US" b="1" dirty="0"/>
              <a:t>A </a:t>
            </a:r>
            <a:r>
              <a:rPr lang="en-US" b="1" dirty="0" err="1"/>
              <a:t>verificat</a:t>
            </a:r>
            <a:r>
              <a:rPr lang="en-US" b="1" dirty="0"/>
              <a:t>:			                                           Conf. </a:t>
            </a:r>
            <a:r>
              <a:rPr lang="en-US" b="1" dirty="0" err="1"/>
              <a:t>univ.</a:t>
            </a:r>
            <a:r>
              <a:rPr lang="en-US" b="1" dirty="0"/>
              <a:t>  </a:t>
            </a:r>
            <a:r>
              <a:rPr lang="en-US" b="1" dirty="0" err="1"/>
              <a:t>Prebinos</a:t>
            </a:r>
            <a:r>
              <a:rPr lang="en-US" b="1" dirty="0"/>
              <a:t> </a:t>
            </a:r>
            <a:r>
              <a:rPr lang="en-US" b="1" dirty="0" err="1"/>
              <a:t>Mihail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55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148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accent1"/>
                </a:solidFill>
              </a:rPr>
              <a:t>Partea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i="1" dirty="0" err="1">
                <a:solidFill>
                  <a:schemeClr val="accent1"/>
                </a:solidFill>
              </a:rPr>
              <a:t>administratorului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3352800"/>
            <a:ext cx="10820400" cy="280898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3"/>
                </a:solidFill>
              </a:rPr>
              <a:t>Administratorul</a:t>
            </a:r>
            <a:r>
              <a:rPr lang="en-US" sz="2800" dirty="0">
                <a:solidFill>
                  <a:schemeClr val="accent3"/>
                </a:solidFill>
              </a:rPr>
              <a:t> are </a:t>
            </a:r>
            <a:r>
              <a:rPr lang="en-US" sz="2800" dirty="0" err="1">
                <a:solidFill>
                  <a:schemeClr val="accent3"/>
                </a:solidFill>
              </a:rPr>
              <a:t>posibilitatea</a:t>
            </a:r>
            <a:r>
              <a:rPr lang="en-US" sz="2800" dirty="0">
                <a:solidFill>
                  <a:schemeClr val="accent3"/>
                </a:solidFill>
              </a:rPr>
              <a:t> de a:</a:t>
            </a:r>
          </a:p>
          <a:p>
            <a:endParaRPr lang="en-US" sz="2800" dirty="0">
              <a:solidFill>
                <a:schemeClr val="accent3"/>
              </a:solidFill>
            </a:endParaRPr>
          </a:p>
          <a:p>
            <a:r>
              <a:rPr lang="en-US" sz="2400" dirty="0" err="1">
                <a:solidFill>
                  <a:srgbClr val="00B0F0"/>
                </a:solidFill>
              </a:rPr>
              <a:t>Adauga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Contracte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err="1">
                <a:solidFill>
                  <a:srgbClr val="00B0F0"/>
                </a:solidFill>
              </a:rPr>
              <a:t>Actualiza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Contracte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err="1">
                <a:solidFill>
                  <a:srgbClr val="00B0F0"/>
                </a:solidFill>
              </a:rPr>
              <a:t>Sterge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Contracte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9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accent1"/>
                </a:solidFill>
              </a:rPr>
              <a:t>Partea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i="1" dirty="0" err="1">
                <a:solidFill>
                  <a:schemeClr val="accent1"/>
                </a:solidFill>
              </a:rPr>
              <a:t>Conducatorului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accent3"/>
                </a:solidFill>
              </a:rPr>
              <a:t>Conducatorul</a:t>
            </a:r>
            <a:r>
              <a:rPr lang="en-US" sz="2400" dirty="0">
                <a:solidFill>
                  <a:schemeClr val="accent3"/>
                </a:solidFill>
              </a:rPr>
              <a:t> are </a:t>
            </a:r>
            <a:r>
              <a:rPr lang="en-US" sz="2400" dirty="0" err="1">
                <a:solidFill>
                  <a:schemeClr val="accent3"/>
                </a:solidFill>
              </a:rPr>
              <a:t>posibilitatea</a:t>
            </a:r>
            <a:r>
              <a:rPr lang="en-US" sz="2400" dirty="0">
                <a:solidFill>
                  <a:schemeClr val="accent3"/>
                </a:solidFill>
              </a:rPr>
              <a:t> de a: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Vizualiza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contractele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Toate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contractele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vinzare</a:t>
            </a:r>
            <a:r>
              <a:rPr lang="en-US" sz="1800" dirty="0">
                <a:solidFill>
                  <a:srgbClr val="00B050"/>
                </a:solidFill>
              </a:rPr>
              <a:t>/</a:t>
            </a:r>
            <a:r>
              <a:rPr lang="en-US" sz="1800" dirty="0" err="1">
                <a:solidFill>
                  <a:srgbClr val="00B050"/>
                </a:solidFill>
              </a:rPr>
              <a:t>cumparare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Cele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ce</a:t>
            </a:r>
            <a:r>
              <a:rPr lang="en-US" sz="1800" dirty="0">
                <a:solidFill>
                  <a:srgbClr val="00B050"/>
                </a:solidFill>
              </a:rPr>
              <a:t> se </a:t>
            </a:r>
            <a:r>
              <a:rPr lang="en-US" sz="1800" dirty="0" err="1">
                <a:solidFill>
                  <a:srgbClr val="00B050"/>
                </a:solidFill>
              </a:rPr>
              <a:t>termina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pina</a:t>
            </a:r>
            <a:r>
              <a:rPr lang="en-US" sz="1800" dirty="0">
                <a:solidFill>
                  <a:srgbClr val="00B050"/>
                </a:solidFill>
              </a:rPr>
              <a:t> la o data </a:t>
            </a:r>
            <a:r>
              <a:rPr lang="en-US" sz="1800" dirty="0" err="1">
                <a:solidFill>
                  <a:srgbClr val="00B050"/>
                </a:solidFill>
              </a:rPr>
              <a:t>anumita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Contracte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realizate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intr</a:t>
            </a:r>
            <a:r>
              <a:rPr lang="en-US" sz="1800" dirty="0">
                <a:solidFill>
                  <a:srgbClr val="00B050"/>
                </a:solidFill>
              </a:rPr>
              <a:t>-un interval de </a:t>
            </a:r>
            <a:r>
              <a:rPr lang="en-US" sz="1800" dirty="0" err="1">
                <a:solidFill>
                  <a:srgbClr val="00B050"/>
                </a:solidFill>
              </a:rPr>
              <a:t>timp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Vizualizarea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angajatilor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Lista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tuturor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angajatilor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Reusita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angajatilor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intr</a:t>
            </a:r>
            <a:r>
              <a:rPr lang="en-US" sz="1800" dirty="0">
                <a:solidFill>
                  <a:srgbClr val="00B050"/>
                </a:solidFill>
              </a:rPr>
              <a:t>-un </a:t>
            </a:r>
            <a:r>
              <a:rPr lang="en-US" sz="1800" dirty="0" err="1">
                <a:solidFill>
                  <a:srgbClr val="00B050"/>
                </a:solidFill>
              </a:rPr>
              <a:t>termen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dat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2000" dirty="0" err="1">
                <a:solidFill>
                  <a:srgbClr val="00B050"/>
                </a:solidFill>
              </a:rPr>
              <a:t>Vizualizarea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serviciilor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Lista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servicii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Cele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mai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solicitate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servicii</a:t>
            </a:r>
            <a:endParaRPr lang="en-US" sz="1800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93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7" y="2791955"/>
            <a:ext cx="10204174" cy="1329471"/>
          </a:xfrm>
        </p:spPr>
        <p:txBody>
          <a:bodyPr>
            <a:normAutofit/>
          </a:bodyPr>
          <a:lstStyle/>
          <a:p>
            <a:r>
              <a:rPr lang="en-US" sz="6000" i="1" dirty="0" err="1">
                <a:solidFill>
                  <a:srgbClr val="00B0F0"/>
                </a:solidFill>
                <a:latin typeface="Algerian" panose="04020705040A02060702" pitchFamily="82" charset="0"/>
              </a:rPr>
              <a:t>Desmostratia</a:t>
            </a:r>
            <a:r>
              <a:rPr lang="en-US" sz="6000" i="1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6000" i="1" dirty="0" err="1">
                <a:solidFill>
                  <a:srgbClr val="00B0F0"/>
                </a:solidFill>
                <a:latin typeface="Algerian" panose="04020705040A02060702" pitchFamily="82" charset="0"/>
              </a:rPr>
              <a:t>Aplicatiei</a:t>
            </a:r>
            <a:endParaRPr lang="en-US" sz="6000" i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59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solidFill>
                  <a:schemeClr val="accent1"/>
                </a:solidFill>
              </a:rPr>
              <a:t>Descrierea domeniului de studiu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04160"/>
            <a:ext cx="10820400" cy="2881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Odata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aparitia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numarului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mare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viata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noastra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devenit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oferindu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afectua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sir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operatiuni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accesul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internet,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economisind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timp.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o-R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Serviciul schimb de apartamente mereu a fost un lucru necesar in societate,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odata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tehnologiilor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gestionat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clientul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primind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posibilitatea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oriunde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totul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de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dispozitiv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internet.</a:t>
            </a:r>
          </a:p>
        </p:txBody>
      </p:sp>
    </p:spTree>
    <p:extLst>
      <p:ext uri="{BB962C8B-B14F-4D97-AF65-F5344CB8AC3E}">
        <p14:creationId xmlns:p14="http://schemas.microsoft.com/office/powerpoint/2010/main" val="777665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Scopul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i="1" dirty="0" err="1">
                <a:solidFill>
                  <a:schemeClr val="accent1"/>
                </a:solidFill>
              </a:rPr>
              <a:t>aplicatiei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Aplicatia</a:t>
            </a:r>
            <a:r>
              <a:rPr lang="en-US" dirty="0">
                <a:solidFill>
                  <a:schemeClr val="tx2"/>
                </a:solidFill>
              </a:rPr>
              <a:t> data are ca </a:t>
            </a:r>
            <a:r>
              <a:rPr lang="en-US" dirty="0" err="1">
                <a:solidFill>
                  <a:schemeClr val="tx2"/>
                </a:solidFill>
              </a:rPr>
              <a:t>scop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implimentarea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o-RO" dirty="0">
                <a:solidFill>
                  <a:schemeClr val="tx2"/>
                </a:solidFill>
              </a:rPr>
              <a:t>unui SAPD (Sistem Automatizat de Prelucrare a Datelor) ce ar permite utilizatorului să se foloseasca 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serviciile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acordate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catre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companie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avind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nevoie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doar</a:t>
            </a:r>
            <a:r>
              <a:rPr lang="en-US" dirty="0">
                <a:solidFill>
                  <a:schemeClr val="tx2"/>
                </a:solidFill>
              </a:rPr>
              <a:t> de un </a:t>
            </a:r>
            <a:r>
              <a:rPr lang="en-US" dirty="0" err="1">
                <a:solidFill>
                  <a:schemeClr val="tx2"/>
                </a:solidFill>
              </a:rPr>
              <a:t>dispozitiv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permite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accesul</a:t>
            </a:r>
            <a:r>
              <a:rPr lang="en-US" dirty="0">
                <a:solidFill>
                  <a:schemeClr val="tx2"/>
                </a:solidFill>
              </a:rPr>
              <a:t> la internet, </a:t>
            </a:r>
            <a:r>
              <a:rPr lang="en-US" dirty="0" err="1">
                <a:solidFill>
                  <a:schemeClr val="tx2"/>
                </a:solidFill>
              </a:rPr>
              <a:t>astfel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clientul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plaseze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anunt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vinzare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cumparare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unui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imobil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sau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chirie</a:t>
            </a:r>
            <a:r>
              <a:rPr lang="en-US" dirty="0">
                <a:solidFill>
                  <a:schemeClr val="tx2"/>
                </a:solidFill>
              </a:rPr>
              <a:t>/dare in </a:t>
            </a:r>
            <a:r>
              <a:rPr lang="en-US" dirty="0" err="1">
                <a:solidFill>
                  <a:schemeClr val="tx2"/>
                </a:solidFill>
              </a:rPr>
              <a:t>arenda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unui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spatiu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locativ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desemenea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acesta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solicita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alte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servicii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acordate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compania</a:t>
            </a:r>
            <a:r>
              <a:rPr lang="en-US" dirty="0">
                <a:solidFill>
                  <a:schemeClr val="tx2"/>
                </a:solidFill>
              </a:rPr>
              <a:t> respective.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9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Obiective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b="1" i="1" dirty="0">
                <a:solidFill>
                  <a:schemeClr val="accent2"/>
                </a:solidFill>
              </a:rPr>
              <a:t>Obiectiv nr.1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</a:rPr>
              <a:t>Gestionarea datelor privind ofertele si cererile a serviciilor imobile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ro-RO" b="1" i="1" dirty="0">
                <a:solidFill>
                  <a:schemeClr val="accent2"/>
                </a:solidFill>
              </a:rPr>
              <a:t>Obiectiv nr. 2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</a:rPr>
              <a:t>Asigurarea Legaturilor intre cumparator, vinzator si companiei.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o-RO" b="1" i="1" dirty="0">
                <a:solidFill>
                  <a:schemeClr val="accent2"/>
                </a:solidFill>
              </a:rPr>
              <a:t>Obiectiv nr. 3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tx2"/>
                </a:solidFill>
              </a:rPr>
              <a:t>În baza datelor și informațiilor despre apartamente, despre serviicle acordate de catre companie promovarea pe piata a ofertelor companiei si obtinerea profit</a:t>
            </a:r>
            <a:r>
              <a:rPr lang="en-US" dirty="0" err="1">
                <a:solidFill>
                  <a:schemeClr val="tx2"/>
                </a:solidFill>
              </a:rPr>
              <a:t>ului</a:t>
            </a:r>
            <a:r>
              <a:rPr lang="ro-RO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o-RO" b="1" i="1" dirty="0">
                <a:solidFill>
                  <a:schemeClr val="accent2"/>
                </a:solidFill>
              </a:rPr>
              <a:t>Obiectiv nr. 4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Administatia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urmari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eficienta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veniturile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companiei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093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Modelul</a:t>
            </a:r>
            <a:r>
              <a:rPr lang="en-US" b="1" i="1" dirty="0">
                <a:solidFill>
                  <a:schemeClr val="accent1"/>
                </a:solidFill>
              </a:rPr>
              <a:t> conceptual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14" y="2324631"/>
            <a:ext cx="9650172" cy="3762900"/>
          </a:xfrm>
        </p:spPr>
      </p:pic>
    </p:spTree>
    <p:extLst>
      <p:ext uri="{BB962C8B-B14F-4D97-AF65-F5344CB8AC3E}">
        <p14:creationId xmlns:p14="http://schemas.microsoft.com/office/powerpoint/2010/main" val="1916769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064" y="356410"/>
            <a:ext cx="8610600" cy="1036292"/>
          </a:xfrm>
        </p:spPr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Modelul</a:t>
            </a:r>
            <a:r>
              <a:rPr lang="en-US" b="1" i="1" dirty="0">
                <a:solidFill>
                  <a:schemeClr val="accent1"/>
                </a:solidFill>
              </a:rPr>
              <a:t> Logic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836" y="1392703"/>
            <a:ext cx="9892708" cy="5196170"/>
          </a:xfrm>
        </p:spPr>
      </p:pic>
    </p:spTree>
    <p:extLst>
      <p:ext uri="{BB962C8B-B14F-4D97-AF65-F5344CB8AC3E}">
        <p14:creationId xmlns:p14="http://schemas.microsoft.com/office/powerpoint/2010/main" val="193870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749" y="214506"/>
            <a:ext cx="6765388" cy="96012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Schema 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906" y="1081863"/>
            <a:ext cx="8581292" cy="5656478"/>
          </a:xfrm>
        </p:spPr>
      </p:pic>
    </p:spTree>
    <p:extLst>
      <p:ext uri="{BB962C8B-B14F-4D97-AF65-F5344CB8AC3E}">
        <p14:creationId xmlns:p14="http://schemas.microsoft.com/office/powerpoint/2010/main" val="734562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331" y="0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accent1"/>
                </a:solidFill>
              </a:rPr>
              <a:t>Aplicatia</a:t>
            </a:r>
            <a:r>
              <a:rPr lang="en-US" b="1" i="1" dirty="0">
                <a:solidFill>
                  <a:schemeClr val="accent1"/>
                </a:solidFill>
              </a:rPr>
              <a:t> front-end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3"/>
                </a:solidFill>
              </a:rPr>
              <a:t>Aplicatia</a:t>
            </a:r>
            <a:r>
              <a:rPr lang="en-US" sz="3200" dirty="0">
                <a:solidFill>
                  <a:schemeClr val="accent3"/>
                </a:solidFill>
              </a:rPr>
              <a:t> FRONT-END </a:t>
            </a:r>
            <a:r>
              <a:rPr lang="en-US" sz="3200" dirty="0" err="1">
                <a:solidFill>
                  <a:schemeClr val="accent3"/>
                </a:solidFill>
              </a:rPr>
              <a:t>permite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>
                <a:solidFill>
                  <a:schemeClr val="accent3"/>
                </a:solidFill>
              </a:rPr>
              <a:t>utilizatorului</a:t>
            </a:r>
            <a:r>
              <a:rPr lang="en-US" sz="3200" dirty="0">
                <a:solidFill>
                  <a:schemeClr val="accent3"/>
                </a:solidFill>
              </a:rPr>
              <a:t>: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Vizualizarea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ofertelor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vinzare</a:t>
            </a:r>
            <a:r>
              <a:rPr lang="en-US" dirty="0">
                <a:solidFill>
                  <a:schemeClr val="accent5"/>
                </a:solidFill>
              </a:rPr>
              <a:t>/dare in </a:t>
            </a:r>
            <a:r>
              <a:rPr lang="en-US" dirty="0" err="1">
                <a:solidFill>
                  <a:schemeClr val="accent5"/>
                </a:solidFill>
              </a:rPr>
              <a:t>arenda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Cautarea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unui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apartament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dupa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anumite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criterii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Contactul</a:t>
            </a:r>
            <a:r>
              <a:rPr lang="en-US" dirty="0">
                <a:solidFill>
                  <a:schemeClr val="accent5"/>
                </a:solidFill>
              </a:rPr>
              <a:t> cu </a:t>
            </a:r>
            <a:r>
              <a:rPr lang="en-US" dirty="0" err="1">
                <a:solidFill>
                  <a:schemeClr val="accent5"/>
                </a:solidFill>
              </a:rPr>
              <a:t>compania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Vizualizarea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serviciilor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acordate</a:t>
            </a:r>
            <a:r>
              <a:rPr lang="en-US" dirty="0">
                <a:solidFill>
                  <a:schemeClr val="accent5"/>
                </a:solidFill>
              </a:rPr>
              <a:t> de </a:t>
            </a:r>
            <a:r>
              <a:rPr lang="en-US" dirty="0" err="1">
                <a:solidFill>
                  <a:schemeClr val="accent5"/>
                </a:solidFill>
              </a:rPr>
              <a:t>catre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companie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Vizualizarea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cererilor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117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9FFD2-07B5-4029-BFB3-26FCFCC2F1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3217" y="524977"/>
            <a:ext cx="8610600" cy="1293028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chemeClr val="accent1"/>
                </a:solidFill>
              </a:rPr>
              <a:t>Aplicatia</a:t>
            </a:r>
            <a:r>
              <a:rPr lang="en-US" b="1" i="1" dirty="0">
                <a:solidFill>
                  <a:schemeClr val="accent1"/>
                </a:solidFill>
              </a:rPr>
              <a:t> BACK-END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949385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3"/>
                </a:solidFill>
              </a:rPr>
              <a:t>Aplicatia</a:t>
            </a:r>
            <a:r>
              <a:rPr lang="en-US" sz="3200" dirty="0">
                <a:solidFill>
                  <a:schemeClr val="accent3"/>
                </a:solidFill>
              </a:rPr>
              <a:t> BACK-END </a:t>
            </a:r>
            <a:r>
              <a:rPr lang="en-US" sz="3200" dirty="0" err="1">
                <a:solidFill>
                  <a:schemeClr val="accent3"/>
                </a:solidFill>
              </a:rPr>
              <a:t>permite</a:t>
            </a:r>
            <a:r>
              <a:rPr lang="en-US" sz="3200" dirty="0">
                <a:solidFill>
                  <a:schemeClr val="accent3"/>
                </a:solidFill>
              </a:rPr>
              <a:t> 2 </a:t>
            </a:r>
            <a:r>
              <a:rPr lang="en-US" sz="3200" dirty="0" err="1">
                <a:solidFill>
                  <a:schemeClr val="accent3"/>
                </a:solidFill>
              </a:rPr>
              <a:t>posibilitati</a:t>
            </a:r>
            <a:r>
              <a:rPr lang="en-US" sz="3200" dirty="0">
                <a:solidFill>
                  <a:schemeClr val="accent3"/>
                </a:solidFill>
              </a:rPr>
              <a:t> de </a:t>
            </a:r>
            <a:r>
              <a:rPr lang="en-US" sz="3200" dirty="0" err="1">
                <a:solidFill>
                  <a:schemeClr val="accent3"/>
                </a:solidFill>
              </a:rPr>
              <a:t>accesare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astfel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>
                <a:solidFill>
                  <a:schemeClr val="accent3"/>
                </a:solidFill>
              </a:rPr>
              <a:t>exista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>
                <a:solidFill>
                  <a:schemeClr val="accent3"/>
                </a:solidFill>
              </a:rPr>
              <a:t>posibilitatea</a:t>
            </a:r>
            <a:r>
              <a:rPr lang="en-US" sz="3200" dirty="0">
                <a:solidFill>
                  <a:schemeClr val="accent3"/>
                </a:solidFill>
              </a:rPr>
              <a:t>:</a:t>
            </a:r>
          </a:p>
          <a:p>
            <a:endParaRPr lang="en-US" sz="2000" dirty="0"/>
          </a:p>
          <a:p>
            <a:r>
              <a:rPr lang="en-US" sz="2400" dirty="0" err="1">
                <a:solidFill>
                  <a:srgbClr val="00B0F0"/>
                </a:solidFill>
              </a:rPr>
              <a:t>Logare</a:t>
            </a:r>
            <a:r>
              <a:rPr lang="en-US" sz="2400" dirty="0">
                <a:solidFill>
                  <a:srgbClr val="00B0F0"/>
                </a:solidFill>
              </a:rPr>
              <a:t> ca administrator </a:t>
            </a:r>
            <a:r>
              <a:rPr lang="en-US" sz="2400" dirty="0" err="1">
                <a:solidFill>
                  <a:srgbClr val="00B0F0"/>
                </a:solidFill>
              </a:rPr>
              <a:t>acesta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avind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posibilitatea</a:t>
            </a:r>
            <a:r>
              <a:rPr lang="en-US" sz="2400" dirty="0">
                <a:solidFill>
                  <a:srgbClr val="00B0F0"/>
                </a:solidFill>
              </a:rPr>
              <a:t> de a </a:t>
            </a:r>
            <a:r>
              <a:rPr lang="en-US" sz="2400" dirty="0" err="1">
                <a:solidFill>
                  <a:srgbClr val="00B0F0"/>
                </a:solidFill>
              </a:rPr>
              <a:t>aduga,modifica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sterge</a:t>
            </a:r>
            <a:r>
              <a:rPr lang="en-US" sz="2400" dirty="0">
                <a:solidFill>
                  <a:srgbClr val="00B0F0"/>
                </a:solidFill>
              </a:rPr>
              <a:t> date din </a:t>
            </a:r>
            <a:r>
              <a:rPr lang="en-US" sz="2400" dirty="0" err="1">
                <a:solidFill>
                  <a:srgbClr val="00B0F0"/>
                </a:solidFill>
              </a:rPr>
              <a:t>baza</a:t>
            </a:r>
            <a:r>
              <a:rPr lang="en-US" sz="2400" dirty="0">
                <a:solidFill>
                  <a:srgbClr val="00B0F0"/>
                </a:solidFill>
              </a:rPr>
              <a:t> de date.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solidFill>
                  <a:srgbClr val="00B050"/>
                </a:solidFill>
              </a:rPr>
              <a:t>Logare</a:t>
            </a:r>
            <a:r>
              <a:rPr lang="en-US" sz="2400" dirty="0">
                <a:solidFill>
                  <a:srgbClr val="00B050"/>
                </a:solidFill>
              </a:rPr>
              <a:t> ca </a:t>
            </a:r>
            <a:r>
              <a:rPr lang="en-US" sz="2400" dirty="0" err="1">
                <a:solidFill>
                  <a:srgbClr val="00B050"/>
                </a:solidFill>
              </a:rPr>
              <a:t>conducator</a:t>
            </a:r>
            <a:r>
              <a:rPr lang="en-US" sz="2400" dirty="0">
                <a:solidFill>
                  <a:srgbClr val="00B050"/>
                </a:solidFill>
              </a:rPr>
              <a:t> de </a:t>
            </a:r>
            <a:r>
              <a:rPr lang="en-US" sz="2400" dirty="0" err="1">
                <a:solidFill>
                  <a:srgbClr val="00B050"/>
                </a:solidFill>
              </a:rPr>
              <a:t>companie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acesta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avind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posibilitatea</a:t>
            </a:r>
            <a:r>
              <a:rPr lang="en-US" sz="2400" dirty="0">
                <a:solidFill>
                  <a:srgbClr val="00B050"/>
                </a:solidFill>
              </a:rPr>
              <a:t> de a </a:t>
            </a:r>
            <a:r>
              <a:rPr lang="en-US" sz="2400" dirty="0" err="1">
                <a:solidFill>
                  <a:srgbClr val="00B050"/>
                </a:solidFill>
              </a:rPr>
              <a:t>vedea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reusita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comaniei</a:t>
            </a:r>
            <a:r>
              <a:rPr lang="en-US" sz="2400" dirty="0">
                <a:solidFill>
                  <a:srgbClr val="00B050"/>
                </a:solidFill>
              </a:rPr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2861983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133</TotalTime>
  <Words>358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Century Gothic</vt:lpstr>
      <vt:lpstr>Times New Roman</vt:lpstr>
      <vt:lpstr>Vapor Trail</vt:lpstr>
      <vt:lpstr>    Serviciu Schimb de apartamente</vt:lpstr>
      <vt:lpstr>Descrierea domeniului de studiu</vt:lpstr>
      <vt:lpstr>Scopul aplicatiei</vt:lpstr>
      <vt:lpstr>Obiective</vt:lpstr>
      <vt:lpstr>Modelul conceptual </vt:lpstr>
      <vt:lpstr>Modelul Logic</vt:lpstr>
      <vt:lpstr>Schema ER</vt:lpstr>
      <vt:lpstr>Aplicatia front-end</vt:lpstr>
      <vt:lpstr>Aplicatia BACK-END</vt:lpstr>
      <vt:lpstr>Partea administratorului</vt:lpstr>
      <vt:lpstr>Partea Conducatorului</vt:lpstr>
      <vt:lpstr>Desmostratia Aplicatiei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Serviciu Schimb de apartamente</dc:title>
  <dc:creator>Marjina Alexandru</dc:creator>
  <cp:lastModifiedBy>Marjina Alexandru</cp:lastModifiedBy>
  <cp:revision>15</cp:revision>
  <dcterms:created xsi:type="dcterms:W3CDTF">2018-01-05T11:21:16Z</dcterms:created>
  <dcterms:modified xsi:type="dcterms:W3CDTF">2018-01-05T13:34:45Z</dcterms:modified>
</cp:coreProperties>
</file>