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D3BCCD-A0D7-4334-8959-DAA13E98EC51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19-Feb-19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1FBF722E-E221-49B5-938A-A900825DEB50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431BB8-E607-4465-AB64-6146CCD1DDBA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19-Feb-19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3522DA94-4C10-48E7-B1D9-ABF25E84E98E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9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1449360" y="804960"/>
            <a:ext cx="9605160" cy="1059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47200" y="2010960"/>
            <a:ext cx="4644720" cy="34480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413760" y="2017440"/>
            <a:ext cx="4644720" cy="34412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6C0719-FC47-4536-806D-A7A1D60B133F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19-Feb-19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21CCB58F-E856-4615-A161-1E3633C7729D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99" name="Line 9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138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3DDF4EE-EED0-49FC-BBE8-6642638ADE99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19-Feb-19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9F40468D-5BEB-4130-9267-C2BC1A947C6A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120760" y="582840"/>
            <a:ext cx="899820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000000"/>
                </a:solidFill>
                <a:latin typeface="Gill Sans MT"/>
              </a:rPr>
              <a:t>Instant Feedback System</a:t>
            </a:r>
            <a:endParaRPr lang="en-US" sz="4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360600" y="3557160"/>
            <a:ext cx="673812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cap="all" spc="-1">
                <a:solidFill>
                  <a:srgbClr val="000000"/>
                </a:solidFill>
                <a:latin typeface="Gill Sans MT"/>
              </a:rPr>
              <a:t>INTHER </a:t>
            </a:r>
            <a:r>
              <a:rPr lang="en-US" sz="2000" b="0" strike="noStrike" cap="all" spc="-1">
                <a:solidFill>
                  <a:srgbClr val="000000"/>
                </a:solidFill>
                <a:latin typeface="Gill Sans MT"/>
              </a:rPr>
              <a:t>SOFTWARE</a:t>
            </a:r>
            <a:r>
              <a:rPr lang="en-US" sz="1800" b="0" strike="noStrike" cap="all" spc="-1">
                <a:solidFill>
                  <a:srgbClr val="000000"/>
                </a:solidFill>
                <a:latin typeface="Gill Sans MT"/>
              </a:rPr>
              <a:t> DEVELOPMENT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General project description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451520" y="2015640"/>
            <a:ext cx="9796680" cy="399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This is a platform that would ease the process of giving feedback for presentations that take place in an office. Receiving feedback is very useful. First of all he/she can see that people enjoyed the presentation, and in best cases, the audience can give some constructive remarks that will definitely help the speaker improve himself.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Used Software Tools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IDE: IntelliJ IDEA.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Database : PostgresSQL.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Server side programming language: Java 8.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Client side framework:  Angular 7, Bootstrap4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Frameworks: Spring Boot 2.1.2.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234814" y="973412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Functionality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451519" y="1874963"/>
            <a:ext cx="9661957" cy="414601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User can register, and access this platform as an User or as  Admin depending on his Role.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User can add, edit and delete a presentation.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User of this platform can see upcoming, started and finished presentations.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Registered users can place a feedback/question on a presentation as himself or anonymously.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Registered user can  mark on presentation only once, every finished presentation has a rating depending on marks.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Registered user can view his presentations, delete and edit the ones that haven’t started yet.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Admin can add, delete all presentations from site and edit one that has not started yet.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Admin can add, edit and delete a user.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On adding/editing/deleting a presentation, invited users are notified by email.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451520" y="7948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            Non Functional features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2772360" y="2015640"/>
            <a:ext cx="6283800" cy="259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Responsive UI.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Encrypted passwords.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Default user belonging to ‘Administrator’ group.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Deployed on one of the company’s VM.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449360" y="804960"/>
            <a:ext cx="9605160" cy="1059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Encountered diFficulties 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809360" y="2010960"/>
            <a:ext cx="9245160" cy="2940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Gill Sans MT"/>
              </a:rPr>
              <a:t>Cross-origin-resource sharing (CORS).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achievements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Experience in Agile methodology.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Team working experience.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Knowledge sharing.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Experience in working with Spring Boot RestApi and Angular7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Knowledge about enterprise programming. 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"/>
          <p:cNvPicPr/>
          <p:nvPr/>
        </p:nvPicPr>
        <p:blipFill>
          <a:blip r:embed="rId2"/>
          <a:stretch/>
        </p:blipFill>
        <p:spPr>
          <a:xfrm>
            <a:off x="3153960" y="805680"/>
            <a:ext cx="5698080" cy="410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                             Team Members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Marjina Alexandru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Stanislav Gîrlea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Rudolf Barbu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Gheorghe Petis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182</TotalTime>
  <Words>235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DejaVu Sans</vt:lpstr>
      <vt:lpstr>Gill Sans MT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 </dc:creator>
  <dc:description/>
  <cp:lastModifiedBy>Marjina Alexandru</cp:lastModifiedBy>
  <cp:revision>174</cp:revision>
  <dcterms:created xsi:type="dcterms:W3CDTF">2016-01-13T19:04:32Z</dcterms:created>
  <dcterms:modified xsi:type="dcterms:W3CDTF">2019-02-19T10:04:06Z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