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7.xml"/><Relationship Id="rId22" Type="http://schemas.openxmlformats.org/officeDocument/2006/relationships/font" Target="fonts/Lato-boldItalic.fntdata"/><Relationship Id="rId10" Type="http://schemas.openxmlformats.org/officeDocument/2006/relationships/slide" Target="slides/slide6.xml"/><Relationship Id="rId21" Type="http://schemas.openxmlformats.org/officeDocument/2006/relationships/font" Target="fonts/Lat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regular.fntdata"/><Relationship Id="rId14" Type="http://schemas.openxmlformats.org/officeDocument/2006/relationships/slide" Target="slides/slide10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" Target="slides/slide1.xml"/><Relationship Id="rId19" Type="http://schemas.openxmlformats.org/officeDocument/2006/relationships/font" Target="fonts/Lato-regular.fntdata"/><Relationship Id="rId6" Type="http://schemas.openxmlformats.org/officeDocument/2006/relationships/slide" Target="slides/slide2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ee2a060fc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ee2a060fc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4ee2a060f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4ee2a060f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e2a060fc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e2a060f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ee2a060f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ee2a060f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ee2a060f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ee2a060f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4ee2a060f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4ee2a060f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4ee2a060f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4ee2a060f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4ee2a060fc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4ee2a060f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ee2a060fc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ee2a060fc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9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Cancer ScanNet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52902" y="4295775"/>
            <a:ext cx="2515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Alexandru Chiorianu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5808175" y="4181175"/>
            <a:ext cx="25158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Coordonator </a:t>
            </a:r>
            <a:r>
              <a:rPr lang="en"/>
              <a:t>științific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Conf. Dr. Ciortuz Liviu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729450" y="2488225"/>
            <a:ext cx="7360500" cy="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Aplicatie python pentru identificarea cancerului histopatologic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Întrebari.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Problema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Histopatologie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 ce rețele neuronale?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Prezentarea datelor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Descrierea </a:t>
            </a:r>
            <a:r>
              <a:rPr lang="en" sz="1400"/>
              <a:t>aplicației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Viitoare direcţii de dezvoltare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Q&amp;A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Cum putem optimiza detectarea celulelor maligne de cele benigne </a:t>
            </a:r>
            <a:r>
              <a:rPr lang="en" sz="1400"/>
              <a:t>în</a:t>
            </a:r>
            <a:r>
              <a:rPr lang="en" sz="1400"/>
              <a:t> cazul analizei </a:t>
            </a:r>
            <a:r>
              <a:rPr lang="en" sz="1400"/>
              <a:t>țesuturilor?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Exemplu: necesită persoane special pregătite, timp mare de clasificare pentru fiecare bucată.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Soluția: clasificarea automată prin intermediul unui clasificator.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Histopatologie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Histopatologia este știința care se preocupa cu analiza țesuturilor prin intermediul microscopului.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Este o metoda relativ ieftina pentru analizarea rezultatelor din biopsii.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Poate fi </a:t>
            </a:r>
            <a:r>
              <a:rPr lang="en" sz="1400"/>
              <a:t>îmbunătățită</a:t>
            </a:r>
            <a:r>
              <a:rPr lang="en" sz="1400"/>
              <a:t> foarte mult de avansul tehnologic.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 ce rețele neuronale?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În ultimii ani au prezentat o putere foarte mare de clasificare </a:t>
            </a:r>
            <a:r>
              <a:rPr lang="en" sz="1400"/>
              <a:t>și</a:t>
            </a:r>
            <a:r>
              <a:rPr lang="en" sz="1400"/>
              <a:t> abstractizare din datele furnizate.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Apariția API-ului tensorflow și puterea adusă de plăcile video a dus la un proces de antrenare foarte rapid.</a:t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Prezentarea datelor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Prima perspectiva asupra setului de date: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8225" y="2563250"/>
            <a:ext cx="4107551" cy="184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Prezentarea datelor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Tratarea doar ariei de interes.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Analiza intensitatii pixelilor.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Diferența</a:t>
            </a:r>
            <a:r>
              <a:rPr lang="en" sz="1400"/>
              <a:t> dintre canalele de culoare per clasă.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Normalizarea si centralizarea.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Introducerea de variații in setul de date pentru a evita overfitting-ul.</a:t>
            </a: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Descrierea aplicației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Prelucrarea imaginilor.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Dezvoltarea unui model propriu.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Construirea unui model cat mai robust.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Modificarea și optimizarea modelului în cauza.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Viitoare </a:t>
            </a:r>
            <a:r>
              <a:rPr lang="en"/>
              <a:t>direcţii</a:t>
            </a:r>
            <a:r>
              <a:rPr lang="en"/>
              <a:t> de dezvoltare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Centrarea valorilor în jurul valorii de 0 cu deviația standard.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Eroziunea, dilatarea imaginilor înainte de a fi clasificate.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Experimentarea cu alte arhitecturi deja definite Inception, G-CNN.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Analiza mai </a:t>
            </a:r>
            <a:r>
              <a:rPr lang="en" sz="1400"/>
              <a:t>amănunțită</a:t>
            </a:r>
            <a:r>
              <a:rPr lang="en" sz="1400"/>
              <a:t> a datelor </a:t>
            </a:r>
            <a:r>
              <a:rPr lang="en" sz="1400"/>
              <a:t>și</a:t>
            </a:r>
            <a:r>
              <a:rPr lang="en" sz="1400"/>
              <a:t> extragerea altor </a:t>
            </a:r>
            <a:r>
              <a:rPr lang="en" sz="1400"/>
              <a:t>trăsături</a:t>
            </a:r>
            <a:r>
              <a:rPr lang="en" sz="1400"/>
              <a:t>.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