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TP N°3	-Modem FSK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9999" y="5280846"/>
            <a:ext cx="6648891" cy="145958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Grupo5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Matias </a:t>
            </a:r>
            <a:r>
              <a:rPr lang="en-CA" dirty="0" err="1"/>
              <a:t>Larroque</a:t>
            </a:r>
            <a:r>
              <a:rPr lang="en-CA" dirty="0"/>
              <a:t>					 </a:t>
            </a:r>
            <a:r>
              <a:rPr lang="en-CA" dirty="0" err="1"/>
              <a:t>Legajo</a:t>
            </a:r>
            <a:r>
              <a:rPr lang="en-CA" dirty="0"/>
              <a:t>: 56597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Lucero Guadalupe Fernandez 		</a:t>
            </a:r>
            <a:r>
              <a:rPr lang="en-CA" dirty="0" err="1"/>
              <a:t>Legajo</a:t>
            </a:r>
            <a:r>
              <a:rPr lang="en-CA" dirty="0"/>
              <a:t>: 57485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Manuel </a:t>
            </a:r>
            <a:r>
              <a:rPr lang="en-CA" dirty="0" err="1"/>
              <a:t>Mollon</a:t>
            </a:r>
            <a:r>
              <a:rPr lang="en-CA" dirty="0"/>
              <a:t>					</a:t>
            </a:r>
            <a:r>
              <a:rPr lang="en-CA" dirty="0" err="1"/>
              <a:t>Legajo</a:t>
            </a:r>
            <a:r>
              <a:rPr lang="en-CA" dirty="0"/>
              <a:t>: 58023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Ezequiel </a:t>
            </a:r>
            <a:r>
              <a:rPr lang="en-CA" dirty="0" err="1"/>
              <a:t>Vijande</a:t>
            </a:r>
            <a:r>
              <a:rPr lang="en-CA" dirty="0"/>
              <a:t>					</a:t>
            </a:r>
            <a:r>
              <a:rPr lang="en-CA" dirty="0" err="1"/>
              <a:t>Legajo</a:t>
            </a:r>
            <a:r>
              <a:rPr lang="en-CA" dirty="0"/>
              <a:t>: 58057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4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48195" y="0"/>
            <a:ext cx="10572750" cy="969963"/>
          </a:xfrm>
        </p:spPr>
        <p:txBody>
          <a:bodyPr/>
          <a:lstStyle/>
          <a:p>
            <a:r>
              <a:rPr lang="en-CA" dirty="0" err="1"/>
              <a:t>Organigrama</a:t>
            </a:r>
            <a:r>
              <a:rPr lang="en-CA" dirty="0"/>
              <a:t> del </a:t>
            </a:r>
            <a:r>
              <a:rPr lang="en-CA" dirty="0" err="1"/>
              <a:t>proyecto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5107577" y="1084218"/>
            <a:ext cx="1920241" cy="11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Bell202</a:t>
            </a:r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2202723" y="2338250"/>
            <a:ext cx="2664823" cy="109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FSK_Modulator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97238" y="2348047"/>
            <a:ext cx="2983231" cy="109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FSK_Demodulator</a:t>
            </a:r>
            <a:endParaRPr lang="en-US" dirty="0"/>
          </a:p>
        </p:txBody>
      </p:sp>
      <p:cxnSp>
        <p:nvCxnSpPr>
          <p:cNvPr id="8" name="Conector recto de flecha 7"/>
          <p:cNvCxnSpPr>
            <a:stCxn id="4" idx="1"/>
          </p:cNvCxnSpPr>
          <p:nvPr/>
        </p:nvCxnSpPr>
        <p:spPr>
          <a:xfrm flipH="1">
            <a:off x="4376057" y="1639389"/>
            <a:ext cx="731520" cy="65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3"/>
          </p:cNvCxnSpPr>
          <p:nvPr/>
        </p:nvCxnSpPr>
        <p:spPr>
          <a:xfrm>
            <a:off x="7027818" y="1639389"/>
            <a:ext cx="809896" cy="65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9951448" y="4145751"/>
            <a:ext cx="1738992" cy="134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ADC</a:t>
            </a:r>
            <a:endParaRPr lang="en-US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1933302" y="6051272"/>
            <a:ext cx="1162595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DAC</a:t>
            </a:r>
            <a:endParaRPr lang="en-US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696663" y="4109877"/>
            <a:ext cx="1750423" cy="129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WaveGen</a:t>
            </a:r>
            <a:endParaRPr lang="en-U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282011" y="4145751"/>
            <a:ext cx="1761035" cy="134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MeasureFreq</a:t>
            </a:r>
            <a:endParaRPr lang="en-U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9691007" y="6051272"/>
            <a:ext cx="2259875" cy="7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PIT</a:t>
            </a:r>
            <a:endParaRPr lang="en-US" dirty="0"/>
          </a:p>
        </p:txBody>
      </p:sp>
      <p:cxnSp>
        <p:nvCxnSpPr>
          <p:cNvPr id="21" name="Conector recto de flecha 20"/>
          <p:cNvCxnSpPr>
            <a:stCxn id="12" idx="2"/>
            <a:endCxn id="19" idx="0"/>
          </p:cNvCxnSpPr>
          <p:nvPr/>
        </p:nvCxnSpPr>
        <p:spPr>
          <a:xfrm>
            <a:off x="10820944" y="5488009"/>
            <a:ext cx="1" cy="56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2" idx="0"/>
          </p:cNvCxnSpPr>
          <p:nvPr/>
        </p:nvCxnSpPr>
        <p:spPr>
          <a:xfrm>
            <a:off x="9039497" y="3428999"/>
            <a:ext cx="1781447" cy="71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6975570" y="3428999"/>
            <a:ext cx="1567539" cy="70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5" idx="2"/>
            <a:endCxn id="17" idx="0"/>
          </p:cNvCxnSpPr>
          <p:nvPr/>
        </p:nvCxnSpPr>
        <p:spPr>
          <a:xfrm>
            <a:off x="3535135" y="3428999"/>
            <a:ext cx="36740" cy="68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399434" y="6051272"/>
            <a:ext cx="1076669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PDB</a:t>
            </a:r>
            <a:endParaRPr lang="en-US" dirty="0"/>
          </a:p>
        </p:txBody>
      </p:sp>
      <p:cxnSp>
        <p:nvCxnSpPr>
          <p:cNvPr id="44" name="Conector recto de flecha 43"/>
          <p:cNvCxnSpPr/>
          <p:nvPr/>
        </p:nvCxnSpPr>
        <p:spPr>
          <a:xfrm flipH="1">
            <a:off x="1071154" y="5403100"/>
            <a:ext cx="1625509" cy="6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16" idx="0"/>
          </p:cNvCxnSpPr>
          <p:nvPr/>
        </p:nvCxnSpPr>
        <p:spPr>
          <a:xfrm flipH="1">
            <a:off x="2514600" y="5488009"/>
            <a:ext cx="685800" cy="56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4796314" y="6013596"/>
            <a:ext cx="1141368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FTM</a:t>
            </a:r>
            <a:endParaRPr lang="en-US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3285308" y="5992345"/>
            <a:ext cx="1121365" cy="827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DMA</a:t>
            </a:r>
            <a:endParaRPr lang="en-US" dirty="0"/>
          </a:p>
        </p:txBody>
      </p:sp>
      <p:cxnSp>
        <p:nvCxnSpPr>
          <p:cNvPr id="54" name="Conector recto de flecha 53"/>
          <p:cNvCxnSpPr/>
          <p:nvPr/>
        </p:nvCxnSpPr>
        <p:spPr>
          <a:xfrm flipH="1">
            <a:off x="5534570" y="5498873"/>
            <a:ext cx="820919" cy="51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redondeado 54"/>
          <p:cNvSpPr/>
          <p:nvPr/>
        </p:nvSpPr>
        <p:spPr>
          <a:xfrm>
            <a:off x="6502650" y="6029168"/>
            <a:ext cx="1354863" cy="827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CMP</a:t>
            </a:r>
            <a:endParaRPr lang="en-US" dirty="0"/>
          </a:p>
        </p:txBody>
      </p:sp>
      <p:cxnSp>
        <p:nvCxnSpPr>
          <p:cNvPr id="57" name="Conector recto de flecha 56"/>
          <p:cNvCxnSpPr>
            <a:stCxn id="18" idx="2"/>
            <a:endCxn id="55" idx="0"/>
          </p:cNvCxnSpPr>
          <p:nvPr/>
        </p:nvCxnSpPr>
        <p:spPr>
          <a:xfrm>
            <a:off x="7162529" y="5488009"/>
            <a:ext cx="17553" cy="54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endCxn id="47" idx="0"/>
          </p:cNvCxnSpPr>
          <p:nvPr/>
        </p:nvCxnSpPr>
        <p:spPr>
          <a:xfrm>
            <a:off x="4330337" y="5403100"/>
            <a:ext cx="1036661" cy="6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48" idx="0"/>
          </p:cNvCxnSpPr>
          <p:nvPr/>
        </p:nvCxnSpPr>
        <p:spPr>
          <a:xfrm>
            <a:off x="3845990" y="5488009"/>
            <a:ext cx="1" cy="50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1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441" y="346656"/>
            <a:ext cx="3547533" cy="1618396"/>
          </a:xfrm>
        </p:spPr>
        <p:txBody>
          <a:bodyPr/>
          <a:lstStyle/>
          <a:p>
            <a:r>
              <a:rPr lang="en-CA" sz="4000" dirty="0"/>
              <a:t>Version1-DAC y ADC</a:t>
            </a:r>
            <a:endParaRPr lang="en-US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88" y="1155854"/>
            <a:ext cx="7040303" cy="5323323"/>
          </a:xfrm>
        </p:spPr>
      </p:pic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444137" y="2260738"/>
            <a:ext cx="4176547" cy="4309879"/>
          </a:xfrm>
        </p:spPr>
        <p:txBody>
          <a:bodyPr/>
          <a:lstStyle/>
          <a:p>
            <a:r>
              <a:rPr lang="en-CA" sz="1800" dirty="0" err="1"/>
              <a:t>Medicion</a:t>
            </a:r>
            <a:r>
              <a:rPr lang="en-CA" sz="1800" dirty="0"/>
              <a:t> del </a:t>
            </a:r>
            <a:r>
              <a:rPr lang="en-CA" sz="1800" dirty="0" err="1"/>
              <a:t>tiempo</a:t>
            </a:r>
            <a:r>
              <a:rPr lang="en-CA" sz="1800" dirty="0"/>
              <a:t> de </a:t>
            </a:r>
            <a:r>
              <a:rPr lang="en-CA" sz="1800" dirty="0" err="1"/>
              <a:t>ejecucion</a:t>
            </a:r>
            <a:r>
              <a:rPr lang="en-CA" sz="1800" dirty="0"/>
              <a:t> de la </a:t>
            </a:r>
            <a:r>
              <a:rPr lang="en-CA" sz="1800" dirty="0" err="1"/>
              <a:t>demodulacion</a:t>
            </a:r>
            <a:r>
              <a:rPr lang="en-CA" sz="1800" dirty="0"/>
              <a:t> para </a:t>
            </a:r>
            <a:r>
              <a:rPr lang="en-CA" sz="1800" dirty="0" err="1"/>
              <a:t>una</a:t>
            </a:r>
            <a:r>
              <a:rPr lang="en-CA" sz="1800" dirty="0"/>
              <a:t> </a:t>
            </a:r>
            <a:r>
              <a:rPr lang="en-CA" sz="1800" dirty="0" err="1"/>
              <a:t>muestra</a:t>
            </a:r>
            <a:r>
              <a:rPr lang="en-CA" sz="1800" dirty="0"/>
              <a:t> para la version 1(DSP).</a:t>
            </a:r>
          </a:p>
          <a:p>
            <a:endParaRPr lang="en-CA" sz="1800" dirty="0"/>
          </a:p>
          <a:p>
            <a:endParaRPr lang="en-CA" sz="1800" dirty="0"/>
          </a:p>
          <a:p>
            <a:r>
              <a:rPr lang="en-CA" sz="1800" dirty="0"/>
              <a:t>El </a:t>
            </a:r>
            <a:r>
              <a:rPr lang="en-CA" sz="1800" dirty="0" err="1"/>
              <a:t>tiempo</a:t>
            </a:r>
            <a:r>
              <a:rPr lang="en-CA" sz="1800" dirty="0"/>
              <a:t> </a:t>
            </a:r>
            <a:r>
              <a:rPr lang="en-CA" sz="1800" dirty="0" err="1"/>
              <a:t>medido</a:t>
            </a:r>
            <a:r>
              <a:rPr lang="en-CA" sz="1800" dirty="0"/>
              <a:t> </a:t>
            </a:r>
            <a:r>
              <a:rPr lang="en-CA" sz="1800" dirty="0" err="1"/>
              <a:t>fue</a:t>
            </a:r>
            <a:r>
              <a:rPr lang="en-CA" sz="1800" dirty="0"/>
              <a:t> de </a:t>
            </a:r>
            <a:r>
              <a:rPr lang="en-CA" sz="1800" dirty="0" err="1"/>
              <a:t>aproximadamente</a:t>
            </a:r>
            <a:r>
              <a:rPr lang="en-CA" sz="1800" dirty="0"/>
              <a:t> 15us, se </a:t>
            </a:r>
            <a:r>
              <a:rPr lang="en-CA" sz="1800" dirty="0" err="1"/>
              <a:t>deseaba</a:t>
            </a:r>
            <a:r>
              <a:rPr lang="en-CA" sz="1800" dirty="0"/>
              <a:t> un </a:t>
            </a:r>
            <a:r>
              <a:rPr lang="en-CA" sz="1800" dirty="0" err="1"/>
              <a:t>tiempo</a:t>
            </a:r>
            <a:r>
              <a:rPr lang="en-CA" sz="1800" dirty="0"/>
              <a:t> que </a:t>
            </a:r>
            <a:r>
              <a:rPr lang="en-CA" sz="1800" dirty="0" err="1"/>
              <a:t>fuera</a:t>
            </a:r>
            <a:r>
              <a:rPr lang="en-CA" sz="1800" dirty="0"/>
              <a:t> </a:t>
            </a:r>
            <a:r>
              <a:rPr lang="en-CA" sz="1800" dirty="0" err="1"/>
              <a:t>por</a:t>
            </a:r>
            <a:r>
              <a:rPr lang="en-CA" sz="1800" dirty="0"/>
              <a:t> lo </a:t>
            </a:r>
            <a:r>
              <a:rPr lang="en-CA" sz="1800" dirty="0" err="1"/>
              <a:t>menos</a:t>
            </a:r>
            <a:r>
              <a:rPr lang="en-CA" sz="1800" dirty="0"/>
              <a:t> la </a:t>
            </a:r>
            <a:r>
              <a:rPr lang="en-CA" sz="1800" dirty="0" err="1"/>
              <a:t>mitad</a:t>
            </a:r>
            <a:r>
              <a:rPr lang="en-CA" sz="1800" dirty="0"/>
              <a:t> de 83us.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0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/>
              <a:t>CMP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dirty="0"/>
              <a:t>Servicios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void </a:t>
            </a:r>
            <a:r>
              <a:rPr lang="en-US" i="1" dirty="0" err="1"/>
              <a:t>initCMP</a:t>
            </a:r>
            <a:r>
              <a:rPr lang="en-US" i="1" dirty="0"/>
              <a:t>(</a:t>
            </a:r>
            <a:r>
              <a:rPr lang="en-US" b="1" i="1" dirty="0" err="1"/>
              <a:t>cmps_ids</a:t>
            </a:r>
            <a:r>
              <a:rPr lang="en-US" b="1" i="1" dirty="0"/>
              <a:t> id);</a:t>
            </a:r>
            <a:endParaRPr lang="es-AR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Comparador por cruce por nivel 1.65V con referencia de tensión interna.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Uso de histéresis.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Salida del comparador conectada </a:t>
            </a:r>
            <a:r>
              <a:rPr lang="es-AR" dirty="0" err="1"/>
              <a:t>alFTM</a:t>
            </a:r>
            <a:r>
              <a:rPr lang="es-AR" dirty="0"/>
              <a:t> input capture.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/>
              <a:t>DMA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s-AR" sz="2800" dirty="0" err="1"/>
              <a:t>DMA.h</a:t>
            </a:r>
            <a:endParaRPr lang="es-AR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typedef struct{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 </a:t>
            </a:r>
            <a:r>
              <a:rPr lang="en-US" b="1" i="1" dirty="0" err="1"/>
              <a:t>source_address</a:t>
            </a:r>
            <a:r>
              <a:rPr lang="en-US" b="1" i="1" dirty="0"/>
              <a:t>;		</a:t>
            </a:r>
            <a:r>
              <a:rPr lang="en-US" sz="1200" i="1" dirty="0"/>
              <a:t>//Source address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</a:t>
            </a:r>
            <a:r>
              <a:rPr lang="en-US" b="1" i="1" dirty="0"/>
              <a:t> </a:t>
            </a:r>
            <a:r>
              <a:rPr lang="en-US" b="1" i="1" dirty="0" err="1"/>
              <a:t>dest_address</a:t>
            </a:r>
            <a:r>
              <a:rPr lang="en-US" b="1" i="1" dirty="0"/>
              <a:t>;                  	</a:t>
            </a:r>
            <a:r>
              <a:rPr lang="en-US" sz="1200" i="1" dirty="0"/>
              <a:t>//destination address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uint8_t </a:t>
            </a:r>
            <a:r>
              <a:rPr lang="en-US" b="1" i="1" dirty="0" err="1"/>
              <a:t>transf_size</a:t>
            </a:r>
            <a:r>
              <a:rPr lang="en-US" b="1" i="1" dirty="0"/>
              <a:t>;  			</a:t>
            </a:r>
            <a:r>
              <a:rPr lang="en-US" sz="1200" i="1" dirty="0"/>
              <a:t>//transfer size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int16_t </a:t>
            </a:r>
            <a:r>
              <a:rPr lang="en-US" b="1" i="1" dirty="0"/>
              <a:t>offset;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 </a:t>
            </a:r>
            <a:r>
              <a:rPr lang="en-US" b="1" i="1" dirty="0" err="1"/>
              <a:t>bytes_per_request</a:t>
            </a:r>
            <a:r>
              <a:rPr lang="en-US" b="1" i="1" dirty="0"/>
              <a:t>;		</a:t>
            </a:r>
            <a:r>
              <a:rPr lang="en-US" sz="1200" i="1" dirty="0"/>
              <a:t>//bytes a </a:t>
            </a:r>
            <a:r>
              <a:rPr lang="en-US" sz="1200" i="1" dirty="0" err="1"/>
              <a:t>transferir</a:t>
            </a:r>
            <a:r>
              <a:rPr lang="en-US" sz="1200" i="1" dirty="0"/>
              <a:t> </a:t>
            </a:r>
            <a:r>
              <a:rPr lang="en-US" sz="1200" i="1" dirty="0" err="1"/>
              <a:t>en</a:t>
            </a:r>
            <a:r>
              <a:rPr lang="en-US" sz="1200" i="1" dirty="0"/>
              <a:t> </a:t>
            </a:r>
            <a:r>
              <a:rPr lang="en-US" sz="1200" i="1" dirty="0" err="1"/>
              <a:t>cada</a:t>
            </a:r>
            <a:r>
              <a:rPr lang="en-US" sz="1200" i="1" dirty="0"/>
              <a:t> 									minor loop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 </a:t>
            </a:r>
            <a:r>
              <a:rPr lang="en-US" b="1" i="1" dirty="0" err="1"/>
              <a:t>total_bytes</a:t>
            </a:r>
            <a:r>
              <a:rPr lang="en-US" b="1" i="1" dirty="0"/>
              <a:t>;              		</a:t>
            </a:r>
            <a:r>
              <a:rPr lang="en-US" sz="1200" i="1" dirty="0"/>
              <a:t>//</a:t>
            </a:r>
            <a:r>
              <a:rPr lang="en-US" sz="1200" i="1" dirty="0" err="1"/>
              <a:t>cantidad</a:t>
            </a:r>
            <a:r>
              <a:rPr lang="en-US" sz="1200" i="1" dirty="0"/>
              <a:t> total de bytes a 									</a:t>
            </a:r>
            <a:r>
              <a:rPr lang="en-US" sz="1200" i="1" dirty="0" err="1"/>
              <a:t>transferir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 err="1"/>
              <a:t>dma_mode_t</a:t>
            </a:r>
            <a:r>
              <a:rPr lang="en-US" i="1" dirty="0"/>
              <a:t> </a:t>
            </a:r>
            <a:r>
              <a:rPr lang="en-US" b="1" i="1" dirty="0"/>
              <a:t>mode;</a:t>
            </a:r>
            <a:endParaRPr lang="en-US" dirty="0"/>
          </a:p>
          <a:p>
            <a:pPr marL="400050" lvl="1" indent="0">
              <a:buNone/>
            </a:pPr>
            <a:r>
              <a:rPr lang="fr-FR" dirty="0"/>
              <a:t>    </a:t>
            </a:r>
            <a:r>
              <a:rPr lang="fr-FR" i="1" dirty="0"/>
              <a:t>uint8_t </a:t>
            </a:r>
            <a:r>
              <a:rPr lang="fr-FR" b="1" i="1" dirty="0" err="1"/>
              <a:t>channel</a:t>
            </a:r>
            <a:r>
              <a:rPr lang="fr-FR" b="1" i="1" dirty="0"/>
              <a:t>;				</a:t>
            </a:r>
            <a:r>
              <a:rPr lang="fr-FR" sz="1200" i="1" dirty="0"/>
              <a:t>//para el </a:t>
            </a:r>
            <a:r>
              <a:rPr lang="fr-FR" sz="1200" i="1" dirty="0" err="1"/>
              <a:t>dma_mux</a:t>
            </a:r>
            <a:endParaRPr lang="fr-FR" i="1" dirty="0"/>
          </a:p>
          <a:p>
            <a:pPr marL="400050" lvl="1" indent="0">
              <a:buNone/>
            </a:pPr>
            <a:r>
              <a:rPr lang="fr-FR" dirty="0"/>
              <a:t>    </a:t>
            </a:r>
            <a:r>
              <a:rPr lang="fr-FR" i="1" dirty="0"/>
              <a:t>uint16_t </a:t>
            </a:r>
            <a:r>
              <a:rPr lang="fr-FR" b="1" i="1" dirty="0" err="1"/>
              <a:t>request_source</a:t>
            </a:r>
            <a:r>
              <a:rPr lang="fr-FR" b="1" i="1" dirty="0"/>
              <a:t>;		</a:t>
            </a:r>
            <a:r>
              <a:rPr lang="fr-FR" sz="1200" i="1" dirty="0"/>
              <a:t>//</a:t>
            </a:r>
            <a:r>
              <a:rPr lang="fr-FR" sz="1200" i="1" dirty="0" err="1"/>
              <a:t>request</a:t>
            </a:r>
            <a:r>
              <a:rPr lang="fr-FR" sz="1200" i="1" dirty="0"/>
              <a:t> source for dma</a:t>
            </a:r>
            <a:endParaRPr lang="fr-FR" i="1" dirty="0"/>
          </a:p>
          <a:p>
            <a:pPr marL="400050" lvl="1" indent="0">
              <a:buNone/>
            </a:pPr>
            <a:r>
              <a:rPr lang="en-US" dirty="0"/>
              <a:t>    bool</a:t>
            </a:r>
            <a:r>
              <a:rPr lang="en-US" b="1" dirty="0"/>
              <a:t> </a:t>
            </a:r>
            <a:r>
              <a:rPr lang="en-US" b="1" dirty="0" err="1"/>
              <a:t>periodic_trigger</a:t>
            </a:r>
            <a:r>
              <a:rPr lang="en-US" b="1" dirty="0"/>
              <a:t>;</a:t>
            </a:r>
            <a:r>
              <a:rPr lang="en-US" dirty="0"/>
              <a:t>			</a:t>
            </a:r>
            <a:r>
              <a:rPr lang="en-US" sz="1200" dirty="0"/>
              <a:t>//enable periodic trigger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 err="1"/>
              <a:t>dmaFun_t</a:t>
            </a:r>
            <a:r>
              <a:rPr lang="en-US" i="1" dirty="0"/>
              <a:t> </a:t>
            </a:r>
            <a:r>
              <a:rPr lang="en-US" b="1" i="1" dirty="0" err="1"/>
              <a:t>dma_callback</a:t>
            </a:r>
            <a:r>
              <a:rPr lang="en-US" b="1" i="1" dirty="0"/>
              <a:t>;		</a:t>
            </a:r>
            <a:r>
              <a:rPr lang="en-US" sz="1200" i="1" dirty="0"/>
              <a:t>//callback para </a:t>
            </a:r>
            <a:r>
              <a:rPr lang="en-US" sz="1200" i="1" dirty="0" err="1"/>
              <a:t>cuando</a:t>
            </a:r>
            <a:r>
              <a:rPr lang="en-US" sz="1200" i="1" dirty="0"/>
              <a:t> 										</a:t>
            </a:r>
            <a:r>
              <a:rPr lang="en-US" sz="1200" i="1" dirty="0" err="1"/>
              <a:t>termina</a:t>
            </a:r>
            <a:r>
              <a:rPr lang="en-US" sz="1200" i="1" dirty="0"/>
              <a:t> major loo</a:t>
            </a:r>
            <a:r>
              <a:rPr lang="en-US" i="1" dirty="0"/>
              <a:t>p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b="1" i="1" dirty="0" err="1"/>
              <a:t>dma_transfer_conf_t</a:t>
            </a:r>
            <a:r>
              <a:rPr lang="en-US" b="1" i="1" dirty="0"/>
              <a:t>;</a:t>
            </a:r>
            <a:endParaRPr lang="es-AR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Usado en la versión 2 para transferir </a:t>
            </a:r>
            <a:r>
              <a:rPr lang="es-AR" sz="1600" dirty="0" err="1"/>
              <a:t>duty</a:t>
            </a:r>
            <a:r>
              <a:rPr lang="es-AR" sz="1600" dirty="0"/>
              <a:t> cicles al PWM </a:t>
            </a:r>
            <a:r>
              <a:rPr lang="es-AR" sz="1600" dirty="0" err="1"/>
              <a:t>triggereado</a:t>
            </a:r>
            <a:r>
              <a:rPr lang="es-AR" sz="1600" dirty="0"/>
              <a:t> con PIT.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746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 err="1"/>
              <a:t>DMA.h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0684" y="446088"/>
            <a:ext cx="7571315" cy="54149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dirty="0"/>
              <a:t>Servicios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i="1" dirty="0"/>
              <a:t>//</a:t>
            </a:r>
            <a:r>
              <a:rPr lang="en-US" sz="1600" i="1" dirty="0" err="1"/>
              <a:t>inicializa</a:t>
            </a:r>
            <a:r>
              <a:rPr lang="en-US" sz="1600" i="1" dirty="0"/>
              <a:t> el </a:t>
            </a:r>
            <a:r>
              <a:rPr lang="en-US" sz="1600" i="1" dirty="0" err="1"/>
              <a:t>módulo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void </a:t>
            </a:r>
            <a:r>
              <a:rPr lang="en-US" b="1" dirty="0" err="1"/>
              <a:t>initDMA</a:t>
            </a:r>
            <a:r>
              <a:rPr lang="en-US" dirty="0"/>
              <a:t>(void);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600" i="1" dirty="0"/>
              <a:t>//</a:t>
            </a:r>
            <a:r>
              <a:rPr lang="en-US" sz="1600" i="1" dirty="0" err="1"/>
              <a:t>carga</a:t>
            </a:r>
            <a:r>
              <a:rPr lang="en-US" sz="1600" i="1" dirty="0"/>
              <a:t> los </a:t>
            </a:r>
            <a:r>
              <a:rPr lang="en-US" sz="1600" i="1" dirty="0" err="1"/>
              <a:t>registros</a:t>
            </a:r>
            <a:r>
              <a:rPr lang="en-US" sz="1600" i="1" dirty="0"/>
              <a:t> para una </a:t>
            </a:r>
            <a:r>
              <a:rPr lang="en-US" sz="1600" i="1" dirty="0" err="1"/>
              <a:t>transferencia</a:t>
            </a:r>
            <a:r>
              <a:rPr lang="en-US" sz="1600" i="1" dirty="0"/>
              <a:t> sin channel linking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void </a:t>
            </a:r>
            <a:r>
              <a:rPr lang="en-US" b="1" dirty="0" err="1"/>
              <a:t>DMAPrepareTransferELINKNO</a:t>
            </a:r>
            <a:r>
              <a:rPr lang="en-US" dirty="0"/>
              <a:t>(</a:t>
            </a:r>
            <a:r>
              <a:rPr lang="en-US" dirty="0" err="1"/>
              <a:t>dma_transfer_conf_t</a:t>
            </a:r>
            <a:r>
              <a:rPr lang="en-US" dirty="0"/>
              <a:t>* </a:t>
            </a:r>
            <a:r>
              <a:rPr lang="en-US" i="1" dirty="0"/>
              <a:t>config</a:t>
            </a:r>
            <a:r>
              <a:rPr lang="en-US" dirty="0"/>
              <a:t>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600" i="1" dirty="0"/>
              <a:t>//</a:t>
            </a:r>
            <a:r>
              <a:rPr lang="en-US" sz="1600" i="1" dirty="0" err="1"/>
              <a:t>carga</a:t>
            </a:r>
            <a:r>
              <a:rPr lang="en-US" sz="1600" i="1" dirty="0"/>
              <a:t> los </a:t>
            </a:r>
            <a:r>
              <a:rPr lang="en-US" sz="1600" i="1" dirty="0" err="1"/>
              <a:t>registros</a:t>
            </a:r>
            <a:r>
              <a:rPr lang="en-US" sz="1600" i="1" dirty="0"/>
              <a:t> para una </a:t>
            </a:r>
            <a:r>
              <a:rPr lang="en-US" sz="1600" i="1" dirty="0" err="1"/>
              <a:t>transferencia</a:t>
            </a:r>
            <a:r>
              <a:rPr lang="en-US" sz="1600" i="1" dirty="0"/>
              <a:t> con channel linking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 </a:t>
            </a:r>
            <a:r>
              <a:rPr lang="en-US" b="1" dirty="0" err="1"/>
              <a:t>DMAPrepareTransferELINKYES</a:t>
            </a:r>
            <a:r>
              <a:rPr lang="en-US" dirty="0"/>
              <a:t>(</a:t>
            </a:r>
            <a:r>
              <a:rPr lang="en-US" dirty="0" err="1"/>
              <a:t>dma_transfer_conf_t</a:t>
            </a:r>
            <a:r>
              <a:rPr lang="en-US" dirty="0"/>
              <a:t>* </a:t>
            </a:r>
            <a:r>
              <a:rPr lang="en-US" i="1" dirty="0"/>
              <a:t>config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0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137</TotalTime>
  <Words>415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Citable</vt:lpstr>
      <vt:lpstr>TP N°3 -Modem FSK</vt:lpstr>
      <vt:lpstr>Organigrama del proyecto</vt:lpstr>
      <vt:lpstr>Version1-DAC y ADC</vt:lpstr>
      <vt:lpstr>PowerPoint Presentation</vt:lpstr>
      <vt:lpstr>PowerPoint Presentation</vt:lpstr>
      <vt:lpstr>CMP</vt:lpstr>
      <vt:lpstr>DMA</vt:lpstr>
      <vt:lpstr>DMA.h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N°3 -Modem FSK</dc:title>
  <dc:creator>HP</dc:creator>
  <cp:lastModifiedBy>Lu Fernandez</cp:lastModifiedBy>
  <cp:revision>11</cp:revision>
  <dcterms:created xsi:type="dcterms:W3CDTF">2019-11-01T13:35:51Z</dcterms:created>
  <dcterms:modified xsi:type="dcterms:W3CDTF">2019-11-01T17:42:03Z</dcterms:modified>
</cp:coreProperties>
</file>