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TP N°3	-Modem FSK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9999" y="5280846"/>
            <a:ext cx="6648891" cy="1459588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Grupo5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Matias </a:t>
            </a:r>
            <a:r>
              <a:rPr lang="en-CA" dirty="0" err="1" smtClean="0"/>
              <a:t>Larroque</a:t>
            </a:r>
            <a:r>
              <a:rPr lang="en-CA" dirty="0"/>
              <a:t>	</a:t>
            </a:r>
            <a:r>
              <a:rPr lang="en-CA" dirty="0" smtClean="0"/>
              <a:t>				 </a:t>
            </a:r>
            <a:r>
              <a:rPr lang="en-CA" dirty="0" err="1" smtClean="0"/>
              <a:t>Legajo</a:t>
            </a:r>
            <a:r>
              <a:rPr lang="en-CA" dirty="0"/>
              <a:t>:</a:t>
            </a:r>
            <a:r>
              <a:rPr lang="en-CA" dirty="0" smtClean="0"/>
              <a:t> 56597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Lucero Guadalupe Fernandez 		</a:t>
            </a:r>
            <a:r>
              <a:rPr lang="en-CA" dirty="0" err="1" smtClean="0"/>
              <a:t>Legajo</a:t>
            </a:r>
            <a:r>
              <a:rPr lang="en-CA" dirty="0" smtClean="0"/>
              <a:t>: 57485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Manuel </a:t>
            </a:r>
            <a:r>
              <a:rPr lang="en-CA" dirty="0" err="1" smtClean="0"/>
              <a:t>Mollon</a:t>
            </a:r>
            <a:r>
              <a:rPr lang="en-CA" dirty="0"/>
              <a:t>	</a:t>
            </a:r>
            <a:r>
              <a:rPr lang="en-CA" dirty="0" smtClean="0"/>
              <a:t>				</a:t>
            </a:r>
            <a:r>
              <a:rPr lang="en-CA" dirty="0" err="1" smtClean="0"/>
              <a:t>Legajo</a:t>
            </a:r>
            <a:r>
              <a:rPr lang="en-CA" dirty="0" smtClean="0"/>
              <a:t>: 58023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Ezequiel </a:t>
            </a:r>
            <a:r>
              <a:rPr lang="en-CA" dirty="0" err="1" smtClean="0"/>
              <a:t>Vijande</a:t>
            </a:r>
            <a:r>
              <a:rPr lang="en-CA" dirty="0"/>
              <a:t>	</a:t>
            </a:r>
            <a:r>
              <a:rPr lang="en-CA" dirty="0" smtClean="0"/>
              <a:t>				</a:t>
            </a:r>
            <a:r>
              <a:rPr lang="en-CA" dirty="0" err="1" smtClean="0"/>
              <a:t>Legajo</a:t>
            </a:r>
            <a:r>
              <a:rPr lang="en-CA" dirty="0" smtClean="0"/>
              <a:t>: 58057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4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48195" y="0"/>
            <a:ext cx="10572750" cy="969963"/>
          </a:xfrm>
        </p:spPr>
        <p:txBody>
          <a:bodyPr/>
          <a:lstStyle/>
          <a:p>
            <a:r>
              <a:rPr lang="en-CA" dirty="0" err="1" smtClean="0"/>
              <a:t>Organigrama</a:t>
            </a:r>
            <a:r>
              <a:rPr lang="en-CA" dirty="0" smtClean="0"/>
              <a:t> del </a:t>
            </a:r>
            <a:r>
              <a:rPr lang="en-CA" dirty="0" err="1" smtClean="0"/>
              <a:t>proyecto</a:t>
            </a:r>
            <a:endParaRPr lang="en-US" dirty="0"/>
          </a:p>
        </p:txBody>
      </p:sp>
      <p:sp>
        <p:nvSpPr>
          <p:cNvPr id="4" name="Rectángulo redondeado 3"/>
          <p:cNvSpPr/>
          <p:nvPr/>
        </p:nvSpPr>
        <p:spPr>
          <a:xfrm>
            <a:off x="5107577" y="1084218"/>
            <a:ext cx="1920241" cy="111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Bell202</a:t>
            </a:r>
            <a:endParaRPr lang="en-US" dirty="0"/>
          </a:p>
        </p:txBody>
      </p:sp>
      <p:sp>
        <p:nvSpPr>
          <p:cNvPr id="5" name="Rectángulo redondeado 4"/>
          <p:cNvSpPr/>
          <p:nvPr/>
        </p:nvSpPr>
        <p:spPr>
          <a:xfrm>
            <a:off x="2202723" y="2338250"/>
            <a:ext cx="2664823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FSK_Modulator</a:t>
            </a:r>
            <a:endParaRPr lang="en-US" dirty="0"/>
          </a:p>
        </p:txBody>
      </p:sp>
      <p:sp>
        <p:nvSpPr>
          <p:cNvPr id="6" name="Rectángulo redondeado 5"/>
          <p:cNvSpPr/>
          <p:nvPr/>
        </p:nvSpPr>
        <p:spPr>
          <a:xfrm>
            <a:off x="7297238" y="2348047"/>
            <a:ext cx="2983231" cy="10907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FSK_Demodulator</a:t>
            </a:r>
            <a:endParaRPr lang="en-US" dirty="0"/>
          </a:p>
        </p:txBody>
      </p:sp>
      <p:cxnSp>
        <p:nvCxnSpPr>
          <p:cNvPr id="8" name="Conector recto de flecha 7"/>
          <p:cNvCxnSpPr>
            <a:stCxn id="4" idx="1"/>
          </p:cNvCxnSpPr>
          <p:nvPr/>
        </p:nvCxnSpPr>
        <p:spPr>
          <a:xfrm flipH="1">
            <a:off x="4376057" y="1639389"/>
            <a:ext cx="731520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4" idx="3"/>
          </p:cNvCxnSpPr>
          <p:nvPr/>
        </p:nvCxnSpPr>
        <p:spPr>
          <a:xfrm>
            <a:off x="7027818" y="1639389"/>
            <a:ext cx="809896" cy="65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9951448" y="4145751"/>
            <a:ext cx="1738992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ADC</a:t>
            </a:r>
            <a:endParaRPr lang="en-U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1933302" y="6051272"/>
            <a:ext cx="1162595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DAC</a:t>
            </a:r>
            <a:endParaRPr lang="en-U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2696663" y="4109877"/>
            <a:ext cx="1750423" cy="129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WaveGen</a:t>
            </a:r>
            <a:endParaRPr lang="en-U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6282011" y="4145751"/>
            <a:ext cx="1761035" cy="1342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MeasureFreq</a:t>
            </a:r>
            <a:endParaRPr lang="en-U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691007" y="6051272"/>
            <a:ext cx="2259875" cy="7837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PIT</a:t>
            </a:r>
            <a:endParaRPr lang="en-US" dirty="0"/>
          </a:p>
        </p:txBody>
      </p:sp>
      <p:cxnSp>
        <p:nvCxnSpPr>
          <p:cNvPr id="21" name="Conector recto de flecha 20"/>
          <p:cNvCxnSpPr>
            <a:stCxn id="12" idx="2"/>
            <a:endCxn id="19" idx="0"/>
          </p:cNvCxnSpPr>
          <p:nvPr/>
        </p:nvCxnSpPr>
        <p:spPr>
          <a:xfrm>
            <a:off x="10820944" y="5488009"/>
            <a:ext cx="1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endCxn id="12" idx="0"/>
          </p:cNvCxnSpPr>
          <p:nvPr/>
        </p:nvCxnSpPr>
        <p:spPr>
          <a:xfrm>
            <a:off x="9039497" y="3428999"/>
            <a:ext cx="1781447" cy="71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H="1">
            <a:off x="6975570" y="3428999"/>
            <a:ext cx="1567539" cy="70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5" idx="2"/>
            <a:endCxn id="17" idx="0"/>
          </p:cNvCxnSpPr>
          <p:nvPr/>
        </p:nvCxnSpPr>
        <p:spPr>
          <a:xfrm>
            <a:off x="3535135" y="3428999"/>
            <a:ext cx="36740" cy="680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399434" y="6051272"/>
            <a:ext cx="1076669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PDB</a:t>
            </a:r>
            <a:endParaRPr lang="en-US" dirty="0"/>
          </a:p>
        </p:txBody>
      </p:sp>
      <p:cxnSp>
        <p:nvCxnSpPr>
          <p:cNvPr id="44" name="Conector recto de flecha 43"/>
          <p:cNvCxnSpPr/>
          <p:nvPr/>
        </p:nvCxnSpPr>
        <p:spPr>
          <a:xfrm flipH="1">
            <a:off x="1071154" y="5403100"/>
            <a:ext cx="1625509" cy="64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16" idx="0"/>
          </p:cNvCxnSpPr>
          <p:nvPr/>
        </p:nvCxnSpPr>
        <p:spPr>
          <a:xfrm flipH="1">
            <a:off x="2514600" y="5488009"/>
            <a:ext cx="685800" cy="56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redondeado 46"/>
          <p:cNvSpPr/>
          <p:nvPr/>
        </p:nvSpPr>
        <p:spPr>
          <a:xfrm>
            <a:off x="4796314" y="6013596"/>
            <a:ext cx="1141368" cy="806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FTM</a:t>
            </a:r>
            <a:endParaRPr lang="en-US" dirty="0"/>
          </a:p>
        </p:txBody>
      </p:sp>
      <p:sp>
        <p:nvSpPr>
          <p:cNvPr id="48" name="Rectángulo redondeado 47"/>
          <p:cNvSpPr/>
          <p:nvPr/>
        </p:nvSpPr>
        <p:spPr>
          <a:xfrm>
            <a:off x="3285308" y="5992345"/>
            <a:ext cx="1121365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DMA</a:t>
            </a:r>
            <a:endParaRPr lang="en-US" dirty="0"/>
          </a:p>
        </p:txBody>
      </p:sp>
      <p:cxnSp>
        <p:nvCxnSpPr>
          <p:cNvPr id="54" name="Conector recto de flecha 53"/>
          <p:cNvCxnSpPr/>
          <p:nvPr/>
        </p:nvCxnSpPr>
        <p:spPr>
          <a:xfrm flipH="1">
            <a:off x="5534570" y="5498873"/>
            <a:ext cx="820919" cy="51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redondeado 54"/>
          <p:cNvSpPr/>
          <p:nvPr/>
        </p:nvSpPr>
        <p:spPr>
          <a:xfrm>
            <a:off x="6502650" y="6029168"/>
            <a:ext cx="1354863" cy="827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CMP</a:t>
            </a:r>
            <a:endParaRPr lang="en-US" dirty="0"/>
          </a:p>
        </p:txBody>
      </p:sp>
      <p:cxnSp>
        <p:nvCxnSpPr>
          <p:cNvPr id="57" name="Conector recto de flecha 56"/>
          <p:cNvCxnSpPr>
            <a:stCxn id="18" idx="2"/>
            <a:endCxn id="55" idx="0"/>
          </p:cNvCxnSpPr>
          <p:nvPr/>
        </p:nvCxnSpPr>
        <p:spPr>
          <a:xfrm>
            <a:off x="7162529" y="5488009"/>
            <a:ext cx="17553" cy="54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endCxn id="47" idx="0"/>
          </p:cNvCxnSpPr>
          <p:nvPr/>
        </p:nvCxnSpPr>
        <p:spPr>
          <a:xfrm>
            <a:off x="4330337" y="5403100"/>
            <a:ext cx="1036661" cy="6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endCxn id="48" idx="0"/>
          </p:cNvCxnSpPr>
          <p:nvPr/>
        </p:nvCxnSpPr>
        <p:spPr>
          <a:xfrm>
            <a:off x="3845990" y="5488009"/>
            <a:ext cx="1" cy="50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1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9441" y="346656"/>
            <a:ext cx="3547533" cy="1618396"/>
          </a:xfrm>
        </p:spPr>
        <p:txBody>
          <a:bodyPr/>
          <a:lstStyle/>
          <a:p>
            <a:r>
              <a:rPr lang="en-CA" sz="4000" dirty="0" smtClean="0"/>
              <a:t>Version1-DAC y ADC</a:t>
            </a:r>
            <a:endParaRPr lang="en-US" sz="40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288" y="1155854"/>
            <a:ext cx="7040303" cy="5323323"/>
          </a:xfr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>
          <a:xfrm>
            <a:off x="444137" y="2260738"/>
            <a:ext cx="4176547" cy="4309879"/>
          </a:xfrm>
        </p:spPr>
        <p:txBody>
          <a:bodyPr/>
          <a:lstStyle/>
          <a:p>
            <a:r>
              <a:rPr lang="en-CA" sz="1800" dirty="0" err="1" smtClean="0"/>
              <a:t>Medicion</a:t>
            </a:r>
            <a:r>
              <a:rPr lang="en-CA" sz="1800" dirty="0" smtClean="0"/>
              <a:t> del </a:t>
            </a:r>
            <a:r>
              <a:rPr lang="en-CA" sz="1800" dirty="0" err="1" smtClean="0"/>
              <a:t>tiempo</a:t>
            </a:r>
            <a:r>
              <a:rPr lang="en-CA" sz="1800" dirty="0" smtClean="0"/>
              <a:t> de </a:t>
            </a:r>
            <a:r>
              <a:rPr lang="en-CA" sz="1800" dirty="0" err="1" smtClean="0"/>
              <a:t>ejecucion</a:t>
            </a:r>
            <a:r>
              <a:rPr lang="en-CA" sz="1800" dirty="0" smtClean="0"/>
              <a:t> de la </a:t>
            </a:r>
            <a:r>
              <a:rPr lang="en-CA" sz="1800" dirty="0" err="1" smtClean="0"/>
              <a:t>demodulacion</a:t>
            </a:r>
            <a:r>
              <a:rPr lang="en-CA" sz="1800" dirty="0" smtClean="0"/>
              <a:t> para </a:t>
            </a:r>
            <a:r>
              <a:rPr lang="en-CA" sz="1800" dirty="0" err="1" smtClean="0"/>
              <a:t>una</a:t>
            </a:r>
            <a:r>
              <a:rPr lang="en-CA" sz="1800" dirty="0" smtClean="0"/>
              <a:t> </a:t>
            </a:r>
            <a:r>
              <a:rPr lang="en-CA" sz="1800" dirty="0" err="1" smtClean="0"/>
              <a:t>muestra</a:t>
            </a:r>
            <a:r>
              <a:rPr lang="en-CA" sz="1800" dirty="0" smtClean="0"/>
              <a:t> para la version 1(DSP).</a:t>
            </a:r>
          </a:p>
          <a:p>
            <a:endParaRPr lang="en-CA" sz="1800" dirty="0"/>
          </a:p>
          <a:p>
            <a:endParaRPr lang="en-CA" sz="1800" dirty="0" smtClean="0"/>
          </a:p>
          <a:p>
            <a:r>
              <a:rPr lang="en-CA" sz="1800" dirty="0" smtClean="0"/>
              <a:t>El </a:t>
            </a:r>
            <a:r>
              <a:rPr lang="en-CA" sz="1800" dirty="0" err="1" smtClean="0"/>
              <a:t>tiempo</a:t>
            </a:r>
            <a:r>
              <a:rPr lang="en-CA" sz="1800" dirty="0" smtClean="0"/>
              <a:t> </a:t>
            </a:r>
            <a:r>
              <a:rPr lang="en-CA" sz="1800" dirty="0" err="1" smtClean="0"/>
              <a:t>medido</a:t>
            </a:r>
            <a:r>
              <a:rPr lang="en-CA" sz="1800" dirty="0" smtClean="0"/>
              <a:t> </a:t>
            </a:r>
            <a:r>
              <a:rPr lang="en-CA" sz="1800" dirty="0" err="1" smtClean="0"/>
              <a:t>fue</a:t>
            </a:r>
            <a:r>
              <a:rPr lang="en-CA" sz="1800" dirty="0" smtClean="0"/>
              <a:t> de </a:t>
            </a:r>
            <a:r>
              <a:rPr lang="en-CA" sz="1800" dirty="0" err="1" smtClean="0"/>
              <a:t>aproximadamente</a:t>
            </a:r>
            <a:r>
              <a:rPr lang="en-CA" sz="1800" dirty="0" smtClean="0"/>
              <a:t> 15us, se </a:t>
            </a:r>
            <a:r>
              <a:rPr lang="en-CA" sz="1800" dirty="0" err="1" smtClean="0"/>
              <a:t>deseaba</a:t>
            </a:r>
            <a:r>
              <a:rPr lang="en-CA" sz="1800" dirty="0" smtClean="0"/>
              <a:t> un </a:t>
            </a:r>
            <a:r>
              <a:rPr lang="en-CA" sz="1800" dirty="0" err="1" smtClean="0"/>
              <a:t>tiempo</a:t>
            </a:r>
            <a:r>
              <a:rPr lang="en-CA" sz="1800" dirty="0" smtClean="0"/>
              <a:t> que </a:t>
            </a:r>
            <a:r>
              <a:rPr lang="en-CA" sz="1800" dirty="0" err="1" smtClean="0"/>
              <a:t>fuera</a:t>
            </a:r>
            <a:r>
              <a:rPr lang="en-CA" sz="1800" dirty="0" smtClean="0"/>
              <a:t> </a:t>
            </a:r>
            <a:r>
              <a:rPr lang="en-CA" sz="1800" dirty="0" err="1" smtClean="0"/>
              <a:t>por</a:t>
            </a:r>
            <a:r>
              <a:rPr lang="en-CA" sz="1800" dirty="0" smtClean="0"/>
              <a:t> lo </a:t>
            </a:r>
            <a:r>
              <a:rPr lang="en-CA" sz="1800" dirty="0" err="1" smtClean="0"/>
              <a:t>menos</a:t>
            </a:r>
            <a:r>
              <a:rPr lang="en-CA" sz="1800" dirty="0" smtClean="0"/>
              <a:t> la </a:t>
            </a:r>
            <a:r>
              <a:rPr lang="en-CA" sz="1800" dirty="0" err="1" smtClean="0"/>
              <a:t>mitad</a:t>
            </a:r>
            <a:r>
              <a:rPr lang="en-CA" sz="1800" dirty="0" smtClean="0"/>
              <a:t> de 83us.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0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2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42</TotalTime>
  <Words>61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Citable</vt:lpstr>
      <vt:lpstr>TP N°3 -Modem FSK</vt:lpstr>
      <vt:lpstr>Organigrama del proyecto</vt:lpstr>
      <vt:lpstr>Version1-DAC y ADC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N°3 -Modem FSK</dc:title>
  <dc:creator>HP</dc:creator>
  <cp:lastModifiedBy>HP</cp:lastModifiedBy>
  <cp:revision>6</cp:revision>
  <dcterms:created xsi:type="dcterms:W3CDTF">2019-11-01T13:35:51Z</dcterms:created>
  <dcterms:modified xsi:type="dcterms:W3CDTF">2019-11-01T14:18:50Z</dcterms:modified>
</cp:coreProperties>
</file>