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bi.ro/~oana/11%20F/Greedy/RUCSAC.p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3857628"/>
            <a:ext cx="6858000" cy="9906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Tehnica</a:t>
            </a:r>
            <a:r>
              <a:rPr lang="en-US" sz="5400" dirty="0" smtClean="0"/>
              <a:t> Greedy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Gherganov</a:t>
            </a:r>
            <a:r>
              <a:rPr lang="en-US" dirty="0" smtClean="0"/>
              <a:t> </a:t>
            </a:r>
            <a:r>
              <a:rPr lang="en-US" dirty="0" err="1" smtClean="0"/>
              <a:t>Alaxandr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Teoria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Oferirea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mul</a:t>
            </a:r>
            <a:r>
              <a:rPr lang="ro-RO" dirty="0" smtClean="0"/>
              <a:t>țimi de elemente.</a:t>
            </a:r>
          </a:p>
          <a:p>
            <a:r>
              <a:rPr lang="ro-RO" dirty="0" smtClean="0"/>
              <a:t>Setarea unei condiții.</a:t>
            </a:r>
          </a:p>
          <a:p>
            <a:r>
              <a:rPr lang="ro-RO" dirty="0" smtClean="0"/>
              <a:t>Selectarea solutțiilor care îndeplinesc această condiție.</a:t>
            </a:r>
          </a:p>
          <a:p>
            <a:r>
              <a:rPr lang="ro-RO" dirty="0" smtClean="0"/>
              <a:t>Mulțimea selectată și este soluția.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contrast="40000"/>
          </a:blip>
          <a:srcRect/>
          <a:stretch>
            <a:fillRect/>
          </a:stretch>
        </p:blipFill>
        <p:spPr bwMode="auto">
          <a:xfrm>
            <a:off x="571472" y="3929066"/>
            <a:ext cx="7786742" cy="131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Problema rucsacului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14282" y="1214422"/>
            <a:ext cx="8229600" cy="49377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ro-RO" dirty="0" smtClean="0"/>
              <a:t>   Avem un rucsac cu capacitatea n, introdusă de noi;  avem un număr de obiecte, și masa fiecărui obiect, la fel introduse de noi. Care obiecte trebuie introduse în rucsac, astfel ca numărul lor să fie maxim. </a:t>
            </a:r>
          </a:p>
          <a:p>
            <a:pPr>
              <a:buNone/>
            </a:pPr>
            <a:r>
              <a:rPr lang="ro-RO" dirty="0" smtClean="0"/>
              <a:t>Exemplu: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42910" y="3357562"/>
            <a:ext cx="1428760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Rucsacul</a:t>
            </a:r>
          </a:p>
          <a:p>
            <a:pPr algn="ctr"/>
            <a:r>
              <a:rPr lang="ro-RO" dirty="0" smtClean="0"/>
              <a:t>(15 kg)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928926" y="3643314"/>
            <a:ext cx="1214446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2 kg.</a:t>
            </a:r>
            <a:endParaRPr lang="ru-RU" dirty="0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7286644" y="2857496"/>
            <a:ext cx="1000132" cy="1071570"/>
          </a:xfrm>
          <a:prstGeom prst="triangle">
            <a:avLst>
              <a:gd name="adj" fmla="val 488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3</a:t>
            </a:r>
          </a:p>
          <a:p>
            <a:pPr algn="ctr"/>
            <a:r>
              <a:rPr lang="ro-RO" dirty="0" smtClean="0"/>
              <a:t>kg.</a:t>
            </a:r>
            <a:endParaRPr lang="ru-RU" dirty="0"/>
          </a:p>
        </p:txBody>
      </p:sp>
      <p:sp>
        <p:nvSpPr>
          <p:cNvPr id="7" name="Ромб 6"/>
          <p:cNvSpPr/>
          <p:nvPr/>
        </p:nvSpPr>
        <p:spPr>
          <a:xfrm>
            <a:off x="5072066" y="3214686"/>
            <a:ext cx="1643074" cy="15001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5 kg.</a:t>
            </a:r>
            <a:endParaRPr lang="ru-RU" dirty="0"/>
          </a:p>
        </p:txBody>
      </p:sp>
      <p:sp>
        <p:nvSpPr>
          <p:cNvPr id="8" name="Пятиугольник 7"/>
          <p:cNvSpPr/>
          <p:nvPr/>
        </p:nvSpPr>
        <p:spPr>
          <a:xfrm>
            <a:off x="2571736" y="4714884"/>
            <a:ext cx="2857520" cy="114300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7 kg.</a:t>
            </a:r>
            <a:endParaRPr lang="ru-RU" dirty="0"/>
          </a:p>
        </p:txBody>
      </p:sp>
      <p:sp>
        <p:nvSpPr>
          <p:cNvPr id="9" name="Табличка 8"/>
          <p:cNvSpPr/>
          <p:nvPr/>
        </p:nvSpPr>
        <p:spPr>
          <a:xfrm>
            <a:off x="6643702" y="4786322"/>
            <a:ext cx="1000132" cy="928694"/>
          </a:xfrm>
          <a:prstGeom prst="plaqu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4 kg.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Rezolvare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1</a:t>
            </a:r>
          </a:p>
          <a:p>
            <a:endParaRPr lang="ro-RO" dirty="0" smtClean="0"/>
          </a:p>
          <a:p>
            <a:endParaRPr lang="ro-RO" dirty="0" smtClean="0"/>
          </a:p>
          <a:p>
            <a:r>
              <a:rPr lang="ro-RO" dirty="0" smtClean="0"/>
              <a:t>2</a:t>
            </a:r>
          </a:p>
          <a:p>
            <a:endParaRPr lang="ro-RO" dirty="0" smtClean="0"/>
          </a:p>
          <a:p>
            <a:r>
              <a:rPr lang="ro-RO" dirty="0" smtClean="0"/>
              <a:t>3</a:t>
            </a:r>
          </a:p>
          <a:p>
            <a:endParaRPr lang="ro-RO" dirty="0" smtClean="0"/>
          </a:p>
          <a:p>
            <a:r>
              <a:rPr lang="ro-RO" dirty="0" smtClean="0"/>
              <a:t>4                              5. </a:t>
            </a: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142976" y="1214422"/>
            <a:ext cx="1214446" cy="785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2 kg.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86644" y="1428736"/>
            <a:ext cx="1428760" cy="2571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Rucsacul</a:t>
            </a:r>
          </a:p>
          <a:p>
            <a:pPr algn="ctr"/>
            <a:r>
              <a:rPr lang="ro-RO" dirty="0" smtClean="0"/>
              <a:t>(15 kg)</a:t>
            </a:r>
            <a:endParaRPr lang="ru-RU" dirty="0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1214414" y="2071678"/>
            <a:ext cx="1000132" cy="1071570"/>
          </a:xfrm>
          <a:prstGeom prst="triangle">
            <a:avLst>
              <a:gd name="adj" fmla="val 488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3</a:t>
            </a:r>
          </a:p>
          <a:p>
            <a:pPr algn="ctr"/>
            <a:r>
              <a:rPr lang="ro-RO" dirty="0" smtClean="0"/>
              <a:t>kg.</a:t>
            </a:r>
            <a:endParaRPr lang="ru-RU" dirty="0"/>
          </a:p>
        </p:txBody>
      </p:sp>
      <p:sp>
        <p:nvSpPr>
          <p:cNvPr id="8" name="Табличка 7"/>
          <p:cNvSpPr/>
          <p:nvPr/>
        </p:nvSpPr>
        <p:spPr>
          <a:xfrm>
            <a:off x="1214414" y="3286124"/>
            <a:ext cx="1000132" cy="928694"/>
          </a:xfrm>
          <a:prstGeom prst="plaqu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4 kg.</a:t>
            </a:r>
            <a:endParaRPr lang="ru-RU" dirty="0"/>
          </a:p>
        </p:txBody>
      </p:sp>
      <p:sp>
        <p:nvSpPr>
          <p:cNvPr id="9" name="Ромб 8"/>
          <p:cNvSpPr/>
          <p:nvPr/>
        </p:nvSpPr>
        <p:spPr>
          <a:xfrm>
            <a:off x="1000100" y="4429132"/>
            <a:ext cx="1643074" cy="150019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5 kg.</a:t>
            </a:r>
            <a:endParaRPr lang="ru-RU" dirty="0"/>
          </a:p>
        </p:txBody>
      </p:sp>
      <p:sp>
        <p:nvSpPr>
          <p:cNvPr id="10" name="Пятиугольник 9"/>
          <p:cNvSpPr/>
          <p:nvPr/>
        </p:nvSpPr>
        <p:spPr>
          <a:xfrm>
            <a:off x="4357686" y="4500570"/>
            <a:ext cx="2857520" cy="1143008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7 kg.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214678" y="1428736"/>
            <a:ext cx="3357586" cy="2714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 smtClean="0"/>
              <a:t>În primul rând, programul aranjează elemntele în ordine crescătoare după masa lor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Rezolvare: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o-RO" dirty="0" smtClean="0"/>
              <a:t>În următorii pași, programul scade din capacitatea rucsacului masa fiecărui obiect, în ordinea creșterii masei</a:t>
            </a:r>
          </a:p>
          <a:p>
            <a:r>
              <a:rPr lang="ro-RO" dirty="0" smtClean="0"/>
              <a:t>1. 15-</a:t>
            </a:r>
            <a:r>
              <a:rPr lang="ro-RO" dirty="0" smtClean="0">
                <a:ln w="12700">
                  <a:solidFill>
                    <a:schemeClr val="tx1"/>
                  </a:solidFill>
                </a:ln>
              </a:rPr>
              <a:t>2</a:t>
            </a:r>
            <a:r>
              <a:rPr lang="ro-RO" dirty="0" smtClean="0"/>
              <a:t>=13</a:t>
            </a:r>
          </a:p>
          <a:p>
            <a:r>
              <a:rPr lang="ro-RO" dirty="0" smtClean="0"/>
              <a:t>2. 13-</a:t>
            </a:r>
            <a:r>
              <a:rPr lang="ro-RO" dirty="0" smtClean="0">
                <a:ln w="12700">
                  <a:solidFill>
                    <a:schemeClr val="tx1"/>
                  </a:solidFill>
                </a:ln>
              </a:rPr>
              <a:t>3</a:t>
            </a:r>
            <a:r>
              <a:rPr lang="ro-RO" dirty="0" smtClean="0"/>
              <a:t>=10</a:t>
            </a:r>
          </a:p>
          <a:p>
            <a:r>
              <a:rPr lang="ro-RO" dirty="0" smtClean="0"/>
              <a:t>3. 10-</a:t>
            </a:r>
            <a:r>
              <a:rPr lang="ro-RO" dirty="0" smtClean="0">
                <a:ln w="12700">
                  <a:solidFill>
                    <a:schemeClr val="tx1"/>
                  </a:solidFill>
                </a:ln>
              </a:rPr>
              <a:t>4</a:t>
            </a:r>
            <a:r>
              <a:rPr lang="ro-RO" dirty="0" smtClean="0"/>
              <a:t>=6</a:t>
            </a:r>
          </a:p>
          <a:p>
            <a:r>
              <a:rPr lang="ro-RO" dirty="0" smtClean="0"/>
              <a:t>4. 6-</a:t>
            </a:r>
            <a:r>
              <a:rPr lang="ro-RO" dirty="0" smtClean="0">
                <a:ln w="12700">
                  <a:solidFill>
                    <a:schemeClr val="tx1"/>
                  </a:solidFill>
                </a:ln>
              </a:rPr>
              <a:t>5</a:t>
            </a:r>
            <a:r>
              <a:rPr lang="ro-RO" dirty="0" smtClean="0"/>
              <a:t>=1</a:t>
            </a:r>
          </a:p>
          <a:p>
            <a:r>
              <a:rPr lang="ro-RO" dirty="0" smtClean="0"/>
              <a:t>5. 1-</a:t>
            </a:r>
            <a:r>
              <a:rPr lang="ro-RO" dirty="0" smtClean="0">
                <a:ln w="12700">
                  <a:solidFill>
                    <a:schemeClr val="tx1"/>
                  </a:solidFill>
                </a:ln>
              </a:rPr>
              <a:t>7</a:t>
            </a:r>
            <a:r>
              <a:rPr lang="ro-RO" dirty="0" smtClean="0"/>
              <a:t>   - obiectul cu masa de 7 kg. nu mai încape.</a:t>
            </a:r>
          </a:p>
          <a:p>
            <a:pPr>
              <a:buNone/>
            </a:pPr>
            <a:r>
              <a:rPr lang="ro-RO" dirty="0" smtClean="0"/>
              <a:t>Astfel, dacă introducem obiectele de 2, 3, 4 și 5 kg, nr. De obiecte în rucsac va fi maxim, iar obiectul cu masa de 7 kg. ramâne în plus.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480" y="18578"/>
            <a:ext cx="6303668" cy="683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Rezultatul programului: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536523" cy="339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1472" y="2643182"/>
            <a:ext cx="8229600" cy="914400"/>
          </a:xfrm>
        </p:spPr>
        <p:txBody>
          <a:bodyPr/>
          <a:lstStyle/>
          <a:p>
            <a:r>
              <a:rPr lang="ro-RO" dirty="0" smtClean="0"/>
              <a:t>          Mulțumesc pentru atenție!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Bibliografie: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o-RO" dirty="0" smtClean="0"/>
              <a:t>Manual clasa 11 informatică.</a:t>
            </a:r>
          </a:p>
          <a:p>
            <a:r>
              <a:rPr lang="en-US" dirty="0" smtClean="0">
                <a:hlinkClick r:id="rId2"/>
              </a:rPr>
              <a:t>www.lbi.ro/~oana/11%20F/Greedy/RUCSAC.ppt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107</TotalTime>
  <Words>238</Words>
  <PresentationFormat>Экран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Начальная</vt:lpstr>
      <vt:lpstr>Tehnica Greedy</vt:lpstr>
      <vt:lpstr>Teoria</vt:lpstr>
      <vt:lpstr>Problema rucsacului</vt:lpstr>
      <vt:lpstr>Rezolvare</vt:lpstr>
      <vt:lpstr>Rezolvare:</vt:lpstr>
      <vt:lpstr>Слайд 6</vt:lpstr>
      <vt:lpstr>Rezultatul programului:</vt:lpstr>
      <vt:lpstr>          Mulțumesc pentru atenție!</vt:lpstr>
      <vt:lpstr>Bibliografie: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Tehnica Greedy</dc:title>
  <dc:creator>user</dc:creator>
  <cp:lastModifiedBy>user</cp:lastModifiedBy>
  <cp:revision>13</cp:revision>
  <dcterms:created xsi:type="dcterms:W3CDTF">2019-04-29T10:16:52Z</dcterms:created>
  <dcterms:modified xsi:type="dcterms:W3CDTF">2019-04-29T12:15:34Z</dcterms:modified>
</cp:coreProperties>
</file>