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94123-8734-4681-8E8B-879D81178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462B19-D5DB-4EC7-A9F3-4E030A42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D4359E-7D4C-491D-9A02-E0CC52CD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D502-2C31-4B95-BCB7-85CF2301CBA8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903482-B6B1-40FE-A277-8A3B71B4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62CEDE-7E26-40A2-BA0E-C8FAD63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502B-9800-44BF-A5D5-4527EA5F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41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42FF8-B129-4C1B-8943-C0A4A979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C732D4-BEE8-4244-A828-B5D7B4A19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E1F93A-E48B-41E6-A612-12781333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D502-2C31-4B95-BCB7-85CF2301CBA8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3ADCEA-05F5-4EFC-A7B9-1D4C91C7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2927A-2C94-4E16-9859-00A2A53B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502B-9800-44BF-A5D5-4527EA5F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00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573B43-BC3C-40CE-9B0B-E75CD925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C0B20A-1DBD-4804-AB36-6EB44A467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EFAB7-7491-47B4-A8AD-DD9AF455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D502-2C31-4B95-BCB7-85CF2301CBA8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2F8371-0B85-4FC6-8037-10170331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630F54-DE60-4009-96B5-CE5EBC66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502B-9800-44BF-A5D5-4527EA5F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68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54FBC-752A-42BE-801D-6E12AC0C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9A44EB-596D-4125-9045-8CB4A8F87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9E3C1D-1B6F-42EB-8F16-119C65D3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D502-2C31-4B95-BCB7-85CF2301CBA8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2040FD-D151-40E0-A70D-FA75615B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D7DF3C-5021-43BE-B285-025C9F84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502B-9800-44BF-A5D5-4527EA5F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03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2BEEE-E904-449A-8B8A-2B989A04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A4C386-111C-4020-930E-94D9070C1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B06279-1E06-47A3-80F7-0B295AC8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D502-2C31-4B95-BCB7-85CF2301CBA8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01B64C-48A8-43C9-A116-652FDB7B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144524-68C8-4B71-8957-97134B96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502B-9800-44BF-A5D5-4527EA5F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68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15027-7835-40E5-AFC2-FD0FE68F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56BD19-30B6-4504-896B-E8CB64B90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3E4622-A35B-45A7-A55D-E179F295B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F206FA-11F0-4611-8B8B-C2593133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D502-2C31-4B95-BCB7-85CF2301CBA8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46CA00-EA55-4636-8214-7AE558CA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0A61DB-E298-47FD-A779-3D909E4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502B-9800-44BF-A5D5-4527EA5F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2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2ECF7-4A4A-4313-8E89-81A99692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8E1DD1-647F-4A73-A252-1AC52BBA0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3D9F7D-8B8B-4200-A090-C00277F63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89A155-E726-4412-A4F5-71A985426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30F9C6-BC6E-469D-AC60-2A675ACFC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0A2A10-8BDE-4633-84C4-7CD96FBA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D502-2C31-4B95-BCB7-85CF2301CBA8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9F4BF3-93D1-4EE2-9699-A8060FA5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81E1F8-4B61-4FBC-AA7F-AA35A850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502B-9800-44BF-A5D5-4527EA5F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55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AD309-2201-4329-8886-185B8EA4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5C537D-4CCF-49D7-921A-7B27347B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D502-2C31-4B95-BCB7-85CF2301CBA8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4691D5-7968-4D8A-87D6-F31B5AFB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568F86-2F78-4E4C-A29A-94F2E077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502B-9800-44BF-A5D5-4527EA5F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11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14B33A-DACB-4D46-8280-2A0C9442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D502-2C31-4B95-BCB7-85CF2301CBA8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31B850-B0B4-4810-89B2-42D8D5FC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9B4C9A-EB6B-4380-BF56-C7704629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502B-9800-44BF-A5D5-4527EA5F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9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50332-E36B-48EA-B590-6C0833C8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919DE7-352C-4B9E-8D06-C22CA9130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BE39F2-3BD3-4A5A-A0D8-11F778CE3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F3D8BE-506F-4A4D-BC40-B5E3EB80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D502-2C31-4B95-BCB7-85CF2301CBA8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98A79A-8D82-4286-BA7D-30EC7081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380440-E0B1-45F8-9743-650E5293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502B-9800-44BF-A5D5-4527EA5F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31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04F7C-225B-4FA1-BB80-D603B447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0500C2-CA0B-436A-8DCD-6825C1082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686C37-CDBF-4F19-8840-1EA5621B8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2A5ADB-F96D-46E2-88EB-AB1281BE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D502-2C31-4B95-BCB7-85CF2301CBA8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8C01C5-C0FE-41C1-B2F3-C33ADFC5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F76F0D-30B9-4A27-BF0D-489E99C4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502B-9800-44BF-A5D5-4527EA5F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99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6FB264-7AE7-47C7-A42B-772030D4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E946F3-207E-4F16-AFA4-DE3A75461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926F69-4C74-463C-827C-BA4C43634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3D502-2C31-4B95-BCB7-85CF2301CBA8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1016B2-64B3-436A-92CC-6B356890D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441AF8-E7F4-44D3-AFF9-FB53CCEAD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502B-9800-44BF-A5D5-4527EA5F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02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18CEA-976D-4655-B8A4-33B79AEF6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2212"/>
            <a:ext cx="9144000" cy="953576"/>
          </a:xfrm>
        </p:spPr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Busca em Extensão</a:t>
            </a:r>
          </a:p>
        </p:txBody>
      </p:sp>
    </p:spTree>
    <p:extLst>
      <p:ext uri="{BB962C8B-B14F-4D97-AF65-F5344CB8AC3E}">
        <p14:creationId xmlns:p14="http://schemas.microsoft.com/office/powerpoint/2010/main" val="326629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E7AED11-AA1E-4E66-AC9B-882CDA07DDED}"/>
              </a:ext>
            </a:extLst>
          </p:cNvPr>
          <p:cNvSpPr/>
          <p:nvPr/>
        </p:nvSpPr>
        <p:spPr>
          <a:xfrm>
            <a:off x="1483567" y="3120318"/>
            <a:ext cx="905069" cy="905069"/>
          </a:xfrm>
          <a:prstGeom prst="ellipse">
            <a:avLst/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C3D073-2A28-433A-946D-B34B4CD79272}"/>
              </a:ext>
            </a:extLst>
          </p:cNvPr>
          <p:cNvSpPr txBox="1"/>
          <p:nvPr/>
        </p:nvSpPr>
        <p:spPr>
          <a:xfrm>
            <a:off x="1688276" y="3218909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7DE82FB-930D-4E2A-A6F8-857F4C6490FA}"/>
              </a:ext>
            </a:extLst>
          </p:cNvPr>
          <p:cNvSpPr/>
          <p:nvPr/>
        </p:nvSpPr>
        <p:spPr>
          <a:xfrm>
            <a:off x="3268824" y="1182661"/>
            <a:ext cx="905069" cy="90506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0FBE1D-D848-4014-A331-A43CDB7EAD21}"/>
              </a:ext>
            </a:extLst>
          </p:cNvPr>
          <p:cNvSpPr txBox="1"/>
          <p:nvPr/>
        </p:nvSpPr>
        <p:spPr>
          <a:xfrm>
            <a:off x="3473533" y="1281252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C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047B6FA-26F8-428A-B3BA-B4A910D7A2CF}"/>
              </a:ext>
            </a:extLst>
          </p:cNvPr>
          <p:cNvSpPr/>
          <p:nvPr/>
        </p:nvSpPr>
        <p:spPr>
          <a:xfrm>
            <a:off x="3268824" y="4637162"/>
            <a:ext cx="905069" cy="90506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F4E40C2-198B-49A5-A5FB-762D522C874C}"/>
              </a:ext>
            </a:extLst>
          </p:cNvPr>
          <p:cNvSpPr txBox="1"/>
          <p:nvPr/>
        </p:nvSpPr>
        <p:spPr>
          <a:xfrm>
            <a:off x="3473533" y="4735753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B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1E0A0BC-B519-4724-97ED-6D1BFB77AF59}"/>
              </a:ext>
            </a:extLst>
          </p:cNvPr>
          <p:cNvSpPr/>
          <p:nvPr/>
        </p:nvSpPr>
        <p:spPr>
          <a:xfrm>
            <a:off x="6435012" y="1217178"/>
            <a:ext cx="905069" cy="90506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5A7831-95D0-4FD8-8C98-9493660DB4B9}"/>
              </a:ext>
            </a:extLst>
          </p:cNvPr>
          <p:cNvSpPr txBox="1"/>
          <p:nvPr/>
        </p:nvSpPr>
        <p:spPr>
          <a:xfrm>
            <a:off x="6639721" y="1315769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E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9EB5A66-8B9D-498F-AB69-C275A8FEC887}"/>
              </a:ext>
            </a:extLst>
          </p:cNvPr>
          <p:cNvSpPr/>
          <p:nvPr/>
        </p:nvSpPr>
        <p:spPr>
          <a:xfrm>
            <a:off x="6335485" y="4735753"/>
            <a:ext cx="905069" cy="90506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B32BF87-933F-4C95-AF40-5D6693C89421}"/>
              </a:ext>
            </a:extLst>
          </p:cNvPr>
          <p:cNvSpPr txBox="1"/>
          <p:nvPr/>
        </p:nvSpPr>
        <p:spPr>
          <a:xfrm>
            <a:off x="6540194" y="4834344"/>
            <a:ext cx="495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107B24A-9734-4356-8984-368A89DF9C19}"/>
              </a:ext>
            </a:extLst>
          </p:cNvPr>
          <p:cNvSpPr/>
          <p:nvPr/>
        </p:nvSpPr>
        <p:spPr>
          <a:xfrm>
            <a:off x="9310099" y="1718168"/>
            <a:ext cx="905069" cy="90506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F9F6322-62FA-4EAE-B62C-09F813F94A5C}"/>
              </a:ext>
            </a:extLst>
          </p:cNvPr>
          <p:cNvSpPr txBox="1"/>
          <p:nvPr/>
        </p:nvSpPr>
        <p:spPr>
          <a:xfrm>
            <a:off x="9575725" y="1816759"/>
            <a:ext cx="495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F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8226875-570E-463E-BA9E-B399B6BF5698}"/>
              </a:ext>
            </a:extLst>
          </p:cNvPr>
          <p:cNvSpPr/>
          <p:nvPr/>
        </p:nvSpPr>
        <p:spPr>
          <a:xfrm>
            <a:off x="9234193" y="5188287"/>
            <a:ext cx="905069" cy="905069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D75F1EA-5762-473D-96A7-1F0C6BFA35AA}"/>
              </a:ext>
            </a:extLst>
          </p:cNvPr>
          <p:cNvSpPr txBox="1"/>
          <p:nvPr/>
        </p:nvSpPr>
        <p:spPr>
          <a:xfrm>
            <a:off x="9416569" y="5264173"/>
            <a:ext cx="495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G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7C9C9E3-47BD-4A11-AFD1-8CF40A0C3A6F}"/>
              </a:ext>
            </a:extLst>
          </p:cNvPr>
          <p:cNvCxnSpPr>
            <a:stCxn id="4" idx="0"/>
            <a:endCxn id="6" idx="3"/>
          </p:cNvCxnSpPr>
          <p:nvPr/>
        </p:nvCxnSpPr>
        <p:spPr>
          <a:xfrm flipV="1">
            <a:off x="1936102" y="1955186"/>
            <a:ext cx="1465266" cy="116513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4F3758C5-87EC-4616-BA20-56FD78C55EC4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2256092" y="3892843"/>
            <a:ext cx="1145276" cy="8768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3FA2161-9BFB-4799-87BE-3399A4D2D092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4173893" y="1635196"/>
            <a:ext cx="2261119" cy="3451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9DFB0A2-2E1F-4E11-8CE8-DE6CD35F0658}"/>
              </a:ext>
            </a:extLst>
          </p:cNvPr>
          <p:cNvCxnSpPr>
            <a:stCxn id="8" idx="0"/>
            <a:endCxn id="6" idx="4"/>
          </p:cNvCxnSpPr>
          <p:nvPr/>
        </p:nvCxnSpPr>
        <p:spPr>
          <a:xfrm flipV="1">
            <a:off x="3721359" y="2087730"/>
            <a:ext cx="0" cy="254943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8AC78707-F8CA-405F-BD01-E1788E5F2C69}"/>
              </a:ext>
            </a:extLst>
          </p:cNvPr>
          <p:cNvCxnSpPr>
            <a:stCxn id="6" idx="5"/>
            <a:endCxn id="12" idx="1"/>
          </p:cNvCxnSpPr>
          <p:nvPr/>
        </p:nvCxnSpPr>
        <p:spPr>
          <a:xfrm>
            <a:off x="4041349" y="1955186"/>
            <a:ext cx="2426680" cy="291311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807FFE57-5D04-4E42-91A5-06D0AA0C453E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flipH="1">
            <a:off x="6788020" y="2122247"/>
            <a:ext cx="99527" cy="261350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92B430A-F832-412C-86B8-D86A2050B5D8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7340081" y="1669713"/>
            <a:ext cx="1970018" cy="5009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C5B442C-6EDC-4ED9-9753-1AB8778404A0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>
            <a:off x="7240554" y="5188288"/>
            <a:ext cx="1993639" cy="45253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3EAD3551-54E8-486E-9017-84B4A5C28FB1}"/>
              </a:ext>
            </a:extLst>
          </p:cNvPr>
          <p:cNvCxnSpPr>
            <a:stCxn id="10" idx="5"/>
            <a:endCxn id="16" idx="1"/>
          </p:cNvCxnSpPr>
          <p:nvPr/>
        </p:nvCxnSpPr>
        <p:spPr>
          <a:xfrm>
            <a:off x="7207537" y="1989703"/>
            <a:ext cx="2159200" cy="333112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E03B6659-7C16-42F6-8814-FF86A2329734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4173893" y="5089697"/>
            <a:ext cx="2161592" cy="9859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C7D617D-6015-400F-AEE5-31CD91902AD4}"/>
              </a:ext>
            </a:extLst>
          </p:cNvPr>
          <p:cNvSpPr txBox="1"/>
          <p:nvPr/>
        </p:nvSpPr>
        <p:spPr>
          <a:xfrm>
            <a:off x="3291770" y="313661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9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0F44C3D-F8B9-43AC-B822-234527188B19}"/>
              </a:ext>
            </a:extLst>
          </p:cNvPr>
          <p:cNvSpPr txBox="1"/>
          <p:nvPr/>
        </p:nvSpPr>
        <p:spPr>
          <a:xfrm>
            <a:off x="2270449" y="421313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12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16112C-BEC2-4A7C-9AD4-EDA485E92687}"/>
              </a:ext>
            </a:extLst>
          </p:cNvPr>
          <p:cNvSpPr txBox="1"/>
          <p:nvPr/>
        </p:nvSpPr>
        <p:spPr>
          <a:xfrm>
            <a:off x="2146602" y="201398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14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D1D1275-7A90-40CB-AFEA-9B0A45813560}"/>
              </a:ext>
            </a:extLst>
          </p:cNvPr>
          <p:cNvSpPr txBox="1"/>
          <p:nvPr/>
        </p:nvSpPr>
        <p:spPr>
          <a:xfrm>
            <a:off x="4868468" y="512216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38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880BE36-2274-4EAC-95D6-EFFDB63FEBE8}"/>
              </a:ext>
            </a:extLst>
          </p:cNvPr>
          <p:cNvSpPr txBox="1"/>
          <p:nvPr/>
        </p:nvSpPr>
        <p:spPr>
          <a:xfrm>
            <a:off x="6906813" y="302591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13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E654503-1B7F-42D4-8E59-A30330968285}"/>
              </a:ext>
            </a:extLst>
          </p:cNvPr>
          <p:cNvSpPr txBox="1"/>
          <p:nvPr/>
        </p:nvSpPr>
        <p:spPr>
          <a:xfrm>
            <a:off x="5003728" y="98414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7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82BE0E9-BD2C-4F17-9516-DCCE764A00DE}"/>
              </a:ext>
            </a:extLst>
          </p:cNvPr>
          <p:cNvSpPr txBox="1"/>
          <p:nvPr/>
        </p:nvSpPr>
        <p:spPr>
          <a:xfrm>
            <a:off x="5456852" y="299662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24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B5A567D-DAF6-47AE-BB5B-664AE0DF98B1}"/>
              </a:ext>
            </a:extLst>
          </p:cNvPr>
          <p:cNvSpPr txBox="1"/>
          <p:nvPr/>
        </p:nvSpPr>
        <p:spPr>
          <a:xfrm>
            <a:off x="7932034" y="473575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9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4D5A833-C28E-4843-8AF3-5D5BC9E933FE}"/>
              </a:ext>
            </a:extLst>
          </p:cNvPr>
          <p:cNvSpPr txBox="1"/>
          <p:nvPr/>
        </p:nvSpPr>
        <p:spPr>
          <a:xfrm>
            <a:off x="8251755" y="137041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9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3050306-7562-4D52-AAE4-BD475E31DC7B}"/>
              </a:ext>
            </a:extLst>
          </p:cNvPr>
          <p:cNvSpPr txBox="1"/>
          <p:nvPr/>
        </p:nvSpPr>
        <p:spPr>
          <a:xfrm>
            <a:off x="8687380" y="284463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03055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Relógio de pulso com fundo colorido&#10;&#10;Descrição gerada automaticamente com confiança baixa">
            <a:extLst>
              <a:ext uri="{FF2B5EF4-FFF2-40B4-BE49-F238E27FC236}">
                <a16:creationId xmlns:a16="http://schemas.microsoft.com/office/drawing/2014/main" id="{D1B2391F-D97A-48C8-B23C-2AFC29E7F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" y="2269224"/>
            <a:ext cx="4320000" cy="2676660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D6827946-23A6-4B5B-925B-41A25A4FE956}"/>
              </a:ext>
            </a:extLst>
          </p:cNvPr>
          <p:cNvSpPr/>
          <p:nvPr/>
        </p:nvSpPr>
        <p:spPr>
          <a:xfrm>
            <a:off x="7234513" y="345893"/>
            <a:ext cx="383177" cy="383177"/>
          </a:xfrm>
          <a:prstGeom prst="ellipse">
            <a:avLst/>
          </a:prstGeom>
          <a:solidFill>
            <a:srgbClr val="92D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22BA7E9-51A4-4FAE-BA85-ADFEE8A8D0E6}"/>
              </a:ext>
            </a:extLst>
          </p:cNvPr>
          <p:cNvSpPr txBox="1"/>
          <p:nvPr/>
        </p:nvSpPr>
        <p:spPr>
          <a:xfrm>
            <a:off x="7264038" y="3396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/>
              <a:t>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2756D12-82AB-4E98-AD68-F73CFB7D2B2C}"/>
              </a:ext>
            </a:extLst>
          </p:cNvPr>
          <p:cNvSpPr/>
          <p:nvPr/>
        </p:nvSpPr>
        <p:spPr>
          <a:xfrm>
            <a:off x="6205946" y="1214840"/>
            <a:ext cx="383177" cy="38317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B89DDC-2409-4BD5-A9FE-46CF6E91454F}"/>
              </a:ext>
            </a:extLst>
          </p:cNvPr>
          <p:cNvSpPr txBox="1"/>
          <p:nvPr/>
        </p:nvSpPr>
        <p:spPr>
          <a:xfrm>
            <a:off x="6240781" y="122518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/>
              <a:t>B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80F9FA1-FA73-4352-A495-5EF5404635E9}"/>
              </a:ext>
            </a:extLst>
          </p:cNvPr>
          <p:cNvSpPr/>
          <p:nvPr/>
        </p:nvSpPr>
        <p:spPr>
          <a:xfrm>
            <a:off x="8343900" y="1214840"/>
            <a:ext cx="383177" cy="38317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8E8108-EEF2-4E74-BB63-059EFDEC5FAB}"/>
              </a:ext>
            </a:extLst>
          </p:cNvPr>
          <p:cNvSpPr txBox="1"/>
          <p:nvPr/>
        </p:nvSpPr>
        <p:spPr>
          <a:xfrm>
            <a:off x="8378995" y="1225141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/>
              <a:t>C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248DE7D-B0DC-4135-AD54-B7CD28ED4828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6402845" y="537482"/>
            <a:ext cx="831668" cy="687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62B2545-FE53-4BD0-8BD5-1A992E2C43E5}"/>
              </a:ext>
            </a:extLst>
          </p:cNvPr>
          <p:cNvCxnSpPr>
            <a:stCxn id="2" idx="6"/>
            <a:endCxn id="8" idx="0"/>
          </p:cNvCxnSpPr>
          <p:nvPr/>
        </p:nvCxnSpPr>
        <p:spPr>
          <a:xfrm>
            <a:off x="7617690" y="537482"/>
            <a:ext cx="914553" cy="6876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8413DD-54A5-4D7F-8CD6-5B5306C39579}"/>
              </a:ext>
            </a:extLst>
          </p:cNvPr>
          <p:cNvSpPr txBox="1"/>
          <p:nvPr/>
        </p:nvSpPr>
        <p:spPr>
          <a:xfrm>
            <a:off x="10875392" y="3626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NÍVEL 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DA9A50-9574-4124-823C-AF2CCF314E6E}"/>
              </a:ext>
            </a:extLst>
          </p:cNvPr>
          <p:cNvSpPr txBox="1"/>
          <p:nvPr/>
        </p:nvSpPr>
        <p:spPr>
          <a:xfrm>
            <a:off x="10875392" y="121840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NÍVEL 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971CF8-01AF-4F20-8F3D-8A16CF0520C3}"/>
              </a:ext>
            </a:extLst>
          </p:cNvPr>
          <p:cNvSpPr/>
          <p:nvPr/>
        </p:nvSpPr>
        <p:spPr>
          <a:xfrm>
            <a:off x="5487488" y="2159720"/>
            <a:ext cx="383177" cy="38317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5148095-2CE2-439C-B875-141DF41ED2A2}"/>
              </a:ext>
            </a:extLst>
          </p:cNvPr>
          <p:cNvSpPr txBox="1"/>
          <p:nvPr/>
        </p:nvSpPr>
        <p:spPr>
          <a:xfrm>
            <a:off x="5521614" y="2170061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/>
              <a:t>C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8A8EB1C-696C-4D64-824F-8F65D26CDD8A}"/>
              </a:ext>
            </a:extLst>
          </p:cNvPr>
          <p:cNvSpPr/>
          <p:nvPr/>
        </p:nvSpPr>
        <p:spPr>
          <a:xfrm>
            <a:off x="6754585" y="2159720"/>
            <a:ext cx="383177" cy="38317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4DA9C24-FAB3-4F72-A22D-FAB589855288}"/>
              </a:ext>
            </a:extLst>
          </p:cNvPr>
          <p:cNvSpPr txBox="1"/>
          <p:nvPr/>
        </p:nvSpPr>
        <p:spPr>
          <a:xfrm>
            <a:off x="6786214" y="21510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/>
              <a:t>D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B339570-5043-4B78-B1A9-C1D10D32897A}"/>
              </a:ext>
            </a:extLst>
          </p:cNvPr>
          <p:cNvSpPr/>
          <p:nvPr/>
        </p:nvSpPr>
        <p:spPr>
          <a:xfrm>
            <a:off x="7949182" y="2168429"/>
            <a:ext cx="383177" cy="38317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B1CF009-5D63-4BA3-8E43-7AA44A24146B}"/>
              </a:ext>
            </a:extLst>
          </p:cNvPr>
          <p:cNvSpPr txBox="1"/>
          <p:nvPr/>
        </p:nvSpPr>
        <p:spPr>
          <a:xfrm>
            <a:off x="7980811" y="215972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/>
              <a:t>D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7CC07CA-86FA-4773-B93C-60441B2EDB7F}"/>
              </a:ext>
            </a:extLst>
          </p:cNvPr>
          <p:cNvSpPr/>
          <p:nvPr/>
        </p:nvSpPr>
        <p:spPr>
          <a:xfrm>
            <a:off x="9074572" y="2159720"/>
            <a:ext cx="383177" cy="38317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C095552-C96E-431D-B49B-3C4084E878DA}"/>
              </a:ext>
            </a:extLst>
          </p:cNvPr>
          <p:cNvSpPr txBox="1"/>
          <p:nvPr/>
        </p:nvSpPr>
        <p:spPr>
          <a:xfrm>
            <a:off x="9123033" y="215101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/>
              <a:t>E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FB38509-7C3E-46AC-B676-87436C950515}"/>
              </a:ext>
            </a:extLst>
          </p:cNvPr>
          <p:cNvCxnSpPr>
            <a:endCxn id="20" idx="0"/>
          </p:cNvCxnSpPr>
          <p:nvPr/>
        </p:nvCxnSpPr>
        <p:spPr>
          <a:xfrm>
            <a:off x="6538346" y="1575463"/>
            <a:ext cx="413138" cy="575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990131F8-4848-43EF-9B7D-A6C25B4D3839}"/>
              </a:ext>
            </a:extLst>
          </p:cNvPr>
          <p:cNvSpPr/>
          <p:nvPr/>
        </p:nvSpPr>
        <p:spPr>
          <a:xfrm>
            <a:off x="4972582" y="3080651"/>
            <a:ext cx="383177" cy="38317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03A7848-9CF4-408D-8EF7-B911DFE768BA}"/>
              </a:ext>
            </a:extLst>
          </p:cNvPr>
          <p:cNvSpPr txBox="1"/>
          <p:nvPr/>
        </p:nvSpPr>
        <p:spPr>
          <a:xfrm>
            <a:off x="5011885" y="308757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/>
              <a:t>D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F4191893-80B9-4836-9966-21C9A2641DBB}"/>
              </a:ext>
            </a:extLst>
          </p:cNvPr>
          <p:cNvSpPr/>
          <p:nvPr/>
        </p:nvSpPr>
        <p:spPr>
          <a:xfrm>
            <a:off x="5906299" y="3087574"/>
            <a:ext cx="383177" cy="38317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6B956FB-F66B-4C2F-89E2-40F510257E9B}"/>
              </a:ext>
            </a:extLst>
          </p:cNvPr>
          <p:cNvSpPr txBox="1"/>
          <p:nvPr/>
        </p:nvSpPr>
        <p:spPr>
          <a:xfrm>
            <a:off x="5954760" y="307886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/>
              <a:t>E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43A6F8A-B7E7-4A5A-A0FC-28669D7DD8D9}"/>
              </a:ext>
            </a:extLst>
          </p:cNvPr>
          <p:cNvSpPr/>
          <p:nvPr/>
        </p:nvSpPr>
        <p:spPr>
          <a:xfrm>
            <a:off x="6761601" y="3097280"/>
            <a:ext cx="383177" cy="383177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F9A42569-1C5A-4646-A84C-28FBDCC065D6}"/>
              </a:ext>
            </a:extLst>
          </p:cNvPr>
          <p:cNvSpPr/>
          <p:nvPr/>
        </p:nvSpPr>
        <p:spPr>
          <a:xfrm>
            <a:off x="9206023" y="3128543"/>
            <a:ext cx="383177" cy="38317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E3ED06-B1C0-45C2-9A6F-AEE03E75769D}"/>
              </a:ext>
            </a:extLst>
          </p:cNvPr>
          <p:cNvSpPr txBox="1"/>
          <p:nvPr/>
        </p:nvSpPr>
        <p:spPr>
          <a:xfrm>
            <a:off x="9236851" y="311983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/>
              <a:t>D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2F01DAB1-9B67-4420-966C-0892D1CDBD18}"/>
              </a:ext>
            </a:extLst>
          </p:cNvPr>
          <p:cNvSpPr/>
          <p:nvPr/>
        </p:nvSpPr>
        <p:spPr>
          <a:xfrm>
            <a:off x="9905982" y="3110128"/>
            <a:ext cx="383177" cy="38317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4924604-54DC-4044-8437-1E2E150BC8AA}"/>
              </a:ext>
            </a:extLst>
          </p:cNvPr>
          <p:cNvSpPr txBox="1"/>
          <p:nvPr/>
        </p:nvSpPr>
        <p:spPr>
          <a:xfrm>
            <a:off x="9957649" y="31014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/>
              <a:t>F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971292C3-E987-4938-9355-03143903B377}"/>
              </a:ext>
            </a:extLst>
          </p:cNvPr>
          <p:cNvCxnSpPr>
            <a:stCxn id="15" idx="5"/>
            <a:endCxn id="35" idx="0"/>
          </p:cNvCxnSpPr>
          <p:nvPr/>
        </p:nvCxnSpPr>
        <p:spPr>
          <a:xfrm>
            <a:off x="5814550" y="2486782"/>
            <a:ext cx="288648" cy="5920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C168E08-F217-4196-AA39-CAAD8372A24B}"/>
              </a:ext>
            </a:extLst>
          </p:cNvPr>
          <p:cNvCxnSpPr>
            <a:stCxn id="19" idx="4"/>
            <a:endCxn id="37" idx="0"/>
          </p:cNvCxnSpPr>
          <p:nvPr/>
        </p:nvCxnSpPr>
        <p:spPr>
          <a:xfrm flipH="1">
            <a:off x="6946173" y="2542897"/>
            <a:ext cx="1" cy="5515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6A79EAE2-FCAE-476C-B8D1-3B3A00253F11}"/>
              </a:ext>
            </a:extLst>
          </p:cNvPr>
          <p:cNvCxnSpPr>
            <a:stCxn id="23" idx="3"/>
            <a:endCxn id="41" idx="0"/>
          </p:cNvCxnSpPr>
          <p:nvPr/>
        </p:nvCxnSpPr>
        <p:spPr>
          <a:xfrm flipH="1">
            <a:off x="8717031" y="2486782"/>
            <a:ext cx="413656" cy="6539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BAB0654B-09C4-43AA-928C-42926A9681C8}"/>
              </a:ext>
            </a:extLst>
          </p:cNvPr>
          <p:cNvCxnSpPr>
            <a:stCxn id="23" idx="4"/>
            <a:endCxn id="43" idx="0"/>
          </p:cNvCxnSpPr>
          <p:nvPr/>
        </p:nvCxnSpPr>
        <p:spPr>
          <a:xfrm>
            <a:off x="9266161" y="2542897"/>
            <a:ext cx="136761" cy="576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2B5AA636-6542-489F-8F2E-BE946FFEDA81}"/>
              </a:ext>
            </a:extLst>
          </p:cNvPr>
          <p:cNvCxnSpPr>
            <a:endCxn id="45" idx="0"/>
          </p:cNvCxnSpPr>
          <p:nvPr/>
        </p:nvCxnSpPr>
        <p:spPr>
          <a:xfrm>
            <a:off x="9419909" y="2486782"/>
            <a:ext cx="682972" cy="61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6190FC7A-4655-44BE-AC93-38C674970BD1}"/>
              </a:ext>
            </a:extLst>
          </p:cNvPr>
          <p:cNvSpPr/>
          <p:nvPr/>
        </p:nvSpPr>
        <p:spPr>
          <a:xfrm>
            <a:off x="7700243" y="3089758"/>
            <a:ext cx="383177" cy="383177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8F3F6F60-8DC7-482D-960C-39D842A851F0}"/>
              </a:ext>
            </a:extLst>
          </p:cNvPr>
          <p:cNvSpPr/>
          <p:nvPr/>
        </p:nvSpPr>
        <p:spPr>
          <a:xfrm>
            <a:off x="8513820" y="3126865"/>
            <a:ext cx="383177" cy="383177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53AC6F7-FEEE-4B2E-BCF8-83DE788E68A7}"/>
              </a:ext>
            </a:extLst>
          </p:cNvPr>
          <p:cNvSpPr txBox="1"/>
          <p:nvPr/>
        </p:nvSpPr>
        <p:spPr>
          <a:xfrm>
            <a:off x="8550960" y="314071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/>
              <a:t>G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1410068-6A87-4967-9C0A-26918BD8CC38}"/>
              </a:ext>
            </a:extLst>
          </p:cNvPr>
          <p:cNvSpPr txBox="1"/>
          <p:nvPr/>
        </p:nvSpPr>
        <p:spPr>
          <a:xfrm>
            <a:off x="7725761" y="310141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/>
              <a:t>G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BFB6A07-2067-4F15-95F6-70E1F4CB702B}"/>
              </a:ext>
            </a:extLst>
          </p:cNvPr>
          <p:cNvSpPr txBox="1"/>
          <p:nvPr/>
        </p:nvSpPr>
        <p:spPr>
          <a:xfrm>
            <a:off x="6780102" y="30944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/>
              <a:t>G</a:t>
            </a:r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0EE710C2-F352-417D-8C45-893977FAD238}"/>
              </a:ext>
            </a:extLst>
          </p:cNvPr>
          <p:cNvCxnSpPr>
            <a:endCxn id="22" idx="0"/>
          </p:cNvCxnSpPr>
          <p:nvPr/>
        </p:nvCxnSpPr>
        <p:spPr>
          <a:xfrm flipH="1">
            <a:off x="8146081" y="1541902"/>
            <a:ext cx="241470" cy="617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59DB20BB-2D3F-44EB-AEA0-BB6B7F5F64CE}"/>
              </a:ext>
            </a:extLst>
          </p:cNvPr>
          <p:cNvCxnSpPr>
            <a:endCxn id="24" idx="0"/>
          </p:cNvCxnSpPr>
          <p:nvPr/>
        </p:nvCxnSpPr>
        <p:spPr>
          <a:xfrm>
            <a:off x="8685490" y="1575463"/>
            <a:ext cx="585981" cy="575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22BDB7AF-C730-4137-AE17-597C4FDF91BE}"/>
              </a:ext>
            </a:extLst>
          </p:cNvPr>
          <p:cNvCxnSpPr>
            <a:endCxn id="16" idx="0"/>
          </p:cNvCxnSpPr>
          <p:nvPr/>
        </p:nvCxnSpPr>
        <p:spPr>
          <a:xfrm flipH="1">
            <a:off x="5674862" y="1560952"/>
            <a:ext cx="567249" cy="609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B8F419AF-1FC4-49AA-A41A-00DE8ABD55C3}"/>
              </a:ext>
            </a:extLst>
          </p:cNvPr>
          <p:cNvCxnSpPr>
            <a:stCxn id="22" idx="2"/>
            <a:endCxn id="39" idx="0"/>
          </p:cNvCxnSpPr>
          <p:nvPr/>
        </p:nvCxnSpPr>
        <p:spPr>
          <a:xfrm flipH="1">
            <a:off x="7891832" y="2529052"/>
            <a:ext cx="254249" cy="5723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259209BA-7181-4F6E-8C98-84F5BE8AE709}"/>
              </a:ext>
            </a:extLst>
          </p:cNvPr>
          <p:cNvCxnSpPr>
            <a:endCxn id="32" idx="0"/>
          </p:cNvCxnSpPr>
          <p:nvPr/>
        </p:nvCxnSpPr>
        <p:spPr>
          <a:xfrm flipH="1">
            <a:off x="5177155" y="2520343"/>
            <a:ext cx="344459" cy="5672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D4E352D6-25CA-4293-94EE-B805303D3696}"/>
              </a:ext>
            </a:extLst>
          </p:cNvPr>
          <p:cNvCxnSpPr>
            <a:cxnSpLocks/>
          </p:cNvCxnSpPr>
          <p:nvPr/>
        </p:nvCxnSpPr>
        <p:spPr>
          <a:xfrm>
            <a:off x="4964260" y="266700"/>
            <a:ext cx="67133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7C6072AE-4FBF-46AD-A5D4-9B6C6DF0695F}"/>
              </a:ext>
            </a:extLst>
          </p:cNvPr>
          <p:cNvCxnSpPr>
            <a:cxnSpLocks/>
          </p:cNvCxnSpPr>
          <p:nvPr/>
        </p:nvCxnSpPr>
        <p:spPr>
          <a:xfrm>
            <a:off x="4954656" y="800100"/>
            <a:ext cx="67133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383C4E2F-1963-4DDB-8F0C-0F91259C714C}"/>
              </a:ext>
            </a:extLst>
          </p:cNvPr>
          <p:cNvCxnSpPr>
            <a:cxnSpLocks/>
          </p:cNvCxnSpPr>
          <p:nvPr/>
        </p:nvCxnSpPr>
        <p:spPr>
          <a:xfrm>
            <a:off x="4954656" y="1133475"/>
            <a:ext cx="67133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FF1D5FB5-D97C-4733-B61B-328E84E4A8C0}"/>
              </a:ext>
            </a:extLst>
          </p:cNvPr>
          <p:cNvCxnSpPr>
            <a:cxnSpLocks/>
          </p:cNvCxnSpPr>
          <p:nvPr/>
        </p:nvCxnSpPr>
        <p:spPr>
          <a:xfrm>
            <a:off x="4954656" y="1657350"/>
            <a:ext cx="67133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4A4E0190-8447-4615-973C-062D9F7EECBD}"/>
              </a:ext>
            </a:extLst>
          </p:cNvPr>
          <p:cNvCxnSpPr>
            <a:cxnSpLocks/>
          </p:cNvCxnSpPr>
          <p:nvPr/>
        </p:nvCxnSpPr>
        <p:spPr>
          <a:xfrm>
            <a:off x="4954656" y="2095500"/>
            <a:ext cx="67133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3FD43865-BE24-4D11-9564-35B02A8D67C9}"/>
              </a:ext>
            </a:extLst>
          </p:cNvPr>
          <p:cNvCxnSpPr>
            <a:cxnSpLocks/>
          </p:cNvCxnSpPr>
          <p:nvPr/>
        </p:nvCxnSpPr>
        <p:spPr>
          <a:xfrm>
            <a:off x="4945131" y="2609850"/>
            <a:ext cx="67133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B760C7BD-6BED-4926-B0DB-01B96D14DD22}"/>
              </a:ext>
            </a:extLst>
          </p:cNvPr>
          <p:cNvCxnSpPr>
            <a:cxnSpLocks/>
          </p:cNvCxnSpPr>
          <p:nvPr/>
        </p:nvCxnSpPr>
        <p:spPr>
          <a:xfrm>
            <a:off x="4945131" y="3019425"/>
            <a:ext cx="67133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0A7E673C-3FA1-457E-892A-14B3988322E5}"/>
              </a:ext>
            </a:extLst>
          </p:cNvPr>
          <p:cNvCxnSpPr>
            <a:cxnSpLocks/>
          </p:cNvCxnSpPr>
          <p:nvPr/>
        </p:nvCxnSpPr>
        <p:spPr>
          <a:xfrm>
            <a:off x="4945131" y="3571875"/>
            <a:ext cx="67133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E2F6A27C-AFC6-4003-B273-9E77A8168E5E}"/>
              </a:ext>
            </a:extLst>
          </p:cNvPr>
          <p:cNvSpPr txBox="1"/>
          <p:nvPr/>
        </p:nvSpPr>
        <p:spPr>
          <a:xfrm>
            <a:off x="10875391" y="311094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NÍVEL 3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246800CF-1852-4FA9-95DD-E674659809D0}"/>
              </a:ext>
            </a:extLst>
          </p:cNvPr>
          <p:cNvSpPr txBox="1"/>
          <p:nvPr/>
        </p:nvSpPr>
        <p:spPr>
          <a:xfrm>
            <a:off x="10875391" y="21715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NÍVEL 2</a:t>
            </a:r>
          </a:p>
        </p:txBody>
      </p:sp>
      <p:graphicFrame>
        <p:nvGraphicFramePr>
          <p:cNvPr id="95" name="Tabela 94">
            <a:extLst>
              <a:ext uri="{FF2B5EF4-FFF2-40B4-BE49-F238E27FC236}">
                <a16:creationId xmlns:a16="http://schemas.microsoft.com/office/drawing/2014/main" id="{CAED4BB8-68C8-4194-BFE3-4530A0513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928581"/>
              </p:ext>
            </p:extLst>
          </p:nvPr>
        </p:nvGraphicFramePr>
        <p:xfrm>
          <a:off x="5492819" y="4122123"/>
          <a:ext cx="5295902" cy="2286000"/>
        </p:xfrm>
        <a:graphic>
          <a:graphicData uri="http://schemas.openxmlformats.org/drawingml/2006/table">
            <a:tbl>
              <a:tblPr/>
              <a:tblGrid>
                <a:gridCol w="523841">
                  <a:extLst>
                    <a:ext uri="{9D8B030D-6E8A-4147-A177-3AD203B41FA5}">
                      <a16:colId xmlns:a16="http://schemas.microsoft.com/office/drawing/2014/main" val="3947063571"/>
                    </a:ext>
                  </a:extLst>
                </a:gridCol>
                <a:gridCol w="447181">
                  <a:extLst>
                    <a:ext uri="{9D8B030D-6E8A-4147-A177-3AD203B41FA5}">
                      <a16:colId xmlns:a16="http://schemas.microsoft.com/office/drawing/2014/main" val="3594497447"/>
                    </a:ext>
                  </a:extLst>
                </a:gridCol>
                <a:gridCol w="479122">
                  <a:extLst>
                    <a:ext uri="{9D8B030D-6E8A-4147-A177-3AD203B41FA5}">
                      <a16:colId xmlns:a16="http://schemas.microsoft.com/office/drawing/2014/main" val="905226398"/>
                    </a:ext>
                  </a:extLst>
                </a:gridCol>
                <a:gridCol w="316221">
                  <a:extLst>
                    <a:ext uri="{9D8B030D-6E8A-4147-A177-3AD203B41FA5}">
                      <a16:colId xmlns:a16="http://schemas.microsoft.com/office/drawing/2014/main" val="1601358085"/>
                    </a:ext>
                  </a:extLst>
                </a:gridCol>
                <a:gridCol w="316221">
                  <a:extLst>
                    <a:ext uri="{9D8B030D-6E8A-4147-A177-3AD203B41FA5}">
                      <a16:colId xmlns:a16="http://schemas.microsoft.com/office/drawing/2014/main" val="3639865335"/>
                    </a:ext>
                  </a:extLst>
                </a:gridCol>
                <a:gridCol w="316221">
                  <a:extLst>
                    <a:ext uri="{9D8B030D-6E8A-4147-A177-3AD203B41FA5}">
                      <a16:colId xmlns:a16="http://schemas.microsoft.com/office/drawing/2014/main" val="2646625425"/>
                    </a:ext>
                  </a:extLst>
                </a:gridCol>
                <a:gridCol w="316221">
                  <a:extLst>
                    <a:ext uri="{9D8B030D-6E8A-4147-A177-3AD203B41FA5}">
                      <a16:colId xmlns:a16="http://schemas.microsoft.com/office/drawing/2014/main" val="3127827043"/>
                    </a:ext>
                  </a:extLst>
                </a:gridCol>
                <a:gridCol w="316221">
                  <a:extLst>
                    <a:ext uri="{9D8B030D-6E8A-4147-A177-3AD203B41FA5}">
                      <a16:colId xmlns:a16="http://schemas.microsoft.com/office/drawing/2014/main" val="759664096"/>
                    </a:ext>
                  </a:extLst>
                </a:gridCol>
                <a:gridCol w="316221">
                  <a:extLst>
                    <a:ext uri="{9D8B030D-6E8A-4147-A177-3AD203B41FA5}">
                      <a16:colId xmlns:a16="http://schemas.microsoft.com/office/drawing/2014/main" val="2180697507"/>
                    </a:ext>
                  </a:extLst>
                </a:gridCol>
                <a:gridCol w="316221">
                  <a:extLst>
                    <a:ext uri="{9D8B030D-6E8A-4147-A177-3AD203B41FA5}">
                      <a16:colId xmlns:a16="http://schemas.microsoft.com/office/drawing/2014/main" val="902404330"/>
                    </a:ext>
                  </a:extLst>
                </a:gridCol>
                <a:gridCol w="316221">
                  <a:extLst>
                    <a:ext uri="{9D8B030D-6E8A-4147-A177-3AD203B41FA5}">
                      <a16:colId xmlns:a16="http://schemas.microsoft.com/office/drawing/2014/main" val="241661244"/>
                    </a:ext>
                  </a:extLst>
                </a:gridCol>
                <a:gridCol w="702713">
                  <a:extLst>
                    <a:ext uri="{9D8B030D-6E8A-4147-A177-3AD203B41FA5}">
                      <a16:colId xmlns:a16="http://schemas.microsoft.com/office/drawing/2014/main" val="1459162682"/>
                    </a:ext>
                  </a:extLst>
                </a:gridCol>
                <a:gridCol w="613277">
                  <a:extLst>
                    <a:ext uri="{9D8B030D-6E8A-4147-A177-3AD203B41FA5}">
                      <a16:colId xmlns:a16="http://schemas.microsoft.com/office/drawing/2014/main" val="25792816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170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SÁIDA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OBJETIVO?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FILHO?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5353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085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2788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841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285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8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313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06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584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6886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332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098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192</Words>
  <Application>Microsoft Office PowerPoint</Application>
  <PresentationFormat>Widescreen</PresentationFormat>
  <Paragraphs>184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Busca em Extensão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 em Extensão</dc:title>
  <dc:creator>Marcos Alexandruk</dc:creator>
  <cp:lastModifiedBy>Marcos Alexandruk</cp:lastModifiedBy>
  <cp:revision>5</cp:revision>
  <cp:lastPrinted>2022-02-24T11:39:32Z</cp:lastPrinted>
  <dcterms:created xsi:type="dcterms:W3CDTF">2022-02-22T10:46:38Z</dcterms:created>
  <dcterms:modified xsi:type="dcterms:W3CDTF">2022-02-24T11:42:09Z</dcterms:modified>
</cp:coreProperties>
</file>