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pric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355" y="1114463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Booking Management App</a:t>
            </a:r>
            <a:br>
              <a:rPr lang="en-US" dirty="0"/>
            </a:br>
            <a:r>
              <a:rPr lang="en-US" dirty="0"/>
              <a:t>GAD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578" y="4721232"/>
            <a:ext cx="8825658" cy="861420"/>
          </a:xfrm>
        </p:spPr>
        <p:txBody>
          <a:bodyPr/>
          <a:lstStyle/>
          <a:p>
            <a:r>
              <a:rPr lang="en-US" b="1" dirty="0"/>
              <a:t>By Oliva Alexandru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Google Atelierul Digital - Home | Facebook"/>
          <p:cNvSpPr>
            <a:spLocks noChangeAspect="1" noChangeArrowheads="1"/>
          </p:cNvSpPr>
          <p:nvPr/>
        </p:nvSpPr>
        <p:spPr bwMode="auto">
          <a:xfrm>
            <a:off x="564648" y="-288842"/>
            <a:ext cx="1745414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Google Atelierul Digital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oogle Atelierul Digital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2" y="5755331"/>
            <a:ext cx="2596315" cy="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suggestions and conclusions: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33" y="1651866"/>
            <a:ext cx="8946541" cy="4195481"/>
          </a:xfrm>
        </p:spPr>
        <p:txBody>
          <a:bodyPr/>
          <a:lstStyle/>
          <a:p>
            <a:r>
              <a:rPr lang="en-US" dirty="0"/>
              <a:t>Refactor in that moment</a:t>
            </a:r>
          </a:p>
          <a:p>
            <a:r>
              <a:rPr lang="en-US" dirty="0"/>
              <a:t>The design of is not that important (work next time more on the functionalities)</a:t>
            </a:r>
          </a:p>
          <a:p>
            <a:r>
              <a:rPr lang="en-US" dirty="0"/>
              <a:t>Do research before starting an app (Airbnb doesn’t provide API’s, Booking does)!</a:t>
            </a:r>
          </a:p>
          <a:p>
            <a:r>
              <a:rPr lang="en-US" dirty="0"/>
              <a:t>Firebase is a very useful API but at one point it will be too expensive (</a:t>
            </a:r>
            <a:r>
              <a:rPr lang="en-US" dirty="0">
                <a:hlinkClick r:id="rId2"/>
              </a:rPr>
              <a:t>https://firebase.google.com/pricing</a:t>
            </a:r>
            <a:r>
              <a:rPr lang="en-US" dirty="0"/>
              <a:t>)</a:t>
            </a:r>
          </a:p>
          <a:p>
            <a:r>
              <a:rPr lang="en-US" dirty="0"/>
              <a:t>Use GIT and commit frequently (not one bulk commit)</a:t>
            </a:r>
          </a:p>
          <a:p>
            <a:r>
              <a:rPr lang="en-US" dirty="0"/>
              <a:t>Test it frequently, after every little change in the code</a:t>
            </a:r>
          </a:p>
          <a:p>
            <a:r>
              <a:rPr lang="en-US" dirty="0"/>
              <a:t>Use the same pack of icons for consistency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implemented in the feature: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880" y="1956665"/>
            <a:ext cx="8946541" cy="4195481"/>
          </a:xfrm>
        </p:spPr>
        <p:txBody>
          <a:bodyPr/>
          <a:lstStyle/>
          <a:p>
            <a:r>
              <a:rPr lang="en-US" sz="2800" dirty="0"/>
              <a:t>Calendar View</a:t>
            </a:r>
          </a:p>
          <a:p>
            <a:r>
              <a:rPr lang="en-US" sz="2800" dirty="0"/>
              <a:t>Redesigning the architecture of the app to ask the user for the number of rooms</a:t>
            </a:r>
          </a:p>
          <a:p>
            <a:r>
              <a:rPr lang="en-US" sz="2800" dirty="0"/>
              <a:t>Synchronizing calendars</a:t>
            </a:r>
          </a:p>
          <a:p>
            <a:r>
              <a:rPr lang="en-US" sz="2800" dirty="0"/>
              <a:t>Validate and sanitize the app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31" y="2193286"/>
            <a:ext cx="9404723" cy="1400530"/>
          </a:xfrm>
        </p:spPr>
        <p:txBody>
          <a:bodyPr/>
          <a:lstStyle/>
          <a:p>
            <a:r>
              <a:rPr lang="en-US" sz="11500" dirty="0"/>
              <a:t>DEMO TIME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31" y="2686635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891" y="1531550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The objective was to create an application for small hotels and guest houses</a:t>
            </a:r>
          </a:p>
          <a:p>
            <a:r>
              <a:rPr lang="en-US" sz="3000" dirty="0"/>
              <a:t>The application is designed to help the administrators to organize the bookings in a better way</a:t>
            </a:r>
          </a:p>
          <a:p>
            <a:r>
              <a:rPr lang="en-US" sz="3000" dirty="0"/>
              <a:t>Only 3 apps on the market at this point (without synchronization)</a:t>
            </a:r>
          </a:p>
          <a:p>
            <a:r>
              <a:rPr lang="en-US" sz="3000" dirty="0"/>
              <a:t>The initial scope of this application was to synchronize different calendars and create a centralized point for other applications like (Airbnb, Booking,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353763" cy="1400530"/>
          </a:xfrm>
        </p:spPr>
        <p:txBody>
          <a:bodyPr/>
          <a:lstStyle/>
          <a:p>
            <a:r>
              <a:rPr lang="en-US" dirty="0"/>
              <a:t>Use cases of the app: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695" y="236150"/>
            <a:ext cx="8077200" cy="6303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32" y="356465"/>
            <a:ext cx="9404723" cy="1400530"/>
          </a:xfrm>
        </p:spPr>
        <p:txBody>
          <a:bodyPr/>
          <a:lstStyle/>
          <a:p>
            <a:r>
              <a:rPr lang="en-US" dirty="0"/>
              <a:t>Topics approaches and  used in the app: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2" y="1916560"/>
            <a:ext cx="8946541" cy="4195481"/>
          </a:xfrm>
        </p:spPr>
        <p:txBody>
          <a:bodyPr/>
          <a:lstStyle/>
          <a:p>
            <a:r>
              <a:rPr lang="en-US" dirty="0"/>
              <a:t>Firebase (</a:t>
            </a:r>
            <a:r>
              <a:rPr lang="en-US" dirty="0" err="1"/>
              <a:t>Firestore</a:t>
            </a:r>
            <a:r>
              <a:rPr lang="en-US" dirty="0"/>
              <a:t> database (NOSQL), </a:t>
            </a:r>
            <a:r>
              <a:rPr lang="en-US" dirty="0" err="1"/>
              <a:t>FirebaseAuth</a:t>
            </a:r>
            <a:r>
              <a:rPr lang="en-US" dirty="0"/>
              <a:t>, </a:t>
            </a:r>
            <a:r>
              <a:rPr lang="en-US" dirty="0" err="1"/>
              <a:t>Firestore</a:t>
            </a:r>
            <a:r>
              <a:rPr lang="en-US" dirty="0"/>
              <a:t> Recycle Adapter)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Toasts</a:t>
            </a:r>
          </a:p>
          <a:p>
            <a:r>
              <a:rPr lang="en-US" dirty="0"/>
              <a:t>Constraint layout</a:t>
            </a:r>
          </a:p>
          <a:p>
            <a:r>
              <a:rPr lang="en-US" dirty="0"/>
              <a:t>Card-view layout</a:t>
            </a:r>
          </a:p>
          <a:p>
            <a:r>
              <a:rPr lang="en-US" dirty="0"/>
              <a:t>Intents</a:t>
            </a:r>
          </a:p>
          <a:p>
            <a:r>
              <a:rPr lang="en-US" dirty="0"/>
              <a:t>Bundles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7" y="236149"/>
            <a:ext cx="9404723" cy="1400530"/>
          </a:xfrm>
        </p:spPr>
        <p:txBody>
          <a:bodyPr/>
          <a:lstStyle/>
          <a:p>
            <a:r>
              <a:rPr lang="en-US" dirty="0"/>
              <a:t>About Cloud </a:t>
            </a:r>
            <a:r>
              <a:rPr lang="en-US" dirty="0" err="1"/>
              <a:t>Firestore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27" y="1343483"/>
            <a:ext cx="8946541" cy="4195481"/>
          </a:xfrm>
        </p:spPr>
        <p:txBody>
          <a:bodyPr/>
          <a:lstStyle/>
          <a:p>
            <a:r>
              <a:rPr lang="en-US" dirty="0"/>
              <a:t>It’s a NoSQL database</a:t>
            </a:r>
          </a:p>
          <a:p>
            <a:r>
              <a:rPr lang="en-US" dirty="0"/>
              <a:t>It’s composed by collections and documents</a:t>
            </a:r>
          </a:p>
          <a:p>
            <a:r>
              <a:rPr lang="en-US" dirty="0"/>
              <a:t>You can store data in structures of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7" y="2756960"/>
            <a:ext cx="5580394" cy="3138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" y="2756960"/>
            <a:ext cx="5937320" cy="34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 </a:t>
            </a:r>
            <a:r>
              <a:rPr lang="en-US" dirty="0" err="1"/>
              <a:t>Firestore</a:t>
            </a:r>
            <a:r>
              <a:rPr lang="en-US" dirty="0"/>
              <a:t> database is looking like: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218" y="2414207"/>
            <a:ext cx="9356140" cy="3732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3" y="516887"/>
            <a:ext cx="10197463" cy="55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wrong: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954" y="1531550"/>
            <a:ext cx="9548646" cy="4989566"/>
          </a:xfrm>
        </p:spPr>
        <p:txBody>
          <a:bodyPr>
            <a:normAutofit/>
          </a:bodyPr>
          <a:lstStyle/>
          <a:p>
            <a:r>
              <a:rPr lang="en-US" dirty="0"/>
              <a:t>The register and login is sometimes slow (idk why)</a:t>
            </a:r>
          </a:p>
          <a:p>
            <a:r>
              <a:rPr lang="en-US" dirty="0"/>
              <a:t>The app doesn’t ask the user how many rooms does he have (didn’t have enough time  to implement this)</a:t>
            </a:r>
          </a:p>
          <a:p>
            <a:r>
              <a:rPr lang="en-US" dirty="0"/>
              <a:t>The front-end of the app is not created by typing. Most of it is created by drag and drop.</a:t>
            </a:r>
          </a:p>
          <a:p>
            <a:r>
              <a:rPr lang="en-US" dirty="0"/>
              <a:t>Wrote a lot of boilerplate and didn’t refactor correctly (e.g.. Creating a common class for some firebase instances and for some GUI elements)</a:t>
            </a:r>
          </a:p>
          <a:p>
            <a:r>
              <a:rPr lang="en-US" dirty="0"/>
              <a:t>When I started the app I spend a lot of time on designing the GUI</a:t>
            </a:r>
          </a:p>
          <a:p>
            <a:r>
              <a:rPr lang="en-US" dirty="0"/>
              <a:t>Created a new booking and user is not sanitized 100%</a:t>
            </a:r>
          </a:p>
          <a:p>
            <a:r>
              <a:rPr lang="en-US" dirty="0"/>
              <a:t>My logout button is not correctly logging out the user. (Couldn’t fix this bug)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Dislike Vector SVG Icon (27) - SVG Repo"/>
          <p:cNvSpPr>
            <a:spLocks noChangeAspect="1" noChangeArrowheads="1"/>
          </p:cNvSpPr>
          <p:nvPr/>
        </p:nvSpPr>
        <p:spPr bwMode="auto">
          <a:xfrm>
            <a:off x="7550985" y="37976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slike Vector SVG Icon (27) - SVG Re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good: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817" y="1331259"/>
            <a:ext cx="8946541" cy="4195481"/>
          </a:xfrm>
        </p:spPr>
        <p:txBody>
          <a:bodyPr/>
          <a:lstStyle/>
          <a:p>
            <a:r>
              <a:rPr lang="en-US" dirty="0"/>
              <a:t>Created a different fragment for each of the use-case (excepting the dashboard and login/register activities)</a:t>
            </a:r>
          </a:p>
          <a:p>
            <a:r>
              <a:rPr lang="en-US" dirty="0"/>
              <a:t>Used the </a:t>
            </a:r>
            <a:r>
              <a:rPr lang="en-US" dirty="0" err="1"/>
              <a:t>Firestore</a:t>
            </a:r>
            <a:r>
              <a:rPr lang="en-US" dirty="0"/>
              <a:t> recycle view adapter which was very useful and easy to adapt in the code.</a:t>
            </a:r>
          </a:p>
          <a:p>
            <a:r>
              <a:rPr lang="en-US" dirty="0"/>
              <a:t>Did a lot of commits</a:t>
            </a:r>
          </a:p>
          <a:p>
            <a:r>
              <a:rPr lang="en-US" dirty="0"/>
              <a:t>Created different branches for some features</a:t>
            </a:r>
          </a:p>
          <a:p>
            <a:r>
              <a:rPr lang="en-US" dirty="0"/>
              <a:t>Created a common background resource for all activities and GUIS (probably in the feature I will use this approach more when starting the development of an app)</a:t>
            </a:r>
          </a:p>
          <a:p>
            <a:r>
              <a:rPr lang="en-US" dirty="0"/>
              <a:t>Defined models for my entities (Booking, User)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500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Booking Management App GAD</vt:lpstr>
      <vt:lpstr>Application objective:</vt:lpstr>
      <vt:lpstr>Use cases of the app:</vt:lpstr>
      <vt:lpstr>Topics approaches and  used in the app:</vt:lpstr>
      <vt:lpstr>About Cloud Firestore:</vt:lpstr>
      <vt:lpstr>How my Firestore database is looking like:</vt:lpstr>
      <vt:lpstr>PowerPoint Presentation</vt:lpstr>
      <vt:lpstr>What I did wrong:</vt:lpstr>
      <vt:lpstr>What I did good:</vt:lpstr>
      <vt:lpstr>My suggestions and conclusions:</vt:lpstr>
      <vt:lpstr>To be implemented in the feature:</vt:lpstr>
      <vt:lpstr>DEMO TIME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management App GAD</dc:title>
  <dc:creator>Oli</dc:creator>
  <cp:lastModifiedBy>OLIVA Alexandru-Florin</cp:lastModifiedBy>
  <cp:revision>55</cp:revision>
  <dcterms:created xsi:type="dcterms:W3CDTF">2021-02-01T17:25:15Z</dcterms:created>
  <dcterms:modified xsi:type="dcterms:W3CDTF">2021-02-02T09:42:38Z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bef7d4-e22d-4ab7-80f8-95d0deb51eea_Enabled">
    <vt:lpwstr>true</vt:lpwstr>
  </property>
  <property fmtid="{D5CDD505-2E9C-101B-9397-08002B2CF9AE}" pid="3" name="MSIP_Label_50bef7d4-e22d-4ab7-80f8-95d0deb51eea_SetDate">
    <vt:lpwstr>2021-02-02T09:42:38Z</vt:lpwstr>
  </property>
  <property fmtid="{D5CDD505-2E9C-101B-9397-08002B2CF9AE}" pid="4" name="MSIP_Label_50bef7d4-e22d-4ab7-80f8-95d0deb51eea_Method">
    <vt:lpwstr>Standard</vt:lpwstr>
  </property>
  <property fmtid="{D5CDD505-2E9C-101B-9397-08002B2CF9AE}" pid="5" name="MSIP_Label_50bef7d4-e22d-4ab7-80f8-95d0deb51eea_Name">
    <vt:lpwstr>Frequentis General</vt:lpwstr>
  </property>
  <property fmtid="{D5CDD505-2E9C-101B-9397-08002B2CF9AE}" pid="6" name="MSIP_Label_50bef7d4-e22d-4ab7-80f8-95d0deb51eea_SiteId">
    <vt:lpwstr>4a636d6a-7c5d-4373-a76b-698cfd77431f</vt:lpwstr>
  </property>
  <property fmtid="{D5CDD505-2E9C-101B-9397-08002B2CF9AE}" pid="7" name="MSIP_Label_50bef7d4-e22d-4ab7-80f8-95d0deb51eea_ActionId">
    <vt:lpwstr>bef7cf5a-3fd2-404b-8920-b0f84e3a17f3</vt:lpwstr>
  </property>
  <property fmtid="{D5CDD505-2E9C-101B-9397-08002B2CF9AE}" pid="8" name="MSIP_Label_50bef7d4-e22d-4ab7-80f8-95d0deb51eea_ContentBits">
    <vt:lpwstr>0</vt:lpwstr>
  </property>
  <property fmtid="{D5CDD505-2E9C-101B-9397-08002B2CF9AE}" pid="9" name="Frequentis_Classification_Level">
    <vt:lpwstr>Frequentis General</vt:lpwstr>
  </property>
</Properties>
</file>