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8" r:id="rId11"/>
    <p:sldId id="267" r:id="rId12"/>
    <p:sldId id="264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8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firebase.google.com/prici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7355" y="1114463"/>
            <a:ext cx="8825658" cy="3329581"/>
          </a:xfrm>
        </p:spPr>
        <p:txBody>
          <a:bodyPr/>
          <a:lstStyle/>
          <a:p>
            <a:pPr algn="ctr"/>
            <a:r>
              <a:rPr lang="en-US" dirty="0" smtClean="0"/>
              <a:t>Booking Management App</a:t>
            </a:r>
            <a:br>
              <a:rPr lang="en-US" dirty="0" smtClean="0"/>
            </a:br>
            <a:r>
              <a:rPr lang="en-US" dirty="0" smtClean="0"/>
              <a:t>GAD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06578" y="4721232"/>
            <a:ext cx="8825658" cy="861420"/>
          </a:xfrm>
        </p:spPr>
        <p:txBody>
          <a:bodyPr/>
          <a:lstStyle/>
          <a:p>
            <a:r>
              <a:rPr lang="en-US" b="1" dirty="0" smtClean="0"/>
              <a:t>By Oliva Alexandru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47" y="5245768"/>
            <a:ext cx="1463884" cy="1463884"/>
          </a:xfrm>
          <a:prstGeom prst="rect">
            <a:avLst/>
          </a:prstGeom>
        </p:spPr>
      </p:pic>
      <p:sp>
        <p:nvSpPr>
          <p:cNvPr id="5" name="AutoShape 2" descr="Google Atelierul Digital - Home | Facebook"/>
          <p:cNvSpPr>
            <a:spLocks noChangeAspect="1" noChangeArrowheads="1"/>
          </p:cNvSpPr>
          <p:nvPr/>
        </p:nvSpPr>
        <p:spPr bwMode="auto">
          <a:xfrm>
            <a:off x="564648" y="-288842"/>
            <a:ext cx="1745414" cy="349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Google Atelierul Digital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Google Atelierul Digital - Home | Faceboo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432" y="5755331"/>
            <a:ext cx="2596315" cy="95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816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suggestions and conclusions: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5733" y="1651866"/>
            <a:ext cx="8946541" cy="4195481"/>
          </a:xfrm>
        </p:spPr>
        <p:txBody>
          <a:bodyPr/>
          <a:lstStyle/>
          <a:p>
            <a:r>
              <a:rPr lang="en-US" dirty="0" smtClean="0"/>
              <a:t>Refactor in that moment</a:t>
            </a:r>
          </a:p>
          <a:p>
            <a:r>
              <a:rPr lang="en-US" dirty="0" smtClean="0"/>
              <a:t>The design of is not that important (work next time more on the functionalities)</a:t>
            </a:r>
          </a:p>
          <a:p>
            <a:r>
              <a:rPr lang="en-US" dirty="0" smtClean="0"/>
              <a:t>Do research before starting an app (Airbnb doesn’t provide API’s, Booking does)!</a:t>
            </a:r>
          </a:p>
          <a:p>
            <a:r>
              <a:rPr lang="en-US" dirty="0" smtClean="0"/>
              <a:t>Firebase is a very useful API but at one point it will be </a:t>
            </a:r>
            <a:r>
              <a:rPr lang="en-US" dirty="0"/>
              <a:t>too expensive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firebase.google.com/pricing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 GIT and commit frequently (not one bulk commit)</a:t>
            </a:r>
          </a:p>
          <a:p>
            <a:r>
              <a:rPr lang="en-US" dirty="0" smtClean="0"/>
              <a:t>Test it frequently, after every little change in the code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47" y="5245768"/>
            <a:ext cx="1463884" cy="146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334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be implemented in the feature: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Calendar View</a:t>
            </a:r>
          </a:p>
          <a:p>
            <a:r>
              <a:rPr lang="en-US" dirty="0" smtClean="0"/>
              <a:t>Redesigning the architecture of the app to ask the user for the number of rooms</a:t>
            </a:r>
          </a:p>
          <a:p>
            <a:r>
              <a:rPr lang="en-US" dirty="0" smtClean="0"/>
              <a:t>Synchronizing calendars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47" y="5245768"/>
            <a:ext cx="1463884" cy="146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759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2431" y="2193286"/>
            <a:ext cx="9404723" cy="1400530"/>
          </a:xfrm>
        </p:spPr>
        <p:txBody>
          <a:bodyPr/>
          <a:lstStyle/>
          <a:p>
            <a:r>
              <a:rPr lang="en-US" sz="11500" dirty="0" smtClean="0"/>
              <a:t>DEMO TIME </a:t>
            </a:r>
            <a:endParaRPr lang="en-US" sz="11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47" y="5245768"/>
            <a:ext cx="1463884" cy="146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37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322" y="2052638"/>
            <a:ext cx="7459132" cy="4195762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031" y="2686635"/>
            <a:ext cx="1463884" cy="146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783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objective: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6891" y="1531550"/>
            <a:ext cx="8946541" cy="4195481"/>
          </a:xfrm>
        </p:spPr>
        <p:txBody>
          <a:bodyPr>
            <a:normAutofit fontScale="85000" lnSpcReduction="20000"/>
          </a:bodyPr>
          <a:lstStyle/>
          <a:p>
            <a:r>
              <a:rPr lang="en-US" sz="3000" dirty="0" smtClean="0"/>
              <a:t>The objective was to create an application for small hotels and guest houses</a:t>
            </a:r>
          </a:p>
          <a:p>
            <a:r>
              <a:rPr lang="en-US" sz="3000" dirty="0" smtClean="0"/>
              <a:t>The application is designed to help the administrators to organize the bookings in a better way</a:t>
            </a:r>
          </a:p>
          <a:p>
            <a:r>
              <a:rPr lang="en-US" sz="3000" dirty="0" smtClean="0"/>
              <a:t>Only 2 apps on the market at this point (without synchronization)</a:t>
            </a:r>
          </a:p>
          <a:p>
            <a:r>
              <a:rPr lang="en-US" sz="3000" dirty="0" smtClean="0"/>
              <a:t>The initial scope of this application was to synchronize different calendars and create a centralized point for other applications like (Airbnb, Booking, etc.)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47" y="5245768"/>
            <a:ext cx="1463884" cy="146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33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2353763" cy="1400530"/>
          </a:xfrm>
        </p:spPr>
        <p:txBody>
          <a:bodyPr/>
          <a:lstStyle/>
          <a:p>
            <a:r>
              <a:rPr lang="en-US" dirty="0" smtClean="0"/>
              <a:t>Use cases of the app: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2695" y="236150"/>
            <a:ext cx="8077200" cy="63035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47" y="5245768"/>
            <a:ext cx="1463884" cy="146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469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32" y="356465"/>
            <a:ext cx="9404723" cy="1400530"/>
          </a:xfrm>
        </p:spPr>
        <p:txBody>
          <a:bodyPr/>
          <a:lstStyle/>
          <a:p>
            <a:r>
              <a:rPr lang="en-US" dirty="0" smtClean="0"/>
              <a:t>Topics approaches and  used in the app: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0512" y="1916560"/>
            <a:ext cx="8946541" cy="4195481"/>
          </a:xfrm>
        </p:spPr>
        <p:txBody>
          <a:bodyPr/>
          <a:lstStyle/>
          <a:p>
            <a:r>
              <a:rPr lang="en-US" dirty="0" smtClean="0"/>
              <a:t>Firebase (</a:t>
            </a:r>
            <a:r>
              <a:rPr lang="en-US" dirty="0" err="1" smtClean="0"/>
              <a:t>Firestore</a:t>
            </a:r>
            <a:r>
              <a:rPr lang="en-US" dirty="0" smtClean="0"/>
              <a:t> database (NOSQL), </a:t>
            </a:r>
            <a:r>
              <a:rPr lang="en-US" dirty="0" err="1" smtClean="0"/>
              <a:t>FirebaseAuth</a:t>
            </a:r>
            <a:r>
              <a:rPr lang="en-US" dirty="0" smtClean="0"/>
              <a:t>, </a:t>
            </a:r>
            <a:r>
              <a:rPr lang="en-US" dirty="0" err="1" smtClean="0"/>
              <a:t>Firestore</a:t>
            </a:r>
            <a:r>
              <a:rPr lang="en-US" dirty="0" smtClean="0"/>
              <a:t> Recycle Adapter)</a:t>
            </a:r>
          </a:p>
          <a:p>
            <a:r>
              <a:rPr lang="en-US" dirty="0" smtClean="0"/>
              <a:t>Fragments</a:t>
            </a:r>
          </a:p>
          <a:p>
            <a:r>
              <a:rPr lang="en-US" dirty="0" smtClean="0"/>
              <a:t>Activities</a:t>
            </a:r>
          </a:p>
          <a:p>
            <a:r>
              <a:rPr lang="en-US" dirty="0" smtClean="0"/>
              <a:t>Toasts</a:t>
            </a:r>
          </a:p>
          <a:p>
            <a:r>
              <a:rPr lang="en-US" dirty="0" smtClean="0"/>
              <a:t>Constraint layout</a:t>
            </a:r>
          </a:p>
          <a:p>
            <a:r>
              <a:rPr lang="en-US" dirty="0" smtClean="0"/>
              <a:t>Card-view layout</a:t>
            </a:r>
          </a:p>
          <a:p>
            <a:r>
              <a:rPr lang="en-US" dirty="0" smtClean="0"/>
              <a:t>Intents</a:t>
            </a:r>
          </a:p>
          <a:p>
            <a:r>
              <a:rPr lang="en-US" dirty="0" smtClean="0"/>
              <a:t>Bundles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47" y="5245768"/>
            <a:ext cx="1463884" cy="146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425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37" y="236149"/>
            <a:ext cx="9404723" cy="1400530"/>
          </a:xfrm>
        </p:spPr>
        <p:txBody>
          <a:bodyPr/>
          <a:lstStyle/>
          <a:p>
            <a:r>
              <a:rPr lang="en-US" dirty="0" smtClean="0"/>
              <a:t>About Cloud </a:t>
            </a:r>
            <a:r>
              <a:rPr lang="en-US" dirty="0" err="1" smtClean="0"/>
              <a:t>Firestore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727" y="1343483"/>
            <a:ext cx="8946541" cy="4195481"/>
          </a:xfrm>
        </p:spPr>
        <p:txBody>
          <a:bodyPr/>
          <a:lstStyle/>
          <a:p>
            <a:r>
              <a:rPr lang="en-US" dirty="0" smtClean="0"/>
              <a:t>It’s a NoSQL database</a:t>
            </a:r>
          </a:p>
          <a:p>
            <a:r>
              <a:rPr lang="en-US" dirty="0" smtClean="0"/>
              <a:t>It’s composed by collections and documents</a:t>
            </a:r>
          </a:p>
          <a:p>
            <a:r>
              <a:rPr lang="en-US" dirty="0" smtClean="0"/>
              <a:t>You can store data in structures of data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047" y="2756960"/>
            <a:ext cx="5580394" cy="31389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82" y="2756960"/>
            <a:ext cx="5937320" cy="340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33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my </a:t>
            </a:r>
            <a:r>
              <a:rPr lang="en-US" dirty="0" err="1"/>
              <a:t>F</a:t>
            </a:r>
            <a:r>
              <a:rPr lang="en-US" dirty="0" err="1" smtClean="0"/>
              <a:t>irestore</a:t>
            </a:r>
            <a:r>
              <a:rPr lang="en-US" dirty="0" smtClean="0"/>
              <a:t> database is looking like: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0218" y="2414207"/>
            <a:ext cx="9356140" cy="37320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47" y="5245768"/>
            <a:ext cx="1463884" cy="146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06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73" y="516887"/>
            <a:ext cx="10197463" cy="554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04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did wrong: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8954" y="1531550"/>
            <a:ext cx="9548646" cy="4989566"/>
          </a:xfrm>
        </p:spPr>
        <p:txBody>
          <a:bodyPr>
            <a:normAutofit/>
          </a:bodyPr>
          <a:lstStyle/>
          <a:p>
            <a:r>
              <a:rPr lang="en-US" dirty="0" smtClean="0"/>
              <a:t>The register and login is sometimes slow (idk why)</a:t>
            </a:r>
          </a:p>
          <a:p>
            <a:r>
              <a:rPr lang="en-US" dirty="0" smtClean="0"/>
              <a:t>The app doesn’t ask the user how many rooms does he have (didn’t have enough time  to implement this)</a:t>
            </a:r>
          </a:p>
          <a:p>
            <a:r>
              <a:rPr lang="en-US" dirty="0" smtClean="0"/>
              <a:t>The design of the app is not created by typing. Most of it is created by drag and drop.</a:t>
            </a:r>
          </a:p>
          <a:p>
            <a:r>
              <a:rPr lang="en-US" dirty="0" smtClean="0"/>
              <a:t>Wrote a lot of boilerplate and didn’t refactor correctly (e.g.. Creating a common class for some firebase instances and for some GUI elements)</a:t>
            </a:r>
          </a:p>
          <a:p>
            <a:r>
              <a:rPr lang="en-US" dirty="0" smtClean="0"/>
              <a:t>When I started the app I spend a lot of time on designing the GUI</a:t>
            </a:r>
          </a:p>
          <a:p>
            <a:r>
              <a:rPr lang="en-US" dirty="0" smtClean="0"/>
              <a:t>Created a new booking and user is not sanitized 100%</a:t>
            </a:r>
          </a:p>
          <a:p>
            <a:r>
              <a:rPr lang="en-US" dirty="0" smtClean="0"/>
              <a:t>My logout button is not correctly logging out the user. (Couldn’t fix this bug)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47" y="5245768"/>
            <a:ext cx="1463884" cy="1463884"/>
          </a:xfrm>
          <a:prstGeom prst="rect">
            <a:avLst/>
          </a:prstGeom>
        </p:spPr>
      </p:pic>
      <p:sp>
        <p:nvSpPr>
          <p:cNvPr id="5" name="AutoShape 2" descr="Dislike Vector SVG Icon (27) - SVG Repo"/>
          <p:cNvSpPr>
            <a:spLocks noChangeAspect="1" noChangeArrowheads="1"/>
          </p:cNvSpPr>
          <p:nvPr/>
        </p:nvSpPr>
        <p:spPr bwMode="auto">
          <a:xfrm>
            <a:off x="7550985" y="379764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Dislike Vector SVG Icon (27) - SVG Rep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56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did good: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a different fragment for each of the use-case (excepting the dashboard and login/register activities)</a:t>
            </a:r>
          </a:p>
          <a:p>
            <a:r>
              <a:rPr lang="en-US" dirty="0" smtClean="0"/>
              <a:t>Used the </a:t>
            </a:r>
            <a:r>
              <a:rPr lang="en-US" dirty="0" err="1"/>
              <a:t>F</a:t>
            </a:r>
            <a:r>
              <a:rPr lang="en-US" dirty="0" err="1" smtClean="0"/>
              <a:t>irestore</a:t>
            </a:r>
            <a:r>
              <a:rPr lang="en-US" dirty="0" smtClean="0"/>
              <a:t> recycle view adapter which was very useful and easy to adapt in the code.</a:t>
            </a:r>
          </a:p>
          <a:p>
            <a:r>
              <a:rPr lang="en-US" dirty="0" smtClean="0"/>
              <a:t>Did a lot of commits</a:t>
            </a:r>
          </a:p>
          <a:p>
            <a:r>
              <a:rPr lang="en-US" dirty="0" smtClean="0"/>
              <a:t>Created different branches for some features</a:t>
            </a:r>
          </a:p>
          <a:p>
            <a:r>
              <a:rPr lang="en-US" dirty="0" smtClean="0"/>
              <a:t>Created a common background resource for all activities and GUIS (probably in the feature I will use this approach more when starting the development of an app)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47" y="5245768"/>
            <a:ext cx="1463884" cy="146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4919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261</TotalTime>
  <Words>465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Booking Management App GAD</vt:lpstr>
      <vt:lpstr>Application objective:</vt:lpstr>
      <vt:lpstr>Use cases of the app:</vt:lpstr>
      <vt:lpstr>Topics approaches and  used in the app:</vt:lpstr>
      <vt:lpstr>About Cloud Firestore:</vt:lpstr>
      <vt:lpstr>How my Firestore database is looking like:</vt:lpstr>
      <vt:lpstr>PowerPoint Presentation</vt:lpstr>
      <vt:lpstr>What I did wrong:</vt:lpstr>
      <vt:lpstr>What I did good:</vt:lpstr>
      <vt:lpstr>My suggestions and conclusions:</vt:lpstr>
      <vt:lpstr>To be implemented in the feature:</vt:lpstr>
      <vt:lpstr>DEMO TIME 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Booking management App GAD</dc:title>
  <dc:creator>Oli</dc:creator>
  <cp:lastModifiedBy>Oli</cp:lastModifiedBy>
  <cp:revision>49</cp:revision>
  <dcterms:created xsi:type="dcterms:W3CDTF">2021-02-01T17:25:15Z</dcterms:created>
  <dcterms:modified xsi:type="dcterms:W3CDTF">2021-02-01T21:46:58Z</dcterms:modified>
</cp:coreProperties>
</file>