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8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02A2754-BD7F-4FA2-ADF8-162C9F3DB8D1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9344D2-4A41-47DF-9EAB-8881C4771CDC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61097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2754-BD7F-4FA2-ADF8-162C9F3DB8D1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44D2-4A41-47DF-9EAB-8881C4771C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23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2754-BD7F-4FA2-ADF8-162C9F3DB8D1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44D2-4A41-47DF-9EAB-8881C4771C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73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2754-BD7F-4FA2-ADF8-162C9F3DB8D1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44D2-4A41-47DF-9EAB-8881C4771C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34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2A2754-BD7F-4FA2-ADF8-162C9F3DB8D1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9344D2-4A41-47DF-9EAB-8881C4771CD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60992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2754-BD7F-4FA2-ADF8-162C9F3DB8D1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44D2-4A41-47DF-9EAB-8881C4771C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4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2754-BD7F-4FA2-ADF8-162C9F3DB8D1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44D2-4A41-47DF-9EAB-8881C4771C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60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2754-BD7F-4FA2-ADF8-162C9F3DB8D1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44D2-4A41-47DF-9EAB-8881C4771C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06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2754-BD7F-4FA2-ADF8-162C9F3DB8D1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44D2-4A41-47DF-9EAB-8881C4771C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55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2A2754-BD7F-4FA2-ADF8-162C9F3DB8D1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9344D2-4A41-47DF-9EAB-8881C4771CD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103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2A2754-BD7F-4FA2-ADF8-162C9F3DB8D1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9344D2-4A41-47DF-9EAB-8881C4771CD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925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02A2754-BD7F-4FA2-ADF8-162C9F3DB8D1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99344D2-4A41-47DF-9EAB-8881C4771CD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709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0988E-2E18-4CA3-8EDD-DAAE03D7C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Просто заголовок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CB6024-717F-40BC-86DF-05C911133C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48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4C297EC-FCCE-4604-9F01-D033B6BDE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6519" y="0"/>
            <a:ext cx="3318962" cy="1143325"/>
          </a:xfrm>
        </p:spPr>
        <p:txBody>
          <a:bodyPr/>
          <a:lstStyle/>
          <a:p>
            <a:pPr algn="ctr"/>
            <a:r>
              <a:rPr lang="uk-UA" b="1" dirty="0"/>
              <a:t>ЗМІСТ</a:t>
            </a:r>
            <a:endParaRPr lang="ru-RU" b="1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C5E6E9-ABFE-40F3-BEA8-34607A918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026" y="1652337"/>
            <a:ext cx="6990456" cy="3707315"/>
          </a:xfrm>
        </p:spPr>
        <p:txBody>
          <a:bodyPr>
            <a:normAutofit/>
          </a:bodyPr>
          <a:lstStyle/>
          <a:p>
            <a:pPr algn="l"/>
            <a:r>
              <a:rPr lang="uk-UA" sz="2800" dirty="0"/>
              <a:t>1.Площа трикутника</a:t>
            </a:r>
          </a:p>
          <a:p>
            <a:pPr algn="l"/>
            <a:r>
              <a:rPr lang="uk-UA" sz="2800" dirty="0"/>
              <a:t>2.Площа трапеції. Площа Круга</a:t>
            </a:r>
          </a:p>
          <a:p>
            <a:pPr algn="l"/>
            <a:r>
              <a:rPr lang="uk-UA" sz="2800" dirty="0"/>
              <a:t>3.Новорічна листівка</a:t>
            </a:r>
            <a:endParaRPr lang="ru-RU" sz="2800" dirty="0"/>
          </a:p>
        </p:txBody>
      </p:sp>
      <p:sp>
        <p:nvSpPr>
          <p:cNvPr id="16" name="Полилиния: фигура 15">
            <a:hlinkClick r:id="rId2" action="ppaction://hlinksldjump"/>
            <a:extLst>
              <a:ext uri="{FF2B5EF4-FFF2-40B4-BE49-F238E27FC236}">
                <a16:creationId xmlns:a16="http://schemas.microsoft.com/office/drawing/2014/main" id="{AB717E2C-7055-4D18-9436-F9C4F7BD709C}"/>
              </a:ext>
            </a:extLst>
          </p:cNvPr>
          <p:cNvSpPr/>
          <p:nvPr/>
        </p:nvSpPr>
        <p:spPr>
          <a:xfrm>
            <a:off x="8520968" y="1738052"/>
            <a:ext cx="315620" cy="341921"/>
          </a:xfrm>
          <a:custGeom>
            <a:avLst/>
            <a:gdLst>
              <a:gd name="connsiteX0" fmla="*/ 0 w 315620"/>
              <a:gd name="connsiteY0" fmla="*/ 0 h 341921"/>
              <a:gd name="connsiteX1" fmla="*/ 315620 w 315620"/>
              <a:gd name="connsiteY1" fmla="*/ 170961 h 341921"/>
              <a:gd name="connsiteX2" fmla="*/ 0 w 315620"/>
              <a:gd name="connsiteY2" fmla="*/ 341921 h 34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620" h="341921">
                <a:moveTo>
                  <a:pt x="0" y="0"/>
                </a:moveTo>
                <a:lnTo>
                  <a:pt x="315620" y="170961"/>
                </a:lnTo>
                <a:lnTo>
                  <a:pt x="0" y="341921"/>
                </a:lnTo>
                <a:close/>
              </a:path>
            </a:pathLst>
          </a:cu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7" name="Полилиния: фигура 16">
            <a:hlinkClick r:id="rId3" action="ppaction://hlinksldjump"/>
            <a:extLst>
              <a:ext uri="{FF2B5EF4-FFF2-40B4-BE49-F238E27FC236}">
                <a16:creationId xmlns:a16="http://schemas.microsoft.com/office/drawing/2014/main" id="{376C063C-28F3-4D43-81BC-5EFF2737D961}"/>
              </a:ext>
            </a:extLst>
          </p:cNvPr>
          <p:cNvSpPr/>
          <p:nvPr/>
        </p:nvSpPr>
        <p:spPr>
          <a:xfrm>
            <a:off x="8520968" y="2163195"/>
            <a:ext cx="315620" cy="341921"/>
          </a:xfrm>
          <a:custGeom>
            <a:avLst/>
            <a:gdLst>
              <a:gd name="connsiteX0" fmla="*/ 0 w 315620"/>
              <a:gd name="connsiteY0" fmla="*/ 0 h 341921"/>
              <a:gd name="connsiteX1" fmla="*/ 315620 w 315620"/>
              <a:gd name="connsiteY1" fmla="*/ 170961 h 341921"/>
              <a:gd name="connsiteX2" fmla="*/ 0 w 315620"/>
              <a:gd name="connsiteY2" fmla="*/ 341921 h 34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620" h="341921">
                <a:moveTo>
                  <a:pt x="0" y="0"/>
                </a:moveTo>
                <a:lnTo>
                  <a:pt x="315620" y="170961"/>
                </a:lnTo>
                <a:lnTo>
                  <a:pt x="0" y="341921"/>
                </a:lnTo>
                <a:close/>
              </a:path>
            </a:pathLst>
          </a:cu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8" name="Полилиния: фигура 17">
            <a:hlinkClick r:id="rId2" action="ppaction://hlinksldjump"/>
            <a:extLst>
              <a:ext uri="{FF2B5EF4-FFF2-40B4-BE49-F238E27FC236}">
                <a16:creationId xmlns:a16="http://schemas.microsoft.com/office/drawing/2014/main" id="{191B973D-6C30-45E9-9E3E-5C0457AEABD8}"/>
              </a:ext>
            </a:extLst>
          </p:cNvPr>
          <p:cNvSpPr/>
          <p:nvPr/>
        </p:nvSpPr>
        <p:spPr>
          <a:xfrm>
            <a:off x="8520968" y="2588338"/>
            <a:ext cx="315620" cy="341921"/>
          </a:xfrm>
          <a:custGeom>
            <a:avLst/>
            <a:gdLst>
              <a:gd name="connsiteX0" fmla="*/ 0 w 315620"/>
              <a:gd name="connsiteY0" fmla="*/ 0 h 341921"/>
              <a:gd name="connsiteX1" fmla="*/ 315620 w 315620"/>
              <a:gd name="connsiteY1" fmla="*/ 170961 h 341921"/>
              <a:gd name="connsiteX2" fmla="*/ 0 w 315620"/>
              <a:gd name="connsiteY2" fmla="*/ 341921 h 34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620" h="341921">
                <a:moveTo>
                  <a:pt x="0" y="0"/>
                </a:moveTo>
                <a:lnTo>
                  <a:pt x="315620" y="170961"/>
                </a:lnTo>
                <a:lnTo>
                  <a:pt x="0" y="341921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98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6B484-121F-42B5-9552-5D29FF79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Математична шпаргалка</a:t>
            </a:r>
            <a:br>
              <a:rPr lang="uk-UA" dirty="0"/>
            </a:br>
            <a:r>
              <a:rPr lang="uk-UA" sz="2800" dirty="0"/>
              <a:t>геометрія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62985DF-3AA1-4CFA-A16A-0B89EAA3F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973765"/>
                <a:ext cx="9601200" cy="438242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uk-UA" sz="3200" dirty="0"/>
                  <a:t>	Трикутник</a:t>
                </a:r>
              </a:p>
              <a:p>
                <a:pPr marL="0" indent="0">
                  <a:buNone/>
                </a:pPr>
                <a:r>
                  <a:rPr lang="uk-UA" sz="3200" b="1" i="1" dirty="0"/>
                  <a:t>Формула </a:t>
                </a:r>
                <a:r>
                  <a:rPr lang="uk-UA" sz="3200" b="1" i="1" dirty="0" err="1"/>
                  <a:t>герона</a:t>
                </a:r>
                <a:r>
                  <a:rPr lang="en-US" sz="3200" b="1" i="1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3200" b="1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absin</m:t>
                          </m:r>
                        </m:fName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func>
                    </m:oMath>
                  </m:oMathPara>
                </a14:m>
                <a:endParaRPr lang="en-US" sz="3200" b="1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𝒃𝒉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𝒂𝒃𝒄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𝒑𝒓</m:t>
                      </m:r>
                    </m:oMath>
                  </m:oMathPara>
                </a14:m>
                <a:endParaRPr lang="ru-RU" sz="3200" b="1" i="1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62985DF-3AA1-4CFA-A16A-0B89EAA3F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973765"/>
                <a:ext cx="9601200" cy="4382429"/>
              </a:xfrm>
              <a:blipFill>
                <a:blip r:embed="rId2"/>
                <a:stretch>
                  <a:fillRect l="-1587" t="-34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5E8136C4-856A-4117-B021-2F6B0959D4FB}"/>
              </a:ext>
            </a:extLst>
          </p:cNvPr>
          <p:cNvSpPr/>
          <p:nvPr/>
        </p:nvSpPr>
        <p:spPr>
          <a:xfrm>
            <a:off x="7783552" y="2285999"/>
            <a:ext cx="3568390" cy="3757962"/>
          </a:xfrm>
          <a:custGeom>
            <a:avLst/>
            <a:gdLst>
              <a:gd name="connsiteX0" fmla="*/ 0 w 3077736"/>
              <a:gd name="connsiteY0" fmla="*/ 2943922 h 2943922"/>
              <a:gd name="connsiteX1" fmla="*/ 1538868 w 3077736"/>
              <a:gd name="connsiteY1" fmla="*/ 0 h 2943922"/>
              <a:gd name="connsiteX2" fmla="*/ 3077736 w 3077736"/>
              <a:gd name="connsiteY2" fmla="*/ 2943922 h 2943922"/>
              <a:gd name="connsiteX3" fmla="*/ 0 w 3077736"/>
              <a:gd name="connsiteY3" fmla="*/ 2943922 h 2943922"/>
              <a:gd name="connsiteX0" fmla="*/ 0 w 3211551"/>
              <a:gd name="connsiteY0" fmla="*/ 3590693 h 3590693"/>
              <a:gd name="connsiteX1" fmla="*/ 1672683 w 3211551"/>
              <a:gd name="connsiteY1" fmla="*/ 0 h 3590693"/>
              <a:gd name="connsiteX2" fmla="*/ 3211551 w 3211551"/>
              <a:gd name="connsiteY2" fmla="*/ 2943922 h 3590693"/>
              <a:gd name="connsiteX3" fmla="*/ 0 w 3211551"/>
              <a:gd name="connsiteY3" fmla="*/ 3590693 h 3590693"/>
              <a:gd name="connsiteX0" fmla="*/ 0 w 3211551"/>
              <a:gd name="connsiteY0" fmla="*/ 3858322 h 3858322"/>
              <a:gd name="connsiteX1" fmla="*/ 1182030 w 3211551"/>
              <a:gd name="connsiteY1" fmla="*/ 0 h 3858322"/>
              <a:gd name="connsiteX2" fmla="*/ 3211551 w 3211551"/>
              <a:gd name="connsiteY2" fmla="*/ 3211551 h 3858322"/>
              <a:gd name="connsiteX3" fmla="*/ 0 w 3211551"/>
              <a:gd name="connsiteY3" fmla="*/ 3858322 h 3858322"/>
              <a:gd name="connsiteX0" fmla="*/ 0 w 3880624"/>
              <a:gd name="connsiteY0" fmla="*/ 3858322 h 3858322"/>
              <a:gd name="connsiteX1" fmla="*/ 1182030 w 3880624"/>
              <a:gd name="connsiteY1" fmla="*/ 0 h 3858322"/>
              <a:gd name="connsiteX2" fmla="*/ 3880624 w 3880624"/>
              <a:gd name="connsiteY2" fmla="*/ 3300761 h 3858322"/>
              <a:gd name="connsiteX3" fmla="*/ 0 w 3880624"/>
              <a:gd name="connsiteY3" fmla="*/ 3858322 h 3858322"/>
              <a:gd name="connsiteX0" fmla="*/ 0 w 4059043"/>
              <a:gd name="connsiteY0" fmla="*/ 4014439 h 4014439"/>
              <a:gd name="connsiteX1" fmla="*/ 1360449 w 4059043"/>
              <a:gd name="connsiteY1" fmla="*/ 0 h 4014439"/>
              <a:gd name="connsiteX2" fmla="*/ 4059043 w 4059043"/>
              <a:gd name="connsiteY2" fmla="*/ 3300761 h 4014439"/>
              <a:gd name="connsiteX3" fmla="*/ 0 w 4059043"/>
              <a:gd name="connsiteY3" fmla="*/ 4014439 h 4014439"/>
              <a:gd name="connsiteX0" fmla="*/ 0 w 4059043"/>
              <a:gd name="connsiteY0" fmla="*/ 2943922 h 2943922"/>
              <a:gd name="connsiteX1" fmla="*/ 2074127 w 4059043"/>
              <a:gd name="connsiteY1" fmla="*/ 0 h 2943922"/>
              <a:gd name="connsiteX2" fmla="*/ 4059043 w 4059043"/>
              <a:gd name="connsiteY2" fmla="*/ 2230244 h 2943922"/>
              <a:gd name="connsiteX3" fmla="*/ 0 w 4059043"/>
              <a:gd name="connsiteY3" fmla="*/ 2943922 h 2943922"/>
              <a:gd name="connsiteX0" fmla="*/ 0 w 3568390"/>
              <a:gd name="connsiteY0" fmla="*/ 3757962 h 3757962"/>
              <a:gd name="connsiteX1" fmla="*/ 1583474 w 3568390"/>
              <a:gd name="connsiteY1" fmla="*/ 0 h 3757962"/>
              <a:gd name="connsiteX2" fmla="*/ 3568390 w 3568390"/>
              <a:gd name="connsiteY2" fmla="*/ 2230244 h 3757962"/>
              <a:gd name="connsiteX3" fmla="*/ 0 w 3568390"/>
              <a:gd name="connsiteY3" fmla="*/ 3757962 h 3757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8390" h="3757962">
                <a:moveTo>
                  <a:pt x="0" y="3757962"/>
                </a:moveTo>
                <a:lnTo>
                  <a:pt x="1583474" y="0"/>
                </a:lnTo>
                <a:lnTo>
                  <a:pt x="3568390" y="2230244"/>
                </a:lnTo>
                <a:lnTo>
                  <a:pt x="0" y="3757962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1DFA02-6F3D-4143-84CB-848BADA4A212}"/>
              </a:ext>
            </a:extLst>
          </p:cNvPr>
          <p:cNvSpPr txBox="1"/>
          <p:nvPr/>
        </p:nvSpPr>
        <p:spPr>
          <a:xfrm>
            <a:off x="8923707" y="1951850"/>
            <a:ext cx="624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endParaRPr lang="ru-RU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235CA5-C114-45A0-B6B2-FA224D3694CC}"/>
              </a:ext>
            </a:extLst>
          </p:cNvPr>
          <p:cNvSpPr txBox="1"/>
          <p:nvPr/>
        </p:nvSpPr>
        <p:spPr>
          <a:xfrm>
            <a:off x="7449014" y="6043961"/>
            <a:ext cx="60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1CDF11-4029-4CA8-9D15-15A94566EE96}"/>
              </a:ext>
            </a:extLst>
          </p:cNvPr>
          <p:cNvSpPr txBox="1"/>
          <p:nvPr/>
        </p:nvSpPr>
        <p:spPr>
          <a:xfrm>
            <a:off x="11385396" y="4453570"/>
            <a:ext cx="37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5DBF89-53C5-453E-8C1B-BFED7B737106}"/>
                  </a:ext>
                </a:extLst>
              </p:cNvPr>
              <p:cNvSpPr txBox="1"/>
              <p:nvPr/>
            </p:nvSpPr>
            <p:spPr>
              <a:xfrm>
                <a:off x="8742556" y="2541032"/>
                <a:ext cx="12489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5DBF89-53C5-453E-8C1B-BFED7B737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556" y="2541032"/>
                <a:ext cx="1248937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E62F25-5DE2-4B19-95BD-E61D5C6D29CF}"/>
                  </a:ext>
                </a:extLst>
              </p:cNvPr>
              <p:cNvSpPr txBox="1"/>
              <p:nvPr/>
            </p:nvSpPr>
            <p:spPr>
              <a:xfrm>
                <a:off x="7493619" y="5419494"/>
                <a:ext cx="12489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E62F25-5DE2-4B19-95BD-E61D5C6D2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619" y="5419494"/>
                <a:ext cx="12489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58936F-7BB4-4942-9285-DA9BA3BD529E}"/>
                  </a:ext>
                </a:extLst>
              </p:cNvPr>
              <p:cNvSpPr txBox="1"/>
              <p:nvPr/>
            </p:nvSpPr>
            <p:spPr>
              <a:xfrm>
                <a:off x="10281425" y="4268904"/>
                <a:ext cx="12489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58936F-7BB4-4942-9285-DA9BA3BD5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1425" y="4268904"/>
                <a:ext cx="1248937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hlinkClick r:id="rId6" action="ppaction://hlinksldjump"/>
            <a:extLst>
              <a:ext uri="{FF2B5EF4-FFF2-40B4-BE49-F238E27FC236}">
                <a16:creationId xmlns:a16="http://schemas.microsoft.com/office/drawing/2014/main" id="{C16A188E-8270-4CF6-98CF-DDD70681ACE7}"/>
              </a:ext>
            </a:extLst>
          </p:cNvPr>
          <p:cNvSpPr txBox="1"/>
          <p:nvPr/>
        </p:nvSpPr>
        <p:spPr>
          <a:xfrm>
            <a:off x="10211821" y="6037696"/>
            <a:ext cx="1399676" cy="709127"/>
          </a:xfrm>
          <a:custGeom>
            <a:avLst/>
            <a:gdLst/>
            <a:ahLst/>
            <a:cxnLst/>
            <a:rect l="l" t="t" r="r" b="b"/>
            <a:pathLst>
              <a:path w="1399676" h="709127">
                <a:moveTo>
                  <a:pt x="729043" y="282329"/>
                </a:moveTo>
                <a:lnTo>
                  <a:pt x="729043" y="299073"/>
                </a:lnTo>
                <a:lnTo>
                  <a:pt x="772687" y="299073"/>
                </a:lnTo>
                <a:lnTo>
                  <a:pt x="772687" y="434692"/>
                </a:lnTo>
                <a:lnTo>
                  <a:pt x="791774" y="434692"/>
                </a:lnTo>
                <a:lnTo>
                  <a:pt x="791774" y="299073"/>
                </a:lnTo>
                <a:lnTo>
                  <a:pt x="835530" y="299073"/>
                </a:lnTo>
                <a:lnTo>
                  <a:pt x="835530" y="282329"/>
                </a:lnTo>
                <a:close/>
                <a:moveTo>
                  <a:pt x="555286" y="282329"/>
                </a:moveTo>
                <a:lnTo>
                  <a:pt x="555286" y="434692"/>
                </a:lnTo>
                <a:lnTo>
                  <a:pt x="574373" y="434692"/>
                </a:lnTo>
                <a:lnTo>
                  <a:pt x="574373" y="282329"/>
                </a:lnTo>
                <a:close/>
                <a:moveTo>
                  <a:pt x="374311" y="282329"/>
                </a:moveTo>
                <a:lnTo>
                  <a:pt x="374311" y="434692"/>
                </a:lnTo>
                <a:lnTo>
                  <a:pt x="390496" y="434692"/>
                </a:lnTo>
                <a:lnTo>
                  <a:pt x="390496" y="301640"/>
                </a:lnTo>
                <a:lnTo>
                  <a:pt x="440492" y="434692"/>
                </a:lnTo>
                <a:lnTo>
                  <a:pt x="453440" y="434692"/>
                </a:lnTo>
                <a:lnTo>
                  <a:pt x="502899" y="301640"/>
                </a:lnTo>
                <a:lnTo>
                  <a:pt x="502899" y="434692"/>
                </a:lnTo>
                <a:lnTo>
                  <a:pt x="521428" y="434692"/>
                </a:lnTo>
                <a:lnTo>
                  <a:pt x="521428" y="282329"/>
                </a:lnTo>
                <a:lnTo>
                  <a:pt x="493530" y="282329"/>
                </a:lnTo>
                <a:lnTo>
                  <a:pt x="448595" y="404190"/>
                </a:lnTo>
                <a:lnTo>
                  <a:pt x="402565" y="282329"/>
                </a:lnTo>
                <a:close/>
                <a:moveTo>
                  <a:pt x="666126" y="279204"/>
                </a:moveTo>
                <a:cubicBezTo>
                  <a:pt x="646853" y="279204"/>
                  <a:pt x="631486" y="286316"/>
                  <a:pt x="620027" y="300539"/>
                </a:cubicBezTo>
                <a:cubicBezTo>
                  <a:pt x="608567" y="314761"/>
                  <a:pt x="602837" y="333601"/>
                  <a:pt x="602837" y="357058"/>
                </a:cubicBezTo>
                <a:cubicBezTo>
                  <a:pt x="602837" y="379771"/>
                  <a:pt x="608325" y="398909"/>
                  <a:pt x="619301" y="414472"/>
                </a:cubicBezTo>
                <a:cubicBezTo>
                  <a:pt x="630277" y="430036"/>
                  <a:pt x="645402" y="437818"/>
                  <a:pt x="664675" y="437818"/>
                </a:cubicBezTo>
                <a:cubicBezTo>
                  <a:pt x="693994" y="437818"/>
                  <a:pt x="712821" y="421000"/>
                  <a:pt x="721155" y="387365"/>
                </a:cubicBezTo>
                <a:lnTo>
                  <a:pt x="703742" y="383458"/>
                </a:lnTo>
                <a:cubicBezTo>
                  <a:pt x="697417" y="408908"/>
                  <a:pt x="684544" y="421633"/>
                  <a:pt x="665121" y="421633"/>
                </a:cubicBezTo>
                <a:cubicBezTo>
                  <a:pt x="652620" y="421633"/>
                  <a:pt x="642574" y="415996"/>
                  <a:pt x="634984" y="404722"/>
                </a:cubicBezTo>
                <a:cubicBezTo>
                  <a:pt x="627393" y="393448"/>
                  <a:pt x="623598" y="378472"/>
                  <a:pt x="623598" y="359794"/>
                </a:cubicBezTo>
                <a:cubicBezTo>
                  <a:pt x="623598" y="339405"/>
                  <a:pt x="627300" y="323573"/>
                  <a:pt x="634705" y="312300"/>
                </a:cubicBezTo>
                <a:cubicBezTo>
                  <a:pt x="642109" y="301026"/>
                  <a:pt x="652545" y="295389"/>
                  <a:pt x="666014" y="295389"/>
                </a:cubicBezTo>
                <a:cubicBezTo>
                  <a:pt x="684246" y="295389"/>
                  <a:pt x="696636" y="307519"/>
                  <a:pt x="703184" y="331778"/>
                </a:cubicBezTo>
                <a:lnTo>
                  <a:pt x="721155" y="328206"/>
                </a:lnTo>
                <a:cubicBezTo>
                  <a:pt x="713044" y="295538"/>
                  <a:pt x="694701" y="279204"/>
                  <a:pt x="666126" y="279204"/>
                </a:cubicBezTo>
                <a:close/>
                <a:moveTo>
                  <a:pt x="291563" y="279204"/>
                </a:moveTo>
                <a:cubicBezTo>
                  <a:pt x="261648" y="279204"/>
                  <a:pt x="243529" y="293492"/>
                  <a:pt x="237203" y="322067"/>
                </a:cubicBezTo>
                <a:lnTo>
                  <a:pt x="255621" y="324187"/>
                </a:lnTo>
                <a:cubicBezTo>
                  <a:pt x="259342" y="304616"/>
                  <a:pt x="271471" y="294831"/>
                  <a:pt x="292009" y="294831"/>
                </a:cubicBezTo>
                <a:cubicBezTo>
                  <a:pt x="301311" y="294831"/>
                  <a:pt x="308827" y="297199"/>
                  <a:pt x="314557" y="301934"/>
                </a:cubicBezTo>
                <a:cubicBezTo>
                  <a:pt x="320287" y="306669"/>
                  <a:pt x="323152" y="312989"/>
                  <a:pt x="323152" y="320895"/>
                </a:cubicBezTo>
                <a:cubicBezTo>
                  <a:pt x="323152" y="329172"/>
                  <a:pt x="320435" y="335622"/>
                  <a:pt x="315003" y="340246"/>
                </a:cubicBezTo>
                <a:cubicBezTo>
                  <a:pt x="309571" y="344870"/>
                  <a:pt x="302465" y="347181"/>
                  <a:pt x="293684" y="347181"/>
                </a:cubicBezTo>
                <a:lnTo>
                  <a:pt x="280512" y="347181"/>
                </a:lnTo>
                <a:lnTo>
                  <a:pt x="280512" y="363590"/>
                </a:lnTo>
                <a:lnTo>
                  <a:pt x="294911" y="363590"/>
                </a:lnTo>
                <a:cubicBezTo>
                  <a:pt x="316566" y="363590"/>
                  <a:pt x="327393" y="373152"/>
                  <a:pt x="327393" y="392276"/>
                </a:cubicBezTo>
                <a:cubicBezTo>
                  <a:pt x="327393" y="400983"/>
                  <a:pt x="324491" y="408164"/>
                  <a:pt x="318687" y="413819"/>
                </a:cubicBezTo>
                <a:cubicBezTo>
                  <a:pt x="312882" y="419475"/>
                  <a:pt x="304362" y="422302"/>
                  <a:pt x="293126" y="422302"/>
                </a:cubicBezTo>
                <a:cubicBezTo>
                  <a:pt x="281294" y="422302"/>
                  <a:pt x="271936" y="419661"/>
                  <a:pt x="265053" y="414377"/>
                </a:cubicBezTo>
                <a:cubicBezTo>
                  <a:pt x="258169" y="409094"/>
                  <a:pt x="253314" y="400350"/>
                  <a:pt x="250486" y="388146"/>
                </a:cubicBezTo>
                <a:lnTo>
                  <a:pt x="233185" y="392276"/>
                </a:lnTo>
                <a:cubicBezTo>
                  <a:pt x="235864" y="406713"/>
                  <a:pt x="242189" y="417912"/>
                  <a:pt x="252161" y="425874"/>
                </a:cubicBezTo>
                <a:cubicBezTo>
                  <a:pt x="262132" y="433836"/>
                  <a:pt x="275229" y="437818"/>
                  <a:pt x="291451" y="437818"/>
                </a:cubicBezTo>
                <a:cubicBezTo>
                  <a:pt x="310204" y="437818"/>
                  <a:pt x="324212" y="433204"/>
                  <a:pt x="333477" y="423977"/>
                </a:cubicBezTo>
                <a:cubicBezTo>
                  <a:pt x="342741" y="414749"/>
                  <a:pt x="347373" y="403773"/>
                  <a:pt x="347373" y="391048"/>
                </a:cubicBezTo>
                <a:cubicBezTo>
                  <a:pt x="347373" y="370212"/>
                  <a:pt x="336137" y="357897"/>
                  <a:pt x="313664" y="354102"/>
                </a:cubicBezTo>
                <a:cubicBezTo>
                  <a:pt x="333309" y="348736"/>
                  <a:pt x="343132" y="337296"/>
                  <a:pt x="343132" y="319784"/>
                </a:cubicBezTo>
                <a:cubicBezTo>
                  <a:pt x="343132" y="307933"/>
                  <a:pt x="338500" y="298207"/>
                  <a:pt x="329235" y="290606"/>
                </a:cubicBezTo>
                <a:cubicBezTo>
                  <a:pt x="319970" y="283005"/>
                  <a:pt x="307413" y="279204"/>
                  <a:pt x="291563" y="279204"/>
                </a:cubicBezTo>
                <a:close/>
                <a:moveTo>
                  <a:pt x="1045113" y="0"/>
                </a:moveTo>
                <a:lnTo>
                  <a:pt x="1399676" y="354564"/>
                </a:lnTo>
                <a:lnTo>
                  <a:pt x="1045113" y="709127"/>
                </a:lnTo>
                <a:lnTo>
                  <a:pt x="1045113" y="531845"/>
                </a:lnTo>
                <a:lnTo>
                  <a:pt x="0" y="531845"/>
                </a:lnTo>
                <a:lnTo>
                  <a:pt x="0" y="177282"/>
                </a:lnTo>
                <a:lnTo>
                  <a:pt x="1045113" y="1772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19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6B484-121F-42B5-9552-5D29FF79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Математична шпаргалка</a:t>
            </a:r>
            <a:br>
              <a:rPr lang="uk-UA" dirty="0"/>
            </a:br>
            <a:r>
              <a:rPr lang="uk-UA" sz="2800" dirty="0"/>
              <a:t>геометрія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62985DF-3AA1-4CFA-A16A-0B89EAA3F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72363" y="2150144"/>
                <a:ext cx="9601200" cy="43824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uk-UA" sz="3200" dirty="0"/>
                  <a:t>	</a:t>
                </a:r>
                <a:r>
                  <a:rPr lang="uk-UA" sz="3600" b="1" dirty="0"/>
                  <a:t>Трапеція</a:t>
                </a:r>
                <a:endParaRPr lang="en-US" sz="3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𝒂𝒃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sz="3200" b="1" i="1" dirty="0"/>
              </a:p>
              <a:p>
                <a:pPr marL="0" indent="0">
                  <a:buNone/>
                </a:pPr>
                <a:r>
                  <a:rPr lang="uk-UA" sz="3200" b="1" i="1" dirty="0"/>
                  <a:t>	</a:t>
                </a:r>
                <a:r>
                  <a:rPr lang="uk-UA" sz="3600" b="1" dirty="0"/>
                  <a:t>Круг</a:t>
                </a:r>
                <a:endParaRPr lang="en-US" sz="3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ru-RU" sz="3200" b="1" i="1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62985DF-3AA1-4CFA-A16A-0B89EAA3F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2363" y="2150144"/>
                <a:ext cx="9601200" cy="4382429"/>
              </a:xfrm>
              <a:blipFill>
                <a:blip r:embed="rId2"/>
                <a:stretch>
                  <a:fillRect t="-30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Овал 14">
            <a:extLst>
              <a:ext uri="{FF2B5EF4-FFF2-40B4-BE49-F238E27FC236}">
                <a16:creationId xmlns:a16="http://schemas.microsoft.com/office/drawing/2014/main" id="{73A6D6D4-1A85-4847-8422-5CE7366E44C9}"/>
              </a:ext>
            </a:extLst>
          </p:cNvPr>
          <p:cNvSpPr/>
          <p:nvPr/>
        </p:nvSpPr>
        <p:spPr>
          <a:xfrm>
            <a:off x="7424057" y="4208106"/>
            <a:ext cx="2649894" cy="26498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53C85A2-1ED0-4B64-BEAE-E7036FFE6DC2}"/>
              </a:ext>
            </a:extLst>
          </p:cNvPr>
          <p:cNvCxnSpPr>
            <a:cxnSpLocks/>
            <a:endCxn id="15" idx="7"/>
          </p:cNvCxnSpPr>
          <p:nvPr/>
        </p:nvCxnSpPr>
        <p:spPr>
          <a:xfrm flipV="1">
            <a:off x="8749004" y="4596174"/>
            <a:ext cx="936879" cy="955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A4A204C-1AAE-483D-B823-6DB89361916A}"/>
              </a:ext>
            </a:extLst>
          </p:cNvPr>
          <p:cNvSpPr txBox="1"/>
          <p:nvPr/>
        </p:nvSpPr>
        <p:spPr>
          <a:xfrm rot="19033697">
            <a:off x="8548577" y="4943773"/>
            <a:ext cx="42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5A2E6D8-61CF-45AD-ABDE-C11CF542D679}"/>
              </a:ext>
            </a:extLst>
          </p:cNvPr>
          <p:cNvSpPr/>
          <p:nvPr/>
        </p:nvSpPr>
        <p:spPr>
          <a:xfrm>
            <a:off x="6512080" y="2222264"/>
            <a:ext cx="2649894" cy="1485900"/>
          </a:xfrm>
          <a:custGeom>
            <a:avLst/>
            <a:gdLst>
              <a:gd name="connsiteX0" fmla="*/ 0 w 2164702"/>
              <a:gd name="connsiteY0" fmla="*/ 0 h 1485900"/>
              <a:gd name="connsiteX1" fmla="*/ 2164702 w 2164702"/>
              <a:gd name="connsiteY1" fmla="*/ 0 h 1485900"/>
              <a:gd name="connsiteX2" fmla="*/ 2164702 w 2164702"/>
              <a:gd name="connsiteY2" fmla="*/ 1485900 h 1485900"/>
              <a:gd name="connsiteX3" fmla="*/ 0 w 2164702"/>
              <a:gd name="connsiteY3" fmla="*/ 1485900 h 1485900"/>
              <a:gd name="connsiteX4" fmla="*/ 0 w 2164702"/>
              <a:gd name="connsiteY4" fmla="*/ 0 h 1485900"/>
              <a:gd name="connsiteX0" fmla="*/ 1082351 w 3247053"/>
              <a:gd name="connsiteY0" fmla="*/ 0 h 1485900"/>
              <a:gd name="connsiteX1" fmla="*/ 3247053 w 3247053"/>
              <a:gd name="connsiteY1" fmla="*/ 0 h 1485900"/>
              <a:gd name="connsiteX2" fmla="*/ 3247053 w 3247053"/>
              <a:gd name="connsiteY2" fmla="*/ 1485900 h 1485900"/>
              <a:gd name="connsiteX3" fmla="*/ 0 w 3247053"/>
              <a:gd name="connsiteY3" fmla="*/ 1485900 h 1485900"/>
              <a:gd name="connsiteX4" fmla="*/ 1082351 w 3247053"/>
              <a:gd name="connsiteY4" fmla="*/ 0 h 1485900"/>
              <a:gd name="connsiteX0" fmla="*/ 485192 w 2649894"/>
              <a:gd name="connsiteY0" fmla="*/ 0 h 1485900"/>
              <a:gd name="connsiteX1" fmla="*/ 2649894 w 2649894"/>
              <a:gd name="connsiteY1" fmla="*/ 0 h 1485900"/>
              <a:gd name="connsiteX2" fmla="*/ 2649894 w 2649894"/>
              <a:gd name="connsiteY2" fmla="*/ 1485900 h 1485900"/>
              <a:gd name="connsiteX3" fmla="*/ 0 w 2649894"/>
              <a:gd name="connsiteY3" fmla="*/ 1448578 h 1485900"/>
              <a:gd name="connsiteX4" fmla="*/ 485192 w 2649894"/>
              <a:gd name="connsiteY4" fmla="*/ 0 h 1485900"/>
              <a:gd name="connsiteX0" fmla="*/ 485192 w 2649894"/>
              <a:gd name="connsiteY0" fmla="*/ 0 h 1485900"/>
              <a:gd name="connsiteX1" fmla="*/ 2649894 w 2649894"/>
              <a:gd name="connsiteY1" fmla="*/ 0 h 1485900"/>
              <a:gd name="connsiteX2" fmla="*/ 2649894 w 2649894"/>
              <a:gd name="connsiteY2" fmla="*/ 1485900 h 1485900"/>
              <a:gd name="connsiteX3" fmla="*/ 0 w 2649894"/>
              <a:gd name="connsiteY3" fmla="*/ 1467240 h 1485900"/>
              <a:gd name="connsiteX4" fmla="*/ 485192 w 2649894"/>
              <a:gd name="connsiteY4" fmla="*/ 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9894" h="1485900">
                <a:moveTo>
                  <a:pt x="485192" y="0"/>
                </a:moveTo>
                <a:lnTo>
                  <a:pt x="2649894" y="0"/>
                </a:lnTo>
                <a:lnTo>
                  <a:pt x="2649894" y="1485900"/>
                </a:lnTo>
                <a:lnTo>
                  <a:pt x="0" y="1467240"/>
                </a:lnTo>
                <a:lnTo>
                  <a:pt x="485192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ый треугольник 11">
            <a:extLst>
              <a:ext uri="{FF2B5EF4-FFF2-40B4-BE49-F238E27FC236}">
                <a16:creationId xmlns:a16="http://schemas.microsoft.com/office/drawing/2014/main" id="{79510C21-FF97-4CAB-A46B-D55F329D2698}"/>
              </a:ext>
            </a:extLst>
          </p:cNvPr>
          <p:cNvSpPr/>
          <p:nvPr/>
        </p:nvSpPr>
        <p:spPr>
          <a:xfrm>
            <a:off x="9161974" y="2222264"/>
            <a:ext cx="1847461" cy="1485900"/>
          </a:xfrm>
          <a:prstGeom prst="rt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40F842D-0781-4D13-AAEC-084A0B8A48CF}"/>
              </a:ext>
            </a:extLst>
          </p:cNvPr>
          <p:cNvSpPr/>
          <p:nvPr/>
        </p:nvSpPr>
        <p:spPr>
          <a:xfrm>
            <a:off x="8938039" y="3484229"/>
            <a:ext cx="223935" cy="223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40ED83-E9B4-431B-99B5-C72EEA4030AA}"/>
              </a:ext>
            </a:extLst>
          </p:cNvPr>
          <p:cNvSpPr txBox="1"/>
          <p:nvPr/>
        </p:nvSpPr>
        <p:spPr>
          <a:xfrm>
            <a:off x="8938039" y="2860963"/>
            <a:ext cx="22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5180EB-7E8C-4F73-8FD5-0582DA5CC3B9}"/>
              </a:ext>
            </a:extLst>
          </p:cNvPr>
          <p:cNvSpPr txBox="1"/>
          <p:nvPr/>
        </p:nvSpPr>
        <p:spPr>
          <a:xfrm>
            <a:off x="7482969" y="3747290"/>
            <a:ext cx="55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33659C-19D2-4758-B5F1-931CCD8B550C}"/>
              </a:ext>
            </a:extLst>
          </p:cNvPr>
          <p:cNvSpPr txBox="1"/>
          <p:nvPr/>
        </p:nvSpPr>
        <p:spPr>
          <a:xfrm>
            <a:off x="7509550" y="1944971"/>
            <a:ext cx="55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endParaRPr lang="ru-RU" dirty="0"/>
          </a:p>
        </p:txBody>
      </p:sp>
      <p:sp>
        <p:nvSpPr>
          <p:cNvPr id="13" name="TextBox 12">
            <a:hlinkClick r:id="rId3" action="ppaction://hlinksldjump"/>
            <a:extLst>
              <a:ext uri="{FF2B5EF4-FFF2-40B4-BE49-F238E27FC236}">
                <a16:creationId xmlns:a16="http://schemas.microsoft.com/office/drawing/2014/main" id="{70EF1985-BF77-463E-9BE2-F532BE0875DD}"/>
              </a:ext>
            </a:extLst>
          </p:cNvPr>
          <p:cNvSpPr txBox="1"/>
          <p:nvPr/>
        </p:nvSpPr>
        <p:spPr>
          <a:xfrm>
            <a:off x="10309597" y="5912477"/>
            <a:ext cx="1399676" cy="709127"/>
          </a:xfrm>
          <a:custGeom>
            <a:avLst/>
            <a:gdLst/>
            <a:ahLst/>
            <a:cxnLst/>
            <a:rect l="l" t="t" r="r" b="b"/>
            <a:pathLst>
              <a:path w="1399676" h="709127">
                <a:moveTo>
                  <a:pt x="729043" y="282329"/>
                </a:moveTo>
                <a:lnTo>
                  <a:pt x="729043" y="299073"/>
                </a:lnTo>
                <a:lnTo>
                  <a:pt x="772687" y="299073"/>
                </a:lnTo>
                <a:lnTo>
                  <a:pt x="772687" y="434692"/>
                </a:lnTo>
                <a:lnTo>
                  <a:pt x="791774" y="434692"/>
                </a:lnTo>
                <a:lnTo>
                  <a:pt x="791774" y="299073"/>
                </a:lnTo>
                <a:lnTo>
                  <a:pt x="835530" y="299073"/>
                </a:lnTo>
                <a:lnTo>
                  <a:pt x="835530" y="282329"/>
                </a:lnTo>
                <a:close/>
                <a:moveTo>
                  <a:pt x="555286" y="282329"/>
                </a:moveTo>
                <a:lnTo>
                  <a:pt x="555286" y="434692"/>
                </a:lnTo>
                <a:lnTo>
                  <a:pt x="574373" y="434692"/>
                </a:lnTo>
                <a:lnTo>
                  <a:pt x="574373" y="282329"/>
                </a:lnTo>
                <a:close/>
                <a:moveTo>
                  <a:pt x="374311" y="282329"/>
                </a:moveTo>
                <a:lnTo>
                  <a:pt x="374311" y="434692"/>
                </a:lnTo>
                <a:lnTo>
                  <a:pt x="390496" y="434692"/>
                </a:lnTo>
                <a:lnTo>
                  <a:pt x="390496" y="301640"/>
                </a:lnTo>
                <a:lnTo>
                  <a:pt x="440492" y="434692"/>
                </a:lnTo>
                <a:lnTo>
                  <a:pt x="453440" y="434692"/>
                </a:lnTo>
                <a:lnTo>
                  <a:pt x="502899" y="301640"/>
                </a:lnTo>
                <a:lnTo>
                  <a:pt x="502899" y="434692"/>
                </a:lnTo>
                <a:lnTo>
                  <a:pt x="521428" y="434692"/>
                </a:lnTo>
                <a:lnTo>
                  <a:pt x="521428" y="282329"/>
                </a:lnTo>
                <a:lnTo>
                  <a:pt x="493530" y="282329"/>
                </a:lnTo>
                <a:lnTo>
                  <a:pt x="448595" y="404190"/>
                </a:lnTo>
                <a:lnTo>
                  <a:pt x="402565" y="282329"/>
                </a:lnTo>
                <a:close/>
                <a:moveTo>
                  <a:pt x="666126" y="279204"/>
                </a:moveTo>
                <a:cubicBezTo>
                  <a:pt x="646853" y="279204"/>
                  <a:pt x="631486" y="286316"/>
                  <a:pt x="620027" y="300539"/>
                </a:cubicBezTo>
                <a:cubicBezTo>
                  <a:pt x="608567" y="314761"/>
                  <a:pt x="602837" y="333601"/>
                  <a:pt x="602837" y="357058"/>
                </a:cubicBezTo>
                <a:cubicBezTo>
                  <a:pt x="602837" y="379771"/>
                  <a:pt x="608325" y="398909"/>
                  <a:pt x="619301" y="414472"/>
                </a:cubicBezTo>
                <a:cubicBezTo>
                  <a:pt x="630277" y="430036"/>
                  <a:pt x="645402" y="437818"/>
                  <a:pt x="664675" y="437818"/>
                </a:cubicBezTo>
                <a:cubicBezTo>
                  <a:pt x="693994" y="437818"/>
                  <a:pt x="712821" y="421000"/>
                  <a:pt x="721155" y="387365"/>
                </a:cubicBezTo>
                <a:lnTo>
                  <a:pt x="703742" y="383458"/>
                </a:lnTo>
                <a:cubicBezTo>
                  <a:pt x="697417" y="408908"/>
                  <a:pt x="684544" y="421633"/>
                  <a:pt x="665121" y="421633"/>
                </a:cubicBezTo>
                <a:cubicBezTo>
                  <a:pt x="652620" y="421633"/>
                  <a:pt x="642574" y="415996"/>
                  <a:pt x="634984" y="404722"/>
                </a:cubicBezTo>
                <a:cubicBezTo>
                  <a:pt x="627393" y="393448"/>
                  <a:pt x="623598" y="378472"/>
                  <a:pt x="623598" y="359794"/>
                </a:cubicBezTo>
                <a:cubicBezTo>
                  <a:pt x="623598" y="339405"/>
                  <a:pt x="627300" y="323573"/>
                  <a:pt x="634705" y="312300"/>
                </a:cubicBezTo>
                <a:cubicBezTo>
                  <a:pt x="642109" y="301026"/>
                  <a:pt x="652545" y="295389"/>
                  <a:pt x="666014" y="295389"/>
                </a:cubicBezTo>
                <a:cubicBezTo>
                  <a:pt x="684246" y="295389"/>
                  <a:pt x="696636" y="307519"/>
                  <a:pt x="703184" y="331778"/>
                </a:cubicBezTo>
                <a:lnTo>
                  <a:pt x="721155" y="328206"/>
                </a:lnTo>
                <a:cubicBezTo>
                  <a:pt x="713044" y="295538"/>
                  <a:pt x="694701" y="279204"/>
                  <a:pt x="666126" y="279204"/>
                </a:cubicBezTo>
                <a:close/>
                <a:moveTo>
                  <a:pt x="291563" y="279204"/>
                </a:moveTo>
                <a:cubicBezTo>
                  <a:pt x="261648" y="279204"/>
                  <a:pt x="243529" y="293492"/>
                  <a:pt x="237203" y="322067"/>
                </a:cubicBezTo>
                <a:lnTo>
                  <a:pt x="255621" y="324187"/>
                </a:lnTo>
                <a:cubicBezTo>
                  <a:pt x="259342" y="304616"/>
                  <a:pt x="271471" y="294831"/>
                  <a:pt x="292009" y="294831"/>
                </a:cubicBezTo>
                <a:cubicBezTo>
                  <a:pt x="301311" y="294831"/>
                  <a:pt x="308827" y="297199"/>
                  <a:pt x="314557" y="301934"/>
                </a:cubicBezTo>
                <a:cubicBezTo>
                  <a:pt x="320287" y="306669"/>
                  <a:pt x="323152" y="312989"/>
                  <a:pt x="323152" y="320895"/>
                </a:cubicBezTo>
                <a:cubicBezTo>
                  <a:pt x="323152" y="329172"/>
                  <a:pt x="320435" y="335622"/>
                  <a:pt x="315003" y="340246"/>
                </a:cubicBezTo>
                <a:cubicBezTo>
                  <a:pt x="309571" y="344870"/>
                  <a:pt x="302465" y="347181"/>
                  <a:pt x="293684" y="347181"/>
                </a:cubicBezTo>
                <a:lnTo>
                  <a:pt x="280512" y="347181"/>
                </a:lnTo>
                <a:lnTo>
                  <a:pt x="280512" y="363590"/>
                </a:lnTo>
                <a:lnTo>
                  <a:pt x="294911" y="363590"/>
                </a:lnTo>
                <a:cubicBezTo>
                  <a:pt x="316566" y="363590"/>
                  <a:pt x="327393" y="373152"/>
                  <a:pt x="327393" y="392276"/>
                </a:cubicBezTo>
                <a:cubicBezTo>
                  <a:pt x="327393" y="400983"/>
                  <a:pt x="324491" y="408164"/>
                  <a:pt x="318687" y="413819"/>
                </a:cubicBezTo>
                <a:cubicBezTo>
                  <a:pt x="312882" y="419475"/>
                  <a:pt x="304362" y="422302"/>
                  <a:pt x="293126" y="422302"/>
                </a:cubicBezTo>
                <a:cubicBezTo>
                  <a:pt x="281294" y="422302"/>
                  <a:pt x="271936" y="419661"/>
                  <a:pt x="265053" y="414377"/>
                </a:cubicBezTo>
                <a:cubicBezTo>
                  <a:pt x="258169" y="409094"/>
                  <a:pt x="253314" y="400350"/>
                  <a:pt x="250486" y="388146"/>
                </a:cubicBezTo>
                <a:lnTo>
                  <a:pt x="233185" y="392276"/>
                </a:lnTo>
                <a:cubicBezTo>
                  <a:pt x="235864" y="406713"/>
                  <a:pt x="242189" y="417912"/>
                  <a:pt x="252161" y="425874"/>
                </a:cubicBezTo>
                <a:cubicBezTo>
                  <a:pt x="262132" y="433836"/>
                  <a:pt x="275229" y="437818"/>
                  <a:pt x="291451" y="437818"/>
                </a:cubicBezTo>
                <a:cubicBezTo>
                  <a:pt x="310204" y="437818"/>
                  <a:pt x="324212" y="433204"/>
                  <a:pt x="333477" y="423977"/>
                </a:cubicBezTo>
                <a:cubicBezTo>
                  <a:pt x="342741" y="414749"/>
                  <a:pt x="347373" y="403773"/>
                  <a:pt x="347373" y="391048"/>
                </a:cubicBezTo>
                <a:cubicBezTo>
                  <a:pt x="347373" y="370212"/>
                  <a:pt x="336137" y="357897"/>
                  <a:pt x="313664" y="354102"/>
                </a:cubicBezTo>
                <a:cubicBezTo>
                  <a:pt x="333309" y="348736"/>
                  <a:pt x="343132" y="337296"/>
                  <a:pt x="343132" y="319784"/>
                </a:cubicBezTo>
                <a:cubicBezTo>
                  <a:pt x="343132" y="307933"/>
                  <a:pt x="338500" y="298207"/>
                  <a:pt x="329235" y="290606"/>
                </a:cubicBezTo>
                <a:cubicBezTo>
                  <a:pt x="319970" y="283005"/>
                  <a:pt x="307413" y="279204"/>
                  <a:pt x="291563" y="279204"/>
                </a:cubicBezTo>
                <a:close/>
                <a:moveTo>
                  <a:pt x="1045113" y="0"/>
                </a:moveTo>
                <a:lnTo>
                  <a:pt x="1399676" y="354564"/>
                </a:lnTo>
                <a:lnTo>
                  <a:pt x="1045113" y="709127"/>
                </a:lnTo>
                <a:lnTo>
                  <a:pt x="1045113" y="531845"/>
                </a:lnTo>
                <a:lnTo>
                  <a:pt x="0" y="531845"/>
                </a:lnTo>
                <a:lnTo>
                  <a:pt x="0" y="177282"/>
                </a:lnTo>
                <a:lnTo>
                  <a:pt x="1045113" y="1772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28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13A5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13A5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13A5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/>
      <p:bldP spid="5" grpId="0" animBg="1"/>
      <p:bldP spid="12" grpId="0" animBg="1"/>
      <p:bldP spid="14" grpId="0" animBg="1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499B59F6-5193-48AD-BD50-A5E1CBD57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49" y="0"/>
            <a:ext cx="11445551" cy="6858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6F94F3-7977-4B80-9D9C-0347C4338F6F}"/>
              </a:ext>
            </a:extLst>
          </p:cNvPr>
          <p:cNvSpPr txBox="1"/>
          <p:nvPr/>
        </p:nvSpPr>
        <p:spPr>
          <a:xfrm>
            <a:off x="1057469" y="298579"/>
            <a:ext cx="503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dirty="0"/>
              <a:t>Просто </a:t>
            </a:r>
            <a:r>
              <a:rPr lang="uk-UA" sz="3600" b="1" i="1" dirty="0" err="1"/>
              <a:t>тектс</a:t>
            </a:r>
            <a:endParaRPr lang="ru-RU" sz="3600" b="1" i="1" dirty="0"/>
          </a:p>
        </p:txBody>
      </p:sp>
    </p:spTree>
    <p:extLst>
      <p:ext uri="{BB962C8B-B14F-4D97-AF65-F5344CB8AC3E}">
        <p14:creationId xmlns:p14="http://schemas.microsoft.com/office/powerpoint/2010/main" val="2974057972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90</TotalTime>
  <Words>83</Words>
  <Application>Microsoft Office PowerPoint</Application>
  <PresentationFormat>Широкоэкранный</PresentationFormat>
  <Paragraphs>28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Cambria Math</vt:lpstr>
      <vt:lpstr>Franklin Gothic Book</vt:lpstr>
      <vt:lpstr>Уголки</vt:lpstr>
      <vt:lpstr>Просто заголовок</vt:lpstr>
      <vt:lpstr>ЗМІСТ</vt:lpstr>
      <vt:lpstr>Математична шпаргалка геометрія</vt:lpstr>
      <vt:lpstr>Математична шпаргалка геометрія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Просто заголовок</dc:title>
  <dc:creator>Rodgers Alex</dc:creator>
  <cp:lastModifiedBy>Rodgers Alex</cp:lastModifiedBy>
  <cp:revision>12</cp:revision>
  <dcterms:created xsi:type="dcterms:W3CDTF">2020-12-08T15:11:58Z</dcterms:created>
  <dcterms:modified xsi:type="dcterms:W3CDTF">2020-12-08T18:36:18Z</dcterms:modified>
</cp:coreProperties>
</file>