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C98F9-4DBA-4EC1-9197-8C71DC0AC0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sz="6600" dirty="0"/>
              <a:t>Задача </a:t>
            </a:r>
            <a:br>
              <a:rPr lang="uk-UA" sz="6600" dirty="0"/>
            </a:br>
            <a:r>
              <a:rPr lang="uk-UA" sz="6600" dirty="0"/>
              <a:t>№112 с.60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CCCA96-20EA-4A9A-95A8-9152E9671A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uk-UA" spc="0" dirty="0" err="1">
                <a:latin typeface="Arial Narrow" panose="020B0606020202030204" pitchFamily="34" charset="0"/>
              </a:rPr>
              <a:t>ВиконАв</a:t>
            </a:r>
            <a:r>
              <a:rPr lang="uk-UA" spc="0" dirty="0">
                <a:latin typeface="Arial Narrow" panose="020B0606020202030204" pitchFamily="34" charset="0"/>
              </a:rPr>
              <a:t> студент групи КН-1-2</a:t>
            </a:r>
          </a:p>
          <a:p>
            <a:r>
              <a:rPr lang="uk-UA" spc="0" dirty="0">
                <a:latin typeface="Arial Narrow" panose="020B0606020202030204" pitchFamily="34" charset="0"/>
              </a:rPr>
              <a:t> Грищенко Олександр</a:t>
            </a:r>
            <a:endParaRPr lang="ru-RU" spc="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00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AD36007B-66C8-42F1-8947-DAEF253816F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uk-UA" sz="28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Пряма задана точкою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8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uk-UA" sz="28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uk-UA" sz="28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sz="2800" cap="none" dirty="0"/>
                  <a:t> </a:t>
                </a:r>
                <a:r>
                  <a:rPr lang="uk-UA" sz="28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і напрямним вектором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uk-UA" sz="280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PrePr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ru-UA" sz="280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sup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sPre>
                  </m:oMath>
                </a14:m>
                <a:r>
                  <a:rPr lang="en-US" sz="28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b="0" i="1" cap="none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8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sz="2800" b="0" i="1" cap="none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8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2800" cap="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AD36007B-66C8-42F1-8947-DAEF253816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98" t="-69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A0B70F-A130-461F-A736-4D867EE3086D}"/>
                  </a:ext>
                </a:extLst>
              </p:cNvPr>
              <p:cNvSpPr txBox="1"/>
              <p:nvPr/>
            </p:nvSpPr>
            <p:spPr>
              <a:xfrm>
                <a:off x="1251678" y="1245343"/>
                <a:ext cx="10178322" cy="1918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(−1;2)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3;−1</m:t>
                        </m:r>
                      </m:e>
                    </m:d>
                  </m:oMath>
                </a14:m>
                <a:endParaRPr lang="ru-RU" dirty="0"/>
              </a:p>
              <a:p>
                <a:r>
                  <a:rPr lang="uk-UA" dirty="0"/>
                  <a:t>1)</a:t>
                </a:r>
                <a:r>
                  <a:rPr lang="en-US" dirty="0"/>
                  <a:t> </a:t>
                </a:r>
                <a:r>
                  <a:rPr lang="uk-UA" dirty="0"/>
                  <a:t>Знаходимо довільну точку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dirty="0"/>
                  <a:t> і </a:t>
                </a:r>
                <a:r>
                  <a:rPr lang="uk-UA" dirty="0"/>
                  <a:t>введемо</a:t>
                </a:r>
                <a:r>
                  <a:rPr lang="ru-RU" dirty="0"/>
                  <a:t> вектор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 dirty="0"/>
                  <a:t>, </a:t>
                </a:r>
                <a:r>
                  <a:rPr lang="uk-UA" dirty="0"/>
                  <a:t>використаємо умову колінеарності двох векторів 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uk-U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uk-U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)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−(−1)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uk-U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uk-UA" dirty="0"/>
                  <a:t>та отримаємо канонічне рівняння, запишемо в загальному виді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ru-RU" dirty="0"/>
              </a:p>
              <a:p>
                <a:r>
                  <a:rPr lang="ru-RU" dirty="0"/>
                  <a:t>2) </a:t>
                </a:r>
                <a:r>
                  <a:rPr lang="ru-RU" dirty="0" err="1"/>
                  <a:t>Знаходимо</a:t>
                </a:r>
                <a:r>
                  <a:rPr lang="ru-RU" dirty="0"/>
                  <a:t> </a:t>
                </a:r>
                <a:r>
                  <a:rPr lang="ru-RU" dirty="0" err="1"/>
                  <a:t>відстань</a:t>
                </a:r>
                <a:r>
                  <a:rPr lang="ru-RU" dirty="0"/>
                  <a:t> </a:t>
                </a:r>
                <a:r>
                  <a:rPr lang="ru-RU" dirty="0" err="1"/>
                  <a:t>між</a:t>
                </a:r>
                <a:r>
                  <a:rPr lang="ru-RU" dirty="0"/>
                  <a:t> вектором та прямою за формулою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A0B70F-A130-461F-A736-4D867EE3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78" y="1245343"/>
                <a:ext cx="10178322" cy="1918410"/>
              </a:xfrm>
              <a:prstGeom prst="rect">
                <a:avLst/>
              </a:prstGeom>
              <a:blipFill>
                <a:blip r:embed="rId3"/>
                <a:stretch>
                  <a:fillRect l="-479" t="-19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42E39528-D35A-4A4C-AFD8-E0D77F7B1F46}"/>
              </a:ext>
            </a:extLst>
          </p:cNvPr>
          <p:cNvCxnSpPr/>
          <p:nvPr/>
        </p:nvCxnSpPr>
        <p:spPr>
          <a:xfrm>
            <a:off x="2638425" y="1333500"/>
            <a:ext cx="1809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755FFE3-28FE-41C6-B605-6B3761AB2D72}"/>
              </a:ext>
            </a:extLst>
          </p:cNvPr>
          <p:cNvCxnSpPr/>
          <p:nvPr/>
        </p:nvCxnSpPr>
        <p:spPr>
          <a:xfrm>
            <a:off x="6562725" y="1571625"/>
            <a:ext cx="476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0B9B64-6501-4DB0-B708-9FA57A4F1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925" y="2877778"/>
            <a:ext cx="28860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2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AD36007B-66C8-42F1-8947-DAEF253816F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uk-UA" sz="28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Пряма задана точкою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8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uk-UA" sz="28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uk-UA" sz="28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sz="2800" cap="none" dirty="0"/>
                  <a:t> </a:t>
                </a:r>
                <a:r>
                  <a:rPr lang="uk-UA" sz="28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і напрямним вектором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uk-UA" sz="280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PrePr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ru-UA" sz="280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sup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sPre>
                  </m:oMath>
                </a14:m>
                <a:r>
                  <a:rPr lang="en-US" sz="28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b="0" i="1" cap="none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8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sz="2800" b="0" i="1" cap="none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8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2800" cap="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AD36007B-66C8-42F1-8947-DAEF253816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98" t="-69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A0B70F-A130-461F-A736-4D867EE3086D}"/>
                  </a:ext>
                </a:extLst>
              </p:cNvPr>
              <p:cNvSpPr txBox="1"/>
              <p:nvPr/>
            </p:nvSpPr>
            <p:spPr>
              <a:xfrm>
                <a:off x="1251678" y="1245343"/>
                <a:ext cx="10178322" cy="1905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dirty="0"/>
                  <a:t>б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(1;</m:t>
                    </m:r>
                    <m:r>
                      <a:rPr lang="uk-UA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;−1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  <a:endParaRPr lang="uk-UA" dirty="0"/>
              </a:p>
              <a:p>
                <a:r>
                  <a:rPr lang="uk-UA" dirty="0"/>
                  <a:t>1) Знаходимо довільну точку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dirty="0"/>
                  <a:t> і </a:t>
                </a:r>
                <a:r>
                  <a:rPr lang="uk-UA" dirty="0"/>
                  <a:t>введемо</a:t>
                </a:r>
                <a:r>
                  <a:rPr lang="ru-RU" dirty="0"/>
                  <a:t> вектор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, </a:t>
                </a:r>
                <a:r>
                  <a:rPr lang="uk-UA" dirty="0"/>
                  <a:t>використаємо умову колінеарності двох векторів 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uk-U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uk-U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)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uk-U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uk-UA" dirty="0"/>
                  <a:t>та</a:t>
                </a:r>
                <a:r>
                  <a:rPr lang="en-US" dirty="0"/>
                  <a:t> </a:t>
                </a:r>
                <a:r>
                  <a:rPr lang="uk-UA" dirty="0"/>
                  <a:t>не отримаємо канонічне рівняння, </a:t>
                </a:r>
                <a:r>
                  <a:rPr lang="uk-UA" dirty="0" err="1"/>
                  <a:t>замінемо</a:t>
                </a:r>
                <a:r>
                  <a:rPr lang="uk-UA" dirty="0"/>
                  <a:t> </a:t>
                </a:r>
                <a:r>
                  <a:rPr lang="en-US" dirty="0"/>
                  <a:t>m </a:t>
                </a:r>
                <a:r>
                  <a:rPr lang="uk-UA" dirty="0"/>
                  <a:t>на 1 та отримаємо канонічне рівняння у звичайному вигляді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ru-RU" dirty="0"/>
              </a:p>
              <a:p>
                <a:r>
                  <a:rPr lang="ru-RU" dirty="0"/>
                  <a:t>2) Знаходимо </a:t>
                </a:r>
                <a:r>
                  <a:rPr lang="ru-RU" dirty="0" err="1"/>
                  <a:t>відстань</a:t>
                </a:r>
                <a:r>
                  <a:rPr lang="ru-RU" dirty="0"/>
                  <a:t> </a:t>
                </a:r>
                <a:r>
                  <a:rPr lang="ru-RU" dirty="0" err="1"/>
                  <a:t>між</a:t>
                </a:r>
                <a:r>
                  <a:rPr lang="ru-RU" dirty="0"/>
                  <a:t> вектором та прямою за формулою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uk-U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0−1</m:t>
                          </m:r>
                        </m:e>
                      </m:d>
                      <m:d>
                        <m:dPr>
                          <m:ctrlPr>
                            <a:rPr lang="uk-U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)=2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A0B70F-A130-461F-A736-4D867EE3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78" y="1245343"/>
                <a:ext cx="10178322" cy="1905843"/>
              </a:xfrm>
              <a:prstGeom prst="rect">
                <a:avLst/>
              </a:prstGeom>
              <a:blipFill>
                <a:blip r:embed="rId3"/>
                <a:stretch>
                  <a:fillRect l="-479" t="-1917" r="-60" b="-12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42E39528-D35A-4A4C-AFD8-E0D77F7B1F46}"/>
              </a:ext>
            </a:extLst>
          </p:cNvPr>
          <p:cNvCxnSpPr/>
          <p:nvPr/>
        </p:nvCxnSpPr>
        <p:spPr>
          <a:xfrm>
            <a:off x="2638425" y="1333500"/>
            <a:ext cx="1809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755FFE3-28FE-41C6-B605-6B3761AB2D72}"/>
              </a:ext>
            </a:extLst>
          </p:cNvPr>
          <p:cNvCxnSpPr/>
          <p:nvPr/>
        </p:nvCxnSpPr>
        <p:spPr>
          <a:xfrm>
            <a:off x="6562725" y="1571625"/>
            <a:ext cx="476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8A58C5-FFCC-4432-A768-40C40F403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925" y="2854327"/>
            <a:ext cx="28860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AD36007B-66C8-42F1-8947-DAEF253816F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uk-UA" sz="28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Пряма задана точкою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8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uk-UA" sz="28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uk-UA" sz="28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sz="2800" cap="none" dirty="0"/>
                  <a:t> </a:t>
                </a:r>
                <a:r>
                  <a:rPr lang="uk-UA" sz="28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і напрямним вектором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uk-UA" sz="280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PrePr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ru-UA" sz="280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sup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sPre>
                  </m:oMath>
                </a14:m>
                <a:r>
                  <a:rPr lang="en-US" sz="28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b="0" i="1" cap="none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8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sz="2800" b="0" i="1" cap="none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8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2800" cap="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AD36007B-66C8-42F1-8947-DAEF253816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98" t="-69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A0B70F-A130-461F-A736-4D867EE3086D}"/>
                  </a:ext>
                </a:extLst>
              </p:cNvPr>
              <p:cNvSpPr txBox="1"/>
              <p:nvPr/>
            </p:nvSpPr>
            <p:spPr>
              <a:xfrm>
                <a:off x="1251678" y="1245343"/>
                <a:ext cx="10178322" cy="2020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dirty="0"/>
                  <a:t>в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(−1;</m:t>
                    </m:r>
                    <m:r>
                      <a:rPr lang="uk-UA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uk-U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  <a:endParaRPr lang="uk-UA" dirty="0"/>
              </a:p>
              <a:p>
                <a:r>
                  <a:rPr lang="uk-UA" dirty="0"/>
                  <a:t>1) Знаходимо довільну точку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dirty="0"/>
                  <a:t> і </a:t>
                </a:r>
                <a:r>
                  <a:rPr lang="uk-UA" dirty="0"/>
                  <a:t>введемо</a:t>
                </a:r>
                <a:r>
                  <a:rPr lang="ru-RU" dirty="0"/>
                  <a:t> вектор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−(−1),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, </a:t>
                </a:r>
                <a:r>
                  <a:rPr lang="uk-UA" dirty="0"/>
                  <a:t>використаємо умову колінеарності двох векторів 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uk-U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uk-U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)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−(−1)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uk-U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не отримаємо канонічне рівняння, </a:t>
                </a:r>
                <a:r>
                  <a:rPr lang="uk-UA" noProof="1"/>
                  <a:t>замінемо</a:t>
                </a:r>
                <a:r>
                  <a:rPr lang="ru-RU" dirty="0"/>
                  <a:t> </a:t>
                </a:r>
                <a:r>
                  <a:rPr lang="en-US" dirty="0"/>
                  <a:t>n</a:t>
                </a:r>
                <a:r>
                  <a:rPr lang="ru-RU" dirty="0"/>
                  <a:t> на </a:t>
                </a:r>
                <a:r>
                  <a:rPr lang="uk-UA" dirty="0"/>
                  <a:t>1</a:t>
                </a:r>
                <a:r>
                  <a:rPr lang="ru-RU" dirty="0"/>
                  <a:t> та отримаємо канонічне рівняння у звичайному вигляді</a:t>
                </a:r>
                <a:r>
                  <a:rPr lang="uk-UA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uk-UA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endParaRPr lang="ru-RU" dirty="0"/>
              </a:p>
              <a:p>
                <a:r>
                  <a:rPr lang="ru-RU" dirty="0"/>
                  <a:t>2) Знаходимо </a:t>
                </a:r>
                <a:r>
                  <a:rPr lang="ru-RU" dirty="0" err="1"/>
                  <a:t>відстань</a:t>
                </a:r>
                <a:r>
                  <a:rPr lang="ru-RU" dirty="0"/>
                  <a:t> </a:t>
                </a:r>
                <a:r>
                  <a:rPr lang="ru-RU" dirty="0" err="1"/>
                  <a:t>між</a:t>
                </a:r>
                <a:r>
                  <a:rPr lang="ru-RU" dirty="0"/>
                  <a:t> вектором та прямою за формулою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uk-U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d>
                                <m:dPr>
                                  <m:ctrlP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0−1</m:t>
                              </m:r>
                            </m:e>
                          </m:d>
                        </m:e>
                      </m:d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A0B70F-A130-461F-A736-4D867EE3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78" y="1245343"/>
                <a:ext cx="10178322" cy="2020618"/>
              </a:xfrm>
              <a:prstGeom prst="rect">
                <a:avLst/>
              </a:prstGeom>
              <a:blipFill>
                <a:blip r:embed="rId3"/>
                <a:stretch>
                  <a:fillRect l="-479" t="-18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42E39528-D35A-4A4C-AFD8-E0D77F7B1F46}"/>
              </a:ext>
            </a:extLst>
          </p:cNvPr>
          <p:cNvCxnSpPr/>
          <p:nvPr/>
        </p:nvCxnSpPr>
        <p:spPr>
          <a:xfrm>
            <a:off x="2638425" y="1333500"/>
            <a:ext cx="1809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755FFE3-28FE-41C6-B605-6B3761AB2D72}"/>
              </a:ext>
            </a:extLst>
          </p:cNvPr>
          <p:cNvCxnSpPr/>
          <p:nvPr/>
        </p:nvCxnSpPr>
        <p:spPr>
          <a:xfrm>
            <a:off x="6562725" y="1571625"/>
            <a:ext cx="476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E9CDD3-C7D0-45AF-8ADE-9126965C0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925" y="2846532"/>
            <a:ext cx="28860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58492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293</TotalTime>
  <Words>327</Words>
  <Application>Microsoft Office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2" baseType="lpstr">
      <vt:lpstr>Arial</vt:lpstr>
      <vt:lpstr>Arial Narrow</vt:lpstr>
      <vt:lpstr>Cambria Math</vt:lpstr>
      <vt:lpstr>Corbel</vt:lpstr>
      <vt:lpstr>Gill Sans MT</vt:lpstr>
      <vt:lpstr>Impact</vt:lpstr>
      <vt:lpstr>Times New Roman</vt:lpstr>
      <vt:lpstr>Эмблема</vt:lpstr>
      <vt:lpstr>Задача  №112 с.60</vt:lpstr>
      <vt:lpstr>Пряма задана точкою M_0 (x_0;y_0) і напрямним вектором (_s^→)=(m;n)</vt:lpstr>
      <vt:lpstr>Пряма задана точкою M_0 (x_0;y_0) і напрямним вектором (_s^→)=(m;n)</vt:lpstr>
      <vt:lpstr>Пряма задана точкою M_0 (x_0;y_0) і напрямним вектором (_s^→)=(m;n)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Rodgers Alex</dc:creator>
  <cp:lastModifiedBy>Rodgers Alex</cp:lastModifiedBy>
  <cp:revision>24</cp:revision>
  <dcterms:created xsi:type="dcterms:W3CDTF">2020-11-16T18:29:04Z</dcterms:created>
  <dcterms:modified xsi:type="dcterms:W3CDTF">2020-11-17T14:48:40Z</dcterms:modified>
</cp:coreProperties>
</file>