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C98F9-4DBA-4EC1-9197-8C71DC0AC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600" dirty="0"/>
              <a:t>Задача </a:t>
            </a:r>
            <a:br>
              <a:rPr lang="uk-UA" sz="6600" dirty="0"/>
            </a:br>
            <a:r>
              <a:rPr lang="uk-UA" sz="6600" dirty="0"/>
              <a:t>№112 с.60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CCA96-20EA-4A9A-95A8-9152E9671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spc="0" dirty="0" err="1">
                <a:latin typeface="Arial Narrow" panose="020B0606020202030204" pitchFamily="34" charset="0"/>
              </a:rPr>
              <a:t>ВиконАв</a:t>
            </a:r>
            <a:r>
              <a:rPr lang="uk-UA" spc="0" dirty="0">
                <a:latin typeface="Arial Narrow" panose="020B0606020202030204" pitchFamily="34" charset="0"/>
              </a:rPr>
              <a:t> студент групи КН-1-2</a:t>
            </a:r>
          </a:p>
          <a:p>
            <a:r>
              <a:rPr lang="uk-UA" spc="0" dirty="0">
                <a:latin typeface="Arial Narrow" panose="020B0606020202030204" pitchFamily="34" charset="0"/>
              </a:rPr>
              <a:t> Грищенко Олександр</a:t>
            </a:r>
            <a:endParaRPr lang="ru-RU" spc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0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(−1;2)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3;−1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en-US" dirty="0"/>
                  <a:t>,</a:t>
                </a:r>
                <a:r>
                  <a:rPr lang="uk-UA" dirty="0"/>
                  <a:t>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 отримаємо канонічне рівняння, запишемо в загальному виді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blipFill>
                <a:blip r:embed="rId3"/>
                <a:stretch>
                  <a:fillRect l="-479" t="-2273" r="-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б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(1;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;−1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en-US" dirty="0"/>
                  <a:t>,</a:t>
                </a:r>
                <a:r>
                  <a:rPr lang="uk-UA" dirty="0"/>
                  <a:t>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</a:t>
                </a:r>
                <a:r>
                  <a:rPr lang="en-US" dirty="0"/>
                  <a:t> </a:t>
                </a:r>
                <a:r>
                  <a:rPr lang="uk-UA" dirty="0"/>
                  <a:t>не отримаємо канонічне рівняння, </a:t>
                </a:r>
                <a:r>
                  <a:rPr lang="uk-UA" dirty="0" err="1"/>
                  <a:t>замінемо</a:t>
                </a:r>
                <a:r>
                  <a:rPr lang="uk-UA" dirty="0"/>
                  <a:t> </a:t>
                </a:r>
                <a:r>
                  <a:rPr lang="en-US" dirty="0"/>
                  <a:t>m </a:t>
                </a:r>
                <a:r>
                  <a:rPr lang="uk-UA" dirty="0"/>
                  <a:t>на 1 та отримаємо канонічне рівняння у звичайному вигляді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blipFill>
                <a:blip r:embed="rId3"/>
                <a:stretch>
                  <a:fillRect l="-479" t="-2273" r="-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в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(−1;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en-US" dirty="0"/>
                  <a:t>,</a:t>
                </a:r>
                <a:r>
                  <a:rPr lang="uk-UA" dirty="0"/>
                  <a:t>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−(−1),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отримаємо канонічне рівняння, </a:t>
                </a:r>
                <a:r>
                  <a:rPr lang="ru-RU" dirty="0" err="1"/>
                  <a:t>замінемо</a:t>
                </a:r>
                <a:r>
                  <a:rPr lang="ru-RU" dirty="0"/>
                  <a:t> </a:t>
                </a:r>
                <a:r>
                  <a:rPr lang="en-US" dirty="0"/>
                  <a:t>n</a:t>
                </a:r>
                <a:r>
                  <a:rPr lang="ru-RU" dirty="0"/>
                  <a:t> на </a:t>
                </a:r>
                <a:r>
                  <a:rPr lang="uk-UA" dirty="0"/>
                  <a:t>1</a:t>
                </a:r>
                <a:r>
                  <a:rPr lang="ru-RU" dirty="0"/>
                  <a:t> та отримаємо канонічне рівняння у звичайному вигляді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1605761"/>
              </a:xfrm>
              <a:prstGeom prst="rect">
                <a:avLst/>
              </a:prstGeom>
              <a:blipFill>
                <a:blip r:embed="rId3"/>
                <a:stretch>
                  <a:fillRect l="-479" t="-2273" r="-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5849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109</TotalTime>
  <Words>263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Cambria Math</vt:lpstr>
      <vt:lpstr>Corbel</vt:lpstr>
      <vt:lpstr>Gill Sans MT</vt:lpstr>
      <vt:lpstr>Impact</vt:lpstr>
      <vt:lpstr>Times New Roman</vt:lpstr>
      <vt:lpstr>Эмблема</vt:lpstr>
      <vt:lpstr>Задача  №112 с.60</vt:lpstr>
      <vt:lpstr>Пряма задана точкою M_0 (x_0;y_0) і напрямним вектором (_s^→)=(m;n)</vt:lpstr>
      <vt:lpstr>Пряма задана точкою M_0 (x_0;y_0) і напрямним вектором (_s^→)=(m;n)</vt:lpstr>
      <vt:lpstr>Пряма задана точкою M_0 (x_0;y_0) і напрямним вектором (_s^→)=(m;n)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Rodgers Alex</dc:creator>
  <cp:lastModifiedBy>Rodgers Alex</cp:lastModifiedBy>
  <cp:revision>18</cp:revision>
  <dcterms:created xsi:type="dcterms:W3CDTF">2020-11-16T18:29:04Z</dcterms:created>
  <dcterms:modified xsi:type="dcterms:W3CDTF">2020-11-17T11:32:42Z</dcterms:modified>
</cp:coreProperties>
</file>